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285" r:id="rId3"/>
    <p:sldId id="286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18730-3D86-49FA-80EB-4F0EEA556B2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AA0B0-3AA6-4211-A769-98D3BD5EB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4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4C92-4A51-460B-A9B2-CD4AC53A458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49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4C92-4A51-460B-A9B2-CD4AC53A45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7C2A9-4A72-43E3-8303-D905DFCBC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13E38-CF33-44F7-B934-3E5C3B05E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5949E-7112-410B-8841-55AF8EB7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D5BDA-D9E0-4CCE-A524-B02BE841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70A13-9B59-4E9F-9315-AAA73C0C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8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F971-2E8F-4143-A26C-DB8BDA63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656B6-24E7-4E4A-B8E5-24E629838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0E37D-E279-406E-8861-6B353218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C45D-4D3B-4B5E-815C-F51A8862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44048-EFAC-4955-A4F0-4027A9AA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5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05940-77EE-4DD9-B308-8F07A521A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7763B-6E90-4C44-B59C-52B0FB02D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2B85D-984B-4FBC-B5B0-83EDCFCE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31E70-434C-4A01-B029-86C30E8D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356C7-AC32-45A1-AE09-5DE6FDEF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0186-69DA-4C20-B12C-4BBDC95A0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1843A-C31E-4A88-AE61-709190E6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1E16-5AA4-447C-9CF3-A680E2BE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AF95F-59F3-4414-AF20-5193E25E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B1A6-67E7-44C7-A5D0-31FEE27A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5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2D88-6569-4D11-A04D-F8C5E23A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63B28-223A-4E76-BED3-B94646F90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39EF-3D15-4C19-8DE9-92AE2B56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570D7-606F-407A-84D9-C8074301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C7071-24C8-4F28-ADCE-7BC5985D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9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DB4D-E2CB-463E-850E-5E8EB22E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5AC46-89CD-4254-98A8-7BFD6607A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D865E-2980-4B06-9AA9-AF8951D70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DF8BF-1F91-4DA0-985E-5AAA9632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D214B-C854-4FC7-BFAA-0DBA5069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C7B34-687D-4B60-86BD-50362C4E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8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F402-D5C7-4037-B296-91E6F050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2CC9E-52B6-48C8-83C7-4B7A22BD2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60CE8-08B1-4A83-8C12-2D818F1B2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635A2-ABC1-4E0E-9D8D-60C081320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99D1D-E007-4C01-AF0E-98FDC8991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3D865-0B7B-4A71-853A-313B03C0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A0ED71-FEA2-42D8-9766-6D04D67A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22CF2-3882-426A-BE68-4ACB9944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5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3AF5B-CC66-44A6-AAA9-F089448C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DF27F-75BE-4DF0-814C-7222FF71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A6857-4C81-4374-BDE0-EA3375F6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6934C-CE76-4D27-9D06-A31068C7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5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94369-0090-4C7D-BD7E-C39CE032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D1120-4B25-47ED-8137-14A98CE2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B2B82-A61E-42FD-85A5-47B37E2B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2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DEF1-FF55-419B-9B4A-A9488B484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FD0BD-606F-4DC0-B6DA-9365E963D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73B48-FA96-45C4-B3C3-B65B8EEC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BD949-341E-4038-8604-74A63C6A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CD2D2-C4AC-43F2-B8E4-5636C0A1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576DE-5AFE-49F4-B19D-23662214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3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ACC60-4094-49D2-AE6A-E9CA8C47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AB7876-0BBE-44F1-B7DE-05BD3191D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6BE9A-0887-4A37-8A3C-6D41D0936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0DFC5-D39B-48A3-8599-B788DDB3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0439D-29A4-432A-B1F9-33F7DA63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5D740-4073-423F-AF65-BD5F89FE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9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4F65B5-A961-4288-A2A2-72AEF061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60953-E6D8-4C2B-BFC0-DCC77C005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BF1EA-99BF-4ABA-8227-45CBBF832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4EA6-E35F-4760-BBDF-F61DFA3F2D87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B8390-500F-416D-BE14-A4D210FB0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64150-2267-4B68-8D23-3409D38B1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8E4C4-B903-48CA-AB74-1F31BFA4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9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9B18A7-A510-41CC-9D46-2D1622474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4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6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3">
            <a:extLst>
              <a:ext uri="{FF2B5EF4-FFF2-40B4-BE49-F238E27FC236}">
                <a16:creationId xmlns:a16="http://schemas.microsoft.com/office/drawing/2014/main" id="{668C6CF6-BA68-4699-AEAE-3DEF834A9E59}"/>
              </a:ext>
            </a:extLst>
          </p:cNvPr>
          <p:cNvSpPr/>
          <p:nvPr/>
        </p:nvSpPr>
        <p:spPr>
          <a:xfrm>
            <a:off x="2069375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eeform 34">
            <a:extLst>
              <a:ext uri="{FF2B5EF4-FFF2-40B4-BE49-F238E27FC236}">
                <a16:creationId xmlns:a16="http://schemas.microsoft.com/office/drawing/2014/main" id="{90B51071-9D68-483C-AC2E-0EF6342BE4AC}"/>
              </a:ext>
            </a:extLst>
          </p:cNvPr>
          <p:cNvSpPr/>
          <p:nvPr/>
        </p:nvSpPr>
        <p:spPr>
          <a:xfrm>
            <a:off x="3030779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35">
            <a:extLst>
              <a:ext uri="{FF2B5EF4-FFF2-40B4-BE49-F238E27FC236}">
                <a16:creationId xmlns:a16="http://schemas.microsoft.com/office/drawing/2014/main" id="{FC11556B-9F97-49FA-AD4F-248E8A306859}"/>
              </a:ext>
            </a:extLst>
          </p:cNvPr>
          <p:cNvSpPr/>
          <p:nvPr/>
        </p:nvSpPr>
        <p:spPr>
          <a:xfrm>
            <a:off x="4064705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36">
            <a:extLst>
              <a:ext uri="{FF2B5EF4-FFF2-40B4-BE49-F238E27FC236}">
                <a16:creationId xmlns:a16="http://schemas.microsoft.com/office/drawing/2014/main" id="{32F3553B-6EED-40C8-970F-4993E30D2594}"/>
              </a:ext>
            </a:extLst>
          </p:cNvPr>
          <p:cNvSpPr/>
          <p:nvPr/>
        </p:nvSpPr>
        <p:spPr>
          <a:xfrm>
            <a:off x="5098631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37">
            <a:extLst>
              <a:ext uri="{FF2B5EF4-FFF2-40B4-BE49-F238E27FC236}">
                <a16:creationId xmlns:a16="http://schemas.microsoft.com/office/drawing/2014/main" id="{5CBCF315-438F-4C59-8803-4195D7FFFC0B}"/>
              </a:ext>
            </a:extLst>
          </p:cNvPr>
          <p:cNvSpPr/>
          <p:nvPr/>
        </p:nvSpPr>
        <p:spPr>
          <a:xfrm>
            <a:off x="6132557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38">
            <a:extLst>
              <a:ext uri="{FF2B5EF4-FFF2-40B4-BE49-F238E27FC236}">
                <a16:creationId xmlns:a16="http://schemas.microsoft.com/office/drawing/2014/main" id="{3A9DC296-A62E-4F66-B47C-2F4FC785B72D}"/>
              </a:ext>
            </a:extLst>
          </p:cNvPr>
          <p:cNvSpPr/>
          <p:nvPr/>
        </p:nvSpPr>
        <p:spPr>
          <a:xfrm>
            <a:off x="7166483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39">
            <a:extLst>
              <a:ext uri="{FF2B5EF4-FFF2-40B4-BE49-F238E27FC236}">
                <a16:creationId xmlns:a16="http://schemas.microsoft.com/office/drawing/2014/main" id="{7949BCF9-B6F2-451F-92C0-5BCC8C22446B}"/>
              </a:ext>
            </a:extLst>
          </p:cNvPr>
          <p:cNvSpPr/>
          <p:nvPr/>
        </p:nvSpPr>
        <p:spPr>
          <a:xfrm>
            <a:off x="8200409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40">
            <a:extLst>
              <a:ext uri="{FF2B5EF4-FFF2-40B4-BE49-F238E27FC236}">
                <a16:creationId xmlns:a16="http://schemas.microsoft.com/office/drawing/2014/main" id="{72C918E9-008C-4FCF-8770-4233990F7328}"/>
              </a:ext>
            </a:extLst>
          </p:cNvPr>
          <p:cNvSpPr/>
          <p:nvPr/>
        </p:nvSpPr>
        <p:spPr>
          <a:xfrm>
            <a:off x="9234335" y="24627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C25BC8F-8D2A-44BA-BB00-A804BD83C989}"/>
              </a:ext>
            </a:extLst>
          </p:cNvPr>
          <p:cNvGrpSpPr/>
          <p:nvPr/>
        </p:nvGrpSpPr>
        <p:grpSpPr>
          <a:xfrm>
            <a:off x="1985130" y="3095748"/>
            <a:ext cx="8177414" cy="563959"/>
            <a:chOff x="588799" y="3417627"/>
            <a:chExt cx="8177414" cy="563959"/>
          </a:xfrm>
        </p:grpSpPr>
        <p:sp>
          <p:nvSpPr>
            <p:cNvPr id="11" name="Freeform 42">
              <a:extLst>
                <a:ext uri="{FF2B5EF4-FFF2-40B4-BE49-F238E27FC236}">
                  <a16:creationId xmlns:a16="http://schemas.microsoft.com/office/drawing/2014/main" id="{07AA1A17-CC7B-41C1-A47A-691FE50FFCBC}"/>
                </a:ext>
              </a:extLst>
            </p:cNvPr>
            <p:cNvSpPr/>
            <p:nvPr/>
          </p:nvSpPr>
          <p:spPr>
            <a:xfrm>
              <a:off x="58879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৮ 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reeform 43">
              <a:extLst>
                <a:ext uri="{FF2B5EF4-FFF2-40B4-BE49-F238E27FC236}">
                  <a16:creationId xmlns:a16="http://schemas.microsoft.com/office/drawing/2014/main" id="{CF787380-75E2-4285-81A2-EC602C07EF23}"/>
                </a:ext>
              </a:extLst>
            </p:cNvPr>
            <p:cNvSpPr/>
            <p:nvPr/>
          </p:nvSpPr>
          <p:spPr>
            <a:xfrm>
              <a:off x="162272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20D3D271-D7F4-4E17-95CA-450BCF947A71}"/>
                </a:ext>
              </a:extLst>
            </p:cNvPr>
            <p:cNvSpPr/>
            <p:nvPr/>
          </p:nvSpPr>
          <p:spPr>
            <a:xfrm>
              <a:off x="265665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4B56E671-51CF-4446-8ED9-835135F98266}"/>
                </a:ext>
              </a:extLst>
            </p:cNvPr>
            <p:cNvSpPr/>
            <p:nvPr/>
          </p:nvSpPr>
          <p:spPr>
            <a:xfrm>
              <a:off x="3690577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2A44BEAF-6756-4C34-B91D-989BE1011638}"/>
                </a:ext>
              </a:extLst>
            </p:cNvPr>
            <p:cNvSpPr/>
            <p:nvPr/>
          </p:nvSpPr>
          <p:spPr>
            <a:xfrm>
              <a:off x="4724503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3"/>
            </a:solidFill>
            <a:ln>
              <a:solidFill>
                <a:srgbClr val="70AB46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FEAF5BDE-F620-402F-A244-F1659207FC8D}"/>
                </a:ext>
              </a:extLst>
            </p:cNvPr>
            <p:cNvSpPr/>
            <p:nvPr/>
          </p:nvSpPr>
          <p:spPr>
            <a:xfrm>
              <a:off x="575842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Freeform 48">
              <a:extLst>
                <a:ext uri="{FF2B5EF4-FFF2-40B4-BE49-F238E27FC236}">
                  <a16:creationId xmlns:a16="http://schemas.microsoft.com/office/drawing/2014/main" id="{5441B084-B809-4C85-B448-31799B3F8015}"/>
                </a:ext>
              </a:extLst>
            </p:cNvPr>
            <p:cNvSpPr/>
            <p:nvPr/>
          </p:nvSpPr>
          <p:spPr>
            <a:xfrm>
              <a:off x="679235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reeform 49">
              <a:extLst>
                <a:ext uri="{FF2B5EF4-FFF2-40B4-BE49-F238E27FC236}">
                  <a16:creationId xmlns:a16="http://schemas.microsoft.com/office/drawing/2014/main" id="{2124AB22-C8CA-458F-9B89-46EB0D44F8D1}"/>
                </a:ext>
              </a:extLst>
            </p:cNvPr>
            <p:cNvSpPr/>
            <p:nvPr/>
          </p:nvSpPr>
          <p:spPr>
            <a:xfrm>
              <a:off x="782628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2D3003-EE2A-4429-A0F1-50B7DE5FE892}"/>
              </a:ext>
            </a:extLst>
          </p:cNvPr>
          <p:cNvGrpSpPr/>
          <p:nvPr/>
        </p:nvGrpSpPr>
        <p:grpSpPr>
          <a:xfrm>
            <a:off x="3047076" y="1854558"/>
            <a:ext cx="1946032" cy="582542"/>
            <a:chOff x="2138724" y="41859"/>
            <a:chExt cx="970904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D340CE-9A43-4C54-85C7-C60EB7882303}"/>
                </a:ext>
              </a:extLst>
            </p:cNvPr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7145F31-E1DD-41A7-ABCD-C99454D9E5F8}"/>
                </a:ext>
              </a:extLst>
            </p:cNvPr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EDA9CFD-A9F5-4DA4-A8F4-8A1BB781B5BD}"/>
              </a:ext>
            </a:extLst>
          </p:cNvPr>
          <p:cNvGrpSpPr/>
          <p:nvPr/>
        </p:nvGrpSpPr>
        <p:grpSpPr>
          <a:xfrm>
            <a:off x="5091699" y="1854558"/>
            <a:ext cx="1915668" cy="582542"/>
            <a:chOff x="4356815" y="41859"/>
            <a:chExt cx="931022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1AD6A5-21CD-462C-A6ED-58BD71EC7168}"/>
                </a:ext>
              </a:extLst>
            </p:cNvPr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4B52FBB-AFC5-4ACD-8CFD-BA00CFE37574}"/>
                </a:ext>
              </a:extLst>
            </p:cNvPr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হাজার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670466D-3ADC-4F3D-8576-27441EE24A9F}"/>
              </a:ext>
            </a:extLst>
          </p:cNvPr>
          <p:cNvGrpSpPr/>
          <p:nvPr/>
        </p:nvGrpSpPr>
        <p:grpSpPr>
          <a:xfrm>
            <a:off x="1619069" y="3671635"/>
            <a:ext cx="1312986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289F923-044D-42B9-A227-C821D77F6C6B}"/>
                </a:ext>
              </a:extLst>
            </p:cNvPr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72063F7-9866-4EC5-A972-9699EC90B878}"/>
                </a:ext>
              </a:extLst>
            </p:cNvPr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আটকোটি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2BC1FA-A216-47DE-96B3-C8A4E046FAA7}"/>
              </a:ext>
            </a:extLst>
          </p:cNvPr>
          <p:cNvGrpSpPr/>
          <p:nvPr/>
        </p:nvGrpSpPr>
        <p:grpSpPr>
          <a:xfrm>
            <a:off x="3009307" y="3648189"/>
            <a:ext cx="1992924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9EC62D9-5BB9-4C2D-A310-9D667DFE7EAE}"/>
                </a:ext>
              </a:extLst>
            </p:cNvPr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A39960-CA9F-4134-9E58-50F890813ECD}"/>
                </a:ext>
              </a:extLst>
            </p:cNvPr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ছিয়াত্তর লক্ষ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606F987-0675-4C03-9CB1-5E93B070171E}"/>
              </a:ext>
            </a:extLst>
          </p:cNvPr>
          <p:cNvGrpSpPr/>
          <p:nvPr/>
        </p:nvGrpSpPr>
        <p:grpSpPr>
          <a:xfrm>
            <a:off x="5077376" y="3671634"/>
            <a:ext cx="1992924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50C1CB0-B21E-4371-ABA1-63F93B540CA7}"/>
                </a:ext>
              </a:extLst>
            </p:cNvPr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CD5872-0CEF-4AA3-A39D-B533A5F3149A}"/>
                </a:ext>
              </a:extLst>
            </p:cNvPr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চুয়ান্ন হাজার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51CB0E-484F-4490-9D6C-426087C72F4E}"/>
              </a:ext>
            </a:extLst>
          </p:cNvPr>
          <p:cNvGrpSpPr/>
          <p:nvPr/>
        </p:nvGrpSpPr>
        <p:grpSpPr>
          <a:xfrm>
            <a:off x="7152360" y="3671634"/>
            <a:ext cx="3048002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9ECFA4D-F62D-460F-A7E7-3E0A5B8CA654}"/>
                </a:ext>
              </a:extLst>
            </p:cNvPr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5CEC0FB-F498-4E48-B0B6-F37FAA26EA67}"/>
                </a:ext>
              </a:extLst>
            </p:cNvPr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তিনশত একুশ 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FC4C72D-1BA4-441A-A23A-5421E1F6B866}"/>
              </a:ext>
            </a:extLst>
          </p:cNvPr>
          <p:cNvSpPr txBox="1"/>
          <p:nvPr/>
        </p:nvSpPr>
        <p:spPr>
          <a:xfrm>
            <a:off x="1785802" y="5054205"/>
            <a:ext cx="3928534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কথায় লিখঃ ২৮৬৯৩৫১৭০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2C878A-9A1A-4B8E-A412-D34CDEC1CFAC}"/>
              </a:ext>
            </a:extLst>
          </p:cNvPr>
          <p:cNvSpPr txBox="1"/>
          <p:nvPr/>
        </p:nvSpPr>
        <p:spPr>
          <a:xfrm>
            <a:off x="1785802" y="5791596"/>
            <a:ext cx="8408532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অঙ্কে লিখঃ একশকোটি সাত লক্ষ চল্লিশ হাজার একশ বাইশ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313C55-76EE-410D-B032-88DCA5469535}"/>
              </a:ext>
            </a:extLst>
          </p:cNvPr>
          <p:cNvSpPr/>
          <p:nvPr/>
        </p:nvSpPr>
        <p:spPr>
          <a:xfrm>
            <a:off x="1775236" y="4395428"/>
            <a:ext cx="1097280" cy="54864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2C93BF-E429-448F-A519-337C767D6760}"/>
              </a:ext>
            </a:extLst>
          </p:cNvPr>
          <p:cNvSpPr txBox="1"/>
          <p:nvPr/>
        </p:nvSpPr>
        <p:spPr>
          <a:xfrm>
            <a:off x="3241650" y="0"/>
            <a:ext cx="5496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8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37" grpId="0" build="p" animBg="1"/>
      <p:bldP spid="38" grpId="0" build="p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77BE3E-428A-49AD-A636-76DA07C0ED46}"/>
              </a:ext>
            </a:extLst>
          </p:cNvPr>
          <p:cNvSpPr txBox="1"/>
          <p:nvPr/>
        </p:nvSpPr>
        <p:spPr>
          <a:xfrm>
            <a:off x="2655875" y="0"/>
            <a:ext cx="6880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DA911C4-6F56-44D3-99B3-BFA81C36B5A0}"/>
              </a:ext>
            </a:extLst>
          </p:cNvPr>
          <p:cNvSpPr/>
          <p:nvPr/>
        </p:nvSpPr>
        <p:spPr>
          <a:xfrm>
            <a:off x="2053960" y="1651466"/>
            <a:ext cx="145833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654F799-256C-4C48-84D8-78AE549D9788}"/>
              </a:ext>
            </a:extLst>
          </p:cNvPr>
          <p:cNvSpPr/>
          <p:nvPr/>
        </p:nvSpPr>
        <p:spPr>
          <a:xfrm>
            <a:off x="3647124" y="1664003"/>
            <a:ext cx="1464575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C6867CC-DD55-49F5-B6B0-4DA8DC560CB6}"/>
              </a:ext>
            </a:extLst>
          </p:cNvPr>
          <p:cNvSpPr/>
          <p:nvPr/>
        </p:nvSpPr>
        <p:spPr>
          <a:xfrm>
            <a:off x="5246528" y="1651466"/>
            <a:ext cx="160365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1626029-BAAD-4CD6-A815-6EA83FA2B9BA}"/>
              </a:ext>
            </a:extLst>
          </p:cNvPr>
          <p:cNvSpPr/>
          <p:nvPr/>
        </p:nvSpPr>
        <p:spPr>
          <a:xfrm>
            <a:off x="6956751" y="165146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33258DF-F619-4063-BFF6-1A5D2CAE4365}"/>
              </a:ext>
            </a:extLst>
          </p:cNvPr>
          <p:cNvSpPr/>
          <p:nvPr/>
        </p:nvSpPr>
        <p:spPr>
          <a:xfrm>
            <a:off x="8079510" y="165146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0E6662A-6CD2-4B1F-9BF2-E94B414B3801}"/>
              </a:ext>
            </a:extLst>
          </p:cNvPr>
          <p:cNvSpPr/>
          <p:nvPr/>
        </p:nvSpPr>
        <p:spPr>
          <a:xfrm>
            <a:off x="9226247" y="165146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B7FCE64-7E56-417C-A539-7C6263C2EAE4}"/>
              </a:ext>
            </a:extLst>
          </p:cNvPr>
          <p:cNvSpPr/>
          <p:nvPr/>
        </p:nvSpPr>
        <p:spPr>
          <a:xfrm>
            <a:off x="6307713" y="3103311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320CFBF6-2807-4495-BFBD-2398A6346ABA}"/>
              </a:ext>
            </a:extLst>
          </p:cNvPr>
          <p:cNvSpPr/>
          <p:nvPr/>
        </p:nvSpPr>
        <p:spPr>
          <a:xfrm>
            <a:off x="6956751" y="3115035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46781242-C412-463D-AE27-FBD7AAAD5D9E}"/>
              </a:ext>
            </a:extLst>
          </p:cNvPr>
          <p:cNvSpPr/>
          <p:nvPr/>
        </p:nvSpPr>
        <p:spPr>
          <a:xfrm>
            <a:off x="8079510" y="310331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2E896D23-5B37-405B-9A9E-DCD36ECB4966}"/>
              </a:ext>
            </a:extLst>
          </p:cNvPr>
          <p:cNvSpPr/>
          <p:nvPr/>
        </p:nvSpPr>
        <p:spPr>
          <a:xfrm>
            <a:off x="9226247" y="310331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25E457F2-54EA-48FF-A9CE-813FF82B7CFE}"/>
              </a:ext>
            </a:extLst>
          </p:cNvPr>
          <p:cNvSpPr/>
          <p:nvPr/>
        </p:nvSpPr>
        <p:spPr>
          <a:xfrm>
            <a:off x="5760997" y="3103310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67ED6171-13AE-4170-ABCC-B792C9298600}"/>
              </a:ext>
            </a:extLst>
          </p:cNvPr>
          <p:cNvSpPr/>
          <p:nvPr/>
        </p:nvSpPr>
        <p:spPr>
          <a:xfrm>
            <a:off x="5214281" y="3103309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9">
            <a:extLst>
              <a:ext uri="{FF2B5EF4-FFF2-40B4-BE49-F238E27FC236}">
                <a16:creationId xmlns:a16="http://schemas.microsoft.com/office/drawing/2014/main" id="{3D0C7CE2-AD26-4B77-BBC2-B9BF0ED09111}"/>
              </a:ext>
            </a:extLst>
          </p:cNvPr>
          <p:cNvSpPr/>
          <p:nvPr/>
        </p:nvSpPr>
        <p:spPr>
          <a:xfrm>
            <a:off x="4614882" y="3103308"/>
            <a:ext cx="48269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20">
            <a:extLst>
              <a:ext uri="{FF2B5EF4-FFF2-40B4-BE49-F238E27FC236}">
                <a16:creationId xmlns:a16="http://schemas.microsoft.com/office/drawing/2014/main" id="{5A6E2B57-ECB6-423D-B34B-50C7A7354E88}"/>
              </a:ext>
            </a:extLst>
          </p:cNvPr>
          <p:cNvSpPr/>
          <p:nvPr/>
        </p:nvSpPr>
        <p:spPr>
          <a:xfrm>
            <a:off x="4131568" y="3090777"/>
            <a:ext cx="48331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C5718880-451E-4376-AA03-6D0D5FB8EA90}"/>
              </a:ext>
            </a:extLst>
          </p:cNvPr>
          <p:cNvSpPr/>
          <p:nvPr/>
        </p:nvSpPr>
        <p:spPr>
          <a:xfrm>
            <a:off x="3647125" y="3090533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83F5AED9-1496-4AC6-8F03-D0F0AC8E6183}"/>
              </a:ext>
            </a:extLst>
          </p:cNvPr>
          <p:cNvSpPr/>
          <p:nvPr/>
        </p:nvSpPr>
        <p:spPr>
          <a:xfrm>
            <a:off x="3056109" y="309053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F4008FE3-80D0-47E0-B6C0-8B03DE2CB848}"/>
              </a:ext>
            </a:extLst>
          </p:cNvPr>
          <p:cNvSpPr/>
          <p:nvPr/>
        </p:nvSpPr>
        <p:spPr>
          <a:xfrm>
            <a:off x="2548016" y="309053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0CA6C780-861E-4EED-AC56-73280A39A627}"/>
              </a:ext>
            </a:extLst>
          </p:cNvPr>
          <p:cNvSpPr/>
          <p:nvPr/>
        </p:nvSpPr>
        <p:spPr>
          <a:xfrm>
            <a:off x="2053960" y="3090531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711A745A-BAE1-4751-A80D-DE93571FC9E2}"/>
              </a:ext>
            </a:extLst>
          </p:cNvPr>
          <p:cNvSpPr/>
          <p:nvPr/>
        </p:nvSpPr>
        <p:spPr>
          <a:xfrm>
            <a:off x="2053960" y="4579662"/>
            <a:ext cx="1510039" cy="1526720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3E0A0F1B-C07D-470E-B0FA-377781777A1E}"/>
              </a:ext>
            </a:extLst>
          </p:cNvPr>
          <p:cNvSpPr/>
          <p:nvPr/>
        </p:nvSpPr>
        <p:spPr>
          <a:xfrm>
            <a:off x="3647125" y="4592199"/>
            <a:ext cx="1492832" cy="1514182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D0A9E58E-EAEB-4616-9187-E49DC08B32D4}"/>
              </a:ext>
            </a:extLst>
          </p:cNvPr>
          <p:cNvSpPr/>
          <p:nvPr/>
        </p:nvSpPr>
        <p:spPr>
          <a:xfrm>
            <a:off x="5246528" y="4579662"/>
            <a:ext cx="1603651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F7965A60-E307-4ECD-A3EC-D260213980C9}"/>
              </a:ext>
            </a:extLst>
          </p:cNvPr>
          <p:cNvSpPr/>
          <p:nvPr/>
        </p:nvSpPr>
        <p:spPr>
          <a:xfrm>
            <a:off x="6956751" y="4579662"/>
            <a:ext cx="3286215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7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4A9942-A5C5-4F2C-AEC1-F535EC7B1F26}"/>
              </a:ext>
            </a:extLst>
          </p:cNvPr>
          <p:cNvSpPr txBox="1"/>
          <p:nvPr/>
        </p:nvSpPr>
        <p:spPr>
          <a:xfrm>
            <a:off x="755650" y="0"/>
            <a:ext cx="1068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E15D312A-C9DC-4E19-8A93-8CF674B93B4C}"/>
              </a:ext>
            </a:extLst>
          </p:cNvPr>
          <p:cNvSpPr/>
          <p:nvPr/>
        </p:nvSpPr>
        <p:spPr>
          <a:xfrm>
            <a:off x="4756857" y="1158422"/>
            <a:ext cx="795263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B24BEC8C-4442-4E71-A4F1-E1F562147693}"/>
              </a:ext>
            </a:extLst>
          </p:cNvPr>
          <p:cNvSpPr/>
          <p:nvPr/>
        </p:nvSpPr>
        <p:spPr>
          <a:xfrm>
            <a:off x="5559693" y="1158422"/>
            <a:ext cx="839049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972C646-49F6-45AE-B780-B2DD85FCF6BE}"/>
              </a:ext>
            </a:extLst>
          </p:cNvPr>
          <p:cNvSpPr/>
          <p:nvPr/>
        </p:nvSpPr>
        <p:spPr>
          <a:xfrm>
            <a:off x="6408061" y="1158423"/>
            <a:ext cx="94075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464D46B-5B39-434D-8FAA-F8B040FBDA45}"/>
              </a:ext>
            </a:extLst>
          </p:cNvPr>
          <p:cNvSpPr/>
          <p:nvPr/>
        </p:nvSpPr>
        <p:spPr>
          <a:xfrm>
            <a:off x="7381587" y="1170957"/>
            <a:ext cx="873942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5B5464BA-193F-4C4C-95B2-04A647453F27}"/>
              </a:ext>
            </a:extLst>
          </p:cNvPr>
          <p:cNvSpPr/>
          <p:nvPr/>
        </p:nvSpPr>
        <p:spPr>
          <a:xfrm>
            <a:off x="8297050" y="11584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57C53BE-EBA9-40F1-9797-AAA9750B172F}"/>
              </a:ext>
            </a:extLst>
          </p:cNvPr>
          <p:cNvSpPr/>
          <p:nvPr/>
        </p:nvSpPr>
        <p:spPr>
          <a:xfrm>
            <a:off x="9232773" y="11584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A712179A-5A08-43E8-92AF-925A1EA83A0F}"/>
              </a:ext>
            </a:extLst>
          </p:cNvPr>
          <p:cNvSpPr/>
          <p:nvPr/>
        </p:nvSpPr>
        <p:spPr>
          <a:xfrm>
            <a:off x="1580316" y="2019631"/>
            <a:ext cx="112801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91B23159-A40F-4E9C-8C4A-42F56D2B79F2}"/>
              </a:ext>
            </a:extLst>
          </p:cNvPr>
          <p:cNvSpPr/>
          <p:nvPr/>
        </p:nvSpPr>
        <p:spPr>
          <a:xfrm>
            <a:off x="2708330" y="2013366"/>
            <a:ext cx="204646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10C106DC-3960-46D8-9727-910F2204CF13}"/>
              </a:ext>
            </a:extLst>
          </p:cNvPr>
          <p:cNvSpPr/>
          <p:nvPr/>
        </p:nvSpPr>
        <p:spPr>
          <a:xfrm>
            <a:off x="4771554" y="2000828"/>
            <a:ext cx="256221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4A708681-790E-43D3-94B5-C73B068D4CC7}"/>
              </a:ext>
            </a:extLst>
          </p:cNvPr>
          <p:cNvSpPr/>
          <p:nvPr/>
        </p:nvSpPr>
        <p:spPr>
          <a:xfrm>
            <a:off x="7381587" y="2000829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4DE852CA-2DEB-49C3-99B1-03EC7F476588}"/>
              </a:ext>
            </a:extLst>
          </p:cNvPr>
          <p:cNvSpPr/>
          <p:nvPr/>
        </p:nvSpPr>
        <p:spPr>
          <a:xfrm>
            <a:off x="8320495" y="198829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53843B43-AFF2-461E-9D36-C71617A28BEB}"/>
              </a:ext>
            </a:extLst>
          </p:cNvPr>
          <p:cNvSpPr/>
          <p:nvPr/>
        </p:nvSpPr>
        <p:spPr>
          <a:xfrm>
            <a:off x="9232772" y="197575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F25EDF55-B4FC-45F9-8C7F-E36E758CAF96}"/>
              </a:ext>
            </a:extLst>
          </p:cNvPr>
          <p:cNvSpPr/>
          <p:nvPr/>
        </p:nvSpPr>
        <p:spPr>
          <a:xfrm>
            <a:off x="3832073" y="1170957"/>
            <a:ext cx="939481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DDF3B959-09B3-4079-8DFB-475F61B2BF4E}"/>
              </a:ext>
            </a:extLst>
          </p:cNvPr>
          <p:cNvSpPr/>
          <p:nvPr/>
        </p:nvSpPr>
        <p:spPr>
          <a:xfrm>
            <a:off x="3049747" y="1170957"/>
            <a:ext cx="85266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80F5870A-9301-495B-A59F-9645288F9B99}"/>
              </a:ext>
            </a:extLst>
          </p:cNvPr>
          <p:cNvSpPr/>
          <p:nvPr/>
        </p:nvSpPr>
        <p:spPr>
          <a:xfrm>
            <a:off x="2687439" y="117095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58286429-46AB-4CEF-8635-684598C98C8E}"/>
              </a:ext>
            </a:extLst>
          </p:cNvPr>
          <p:cNvSpPr/>
          <p:nvPr/>
        </p:nvSpPr>
        <p:spPr>
          <a:xfrm>
            <a:off x="2263782" y="117095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5BA4EA2-1FCB-4253-93E7-DB9AD5B2E07C}"/>
              </a:ext>
            </a:extLst>
          </p:cNvPr>
          <p:cNvSpPr/>
          <p:nvPr/>
        </p:nvSpPr>
        <p:spPr>
          <a:xfrm>
            <a:off x="6460618" y="2917755"/>
            <a:ext cx="8646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4A2897B-5AE0-4769-927B-7B89066D893B}"/>
              </a:ext>
            </a:extLst>
          </p:cNvPr>
          <p:cNvSpPr/>
          <p:nvPr/>
        </p:nvSpPr>
        <p:spPr>
          <a:xfrm>
            <a:off x="7381204" y="2901039"/>
            <a:ext cx="92952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361934B9-9FE5-45F4-8524-5372AD4F8C67}"/>
              </a:ext>
            </a:extLst>
          </p:cNvPr>
          <p:cNvSpPr/>
          <p:nvPr/>
        </p:nvSpPr>
        <p:spPr>
          <a:xfrm>
            <a:off x="8347213" y="2901039"/>
            <a:ext cx="85523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4FB1F23A-E394-4998-A6C4-08CDABA9B623}"/>
              </a:ext>
            </a:extLst>
          </p:cNvPr>
          <p:cNvSpPr/>
          <p:nvPr/>
        </p:nvSpPr>
        <p:spPr>
          <a:xfrm>
            <a:off x="9225888" y="2913816"/>
            <a:ext cx="91227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8B0668F0-729D-424C-9155-1E36B5DA4AD0}"/>
              </a:ext>
            </a:extLst>
          </p:cNvPr>
          <p:cNvSpPr/>
          <p:nvPr/>
        </p:nvSpPr>
        <p:spPr>
          <a:xfrm>
            <a:off x="5652477" y="2913816"/>
            <a:ext cx="77839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BF89BDF9-44E9-4098-B493-A6245FB4B64F}"/>
              </a:ext>
            </a:extLst>
          </p:cNvPr>
          <p:cNvSpPr/>
          <p:nvPr/>
        </p:nvSpPr>
        <p:spPr>
          <a:xfrm>
            <a:off x="4822029" y="2913816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CC41CD10-2CC2-427B-8B8E-8CA28FF21D8A}"/>
              </a:ext>
            </a:extLst>
          </p:cNvPr>
          <p:cNvSpPr/>
          <p:nvPr/>
        </p:nvSpPr>
        <p:spPr>
          <a:xfrm>
            <a:off x="3902411" y="2913816"/>
            <a:ext cx="91027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D79AAE56-00F9-41EA-B7B9-A4E8EB315B00}"/>
              </a:ext>
            </a:extLst>
          </p:cNvPr>
          <p:cNvSpPr/>
          <p:nvPr/>
        </p:nvSpPr>
        <p:spPr>
          <a:xfrm>
            <a:off x="3224341" y="2913816"/>
            <a:ext cx="69760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36CD74C8-3874-424C-A50C-5C9454FBAB07}"/>
              </a:ext>
            </a:extLst>
          </p:cNvPr>
          <p:cNvSpPr/>
          <p:nvPr/>
        </p:nvSpPr>
        <p:spPr>
          <a:xfrm>
            <a:off x="2708330" y="2913816"/>
            <a:ext cx="5160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ACB67BB3-20CE-481D-B8EA-443999BF6CCF}"/>
              </a:ext>
            </a:extLst>
          </p:cNvPr>
          <p:cNvSpPr/>
          <p:nvPr/>
        </p:nvSpPr>
        <p:spPr>
          <a:xfrm>
            <a:off x="2284204" y="2913816"/>
            <a:ext cx="37937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E2AB5935-0A3D-4AEC-BDB1-943A601B25EB}"/>
              </a:ext>
            </a:extLst>
          </p:cNvPr>
          <p:cNvSpPr/>
          <p:nvPr/>
        </p:nvSpPr>
        <p:spPr>
          <a:xfrm>
            <a:off x="1886765" y="2913816"/>
            <a:ext cx="387245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64DDFDBE-8DAE-4F24-BBEF-D3AA5C873BD4}"/>
              </a:ext>
            </a:extLst>
          </p:cNvPr>
          <p:cNvSpPr/>
          <p:nvPr/>
        </p:nvSpPr>
        <p:spPr>
          <a:xfrm>
            <a:off x="1580316" y="2913816"/>
            <a:ext cx="33890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BB9298FE-2825-49BE-9EAC-922F60805FF4}"/>
              </a:ext>
            </a:extLst>
          </p:cNvPr>
          <p:cNvSpPr/>
          <p:nvPr/>
        </p:nvSpPr>
        <p:spPr>
          <a:xfrm>
            <a:off x="4771554" y="3756228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989AF2AF-FCE2-4DE4-894D-6DC9A5CFBDFF}"/>
              </a:ext>
            </a:extLst>
          </p:cNvPr>
          <p:cNvSpPr/>
          <p:nvPr/>
        </p:nvSpPr>
        <p:spPr>
          <a:xfrm>
            <a:off x="3902411" y="3760387"/>
            <a:ext cx="88498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97CEB6E-A6E9-42BC-BA58-EBBA9780FFEB}"/>
              </a:ext>
            </a:extLst>
          </p:cNvPr>
          <p:cNvSpPr/>
          <p:nvPr/>
        </p:nvSpPr>
        <p:spPr>
          <a:xfrm>
            <a:off x="3292430" y="3764546"/>
            <a:ext cx="60998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1B594A6-D1AC-4B2C-B672-3B87AB7CDE98}"/>
              </a:ext>
            </a:extLst>
          </p:cNvPr>
          <p:cNvSpPr/>
          <p:nvPr/>
        </p:nvSpPr>
        <p:spPr>
          <a:xfrm>
            <a:off x="2716112" y="3764546"/>
            <a:ext cx="56522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81F96FBE-D812-4FF2-89F5-F65593DE4079}"/>
              </a:ext>
            </a:extLst>
          </p:cNvPr>
          <p:cNvSpPr/>
          <p:nvPr/>
        </p:nvSpPr>
        <p:spPr>
          <a:xfrm>
            <a:off x="2258922" y="3760387"/>
            <a:ext cx="42818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1461D7-876B-4C67-83D2-52FA8C0BF92A}"/>
              </a:ext>
            </a:extLst>
          </p:cNvPr>
          <p:cNvSpPr txBox="1"/>
          <p:nvPr/>
        </p:nvSpPr>
        <p:spPr>
          <a:xfrm>
            <a:off x="8255529" y="5164255"/>
            <a:ext cx="3119718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১মিলিয়ন = ১০ লক্ষ </a:t>
            </a:r>
            <a:endParaRPr lang="en-US" sz="36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76583F6-5078-4913-9EB7-ED456B9D7E73}"/>
              </a:ext>
            </a:extLst>
          </p:cNvPr>
          <p:cNvSpPr txBox="1"/>
          <p:nvPr/>
        </p:nvSpPr>
        <p:spPr>
          <a:xfrm>
            <a:off x="8255529" y="5891270"/>
            <a:ext cx="3733609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১বিলিয়ন = ১০০ কোটি </a:t>
            </a:r>
            <a:endParaRPr lang="en-US" sz="36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4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F68669-D4BA-4B1E-A2F4-744BD37DC29A}"/>
              </a:ext>
            </a:extLst>
          </p:cNvPr>
          <p:cNvSpPr txBox="1"/>
          <p:nvPr/>
        </p:nvSpPr>
        <p:spPr>
          <a:xfrm>
            <a:off x="3048000" y="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72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72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0D5F41-12EC-4743-9175-A4C1777464B5}"/>
              </a:ext>
            </a:extLst>
          </p:cNvPr>
          <p:cNvSpPr txBox="1"/>
          <p:nvPr/>
        </p:nvSpPr>
        <p:spPr>
          <a:xfrm>
            <a:off x="234950" y="5068864"/>
            <a:ext cx="117220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দেশীয় ও আন্তর্জাতিক গণনা পদ্ধতির মধ্যে মিল ও অমিল গুলি খুঁজে বের ক</a:t>
            </a:r>
            <a:r>
              <a:rPr lang="en-US" sz="4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তাদের পক্ষে যুক্তি দাও । </a:t>
            </a:r>
            <a:endParaRPr lang="en-US" sz="4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2">
            <a:extLst>
              <a:ext uri="{FF2B5EF4-FFF2-40B4-BE49-F238E27FC236}">
                <a16:creationId xmlns:a16="http://schemas.microsoft.com/office/drawing/2014/main" id="{4A6C2271-D55A-4D9B-A47B-6B0F28FF40F6}"/>
              </a:ext>
            </a:extLst>
          </p:cNvPr>
          <p:cNvSpPr/>
          <p:nvPr/>
        </p:nvSpPr>
        <p:spPr>
          <a:xfrm>
            <a:off x="4667957" y="1673606"/>
            <a:ext cx="795263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E2DD3EDF-6E0F-494D-A9CE-2196B5CAC21D}"/>
              </a:ext>
            </a:extLst>
          </p:cNvPr>
          <p:cNvSpPr/>
          <p:nvPr/>
        </p:nvSpPr>
        <p:spPr>
          <a:xfrm>
            <a:off x="5470793" y="1673606"/>
            <a:ext cx="839049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F6BDE577-E707-4139-9595-90A8F18D5E06}"/>
              </a:ext>
            </a:extLst>
          </p:cNvPr>
          <p:cNvSpPr/>
          <p:nvPr/>
        </p:nvSpPr>
        <p:spPr>
          <a:xfrm>
            <a:off x="6319161" y="1673607"/>
            <a:ext cx="94075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FC12FA17-053E-42FF-B8DB-E31EF5D585CD}"/>
              </a:ext>
            </a:extLst>
          </p:cNvPr>
          <p:cNvSpPr/>
          <p:nvPr/>
        </p:nvSpPr>
        <p:spPr>
          <a:xfrm>
            <a:off x="7292687" y="1686141"/>
            <a:ext cx="873942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EC70584-432F-4576-9833-AA4500A5A29A}"/>
              </a:ext>
            </a:extLst>
          </p:cNvPr>
          <p:cNvSpPr/>
          <p:nvPr/>
        </p:nvSpPr>
        <p:spPr>
          <a:xfrm>
            <a:off x="8208150" y="167360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A9C4550A-BB36-4D6D-95B5-63B2DB7D0CA8}"/>
              </a:ext>
            </a:extLst>
          </p:cNvPr>
          <p:cNvSpPr/>
          <p:nvPr/>
        </p:nvSpPr>
        <p:spPr>
          <a:xfrm>
            <a:off x="9143873" y="167360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EAAA589B-59E8-48D8-8A82-758A63C3556F}"/>
              </a:ext>
            </a:extLst>
          </p:cNvPr>
          <p:cNvSpPr/>
          <p:nvPr/>
        </p:nvSpPr>
        <p:spPr>
          <a:xfrm>
            <a:off x="1491416" y="2534815"/>
            <a:ext cx="112801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21453803-1DCC-4761-A8CD-5663ADD795A0}"/>
              </a:ext>
            </a:extLst>
          </p:cNvPr>
          <p:cNvSpPr/>
          <p:nvPr/>
        </p:nvSpPr>
        <p:spPr>
          <a:xfrm>
            <a:off x="2619430" y="2528550"/>
            <a:ext cx="204646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7B3841CD-69C3-4E61-99B5-C18C2574F48D}"/>
              </a:ext>
            </a:extLst>
          </p:cNvPr>
          <p:cNvSpPr/>
          <p:nvPr/>
        </p:nvSpPr>
        <p:spPr>
          <a:xfrm>
            <a:off x="4682654" y="2516012"/>
            <a:ext cx="256221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DC4614C2-D9B2-4091-BE84-79AC9B3F489E}"/>
              </a:ext>
            </a:extLst>
          </p:cNvPr>
          <p:cNvSpPr/>
          <p:nvPr/>
        </p:nvSpPr>
        <p:spPr>
          <a:xfrm>
            <a:off x="7292687" y="251601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9E90651A-FB30-47EF-B941-BE1B65E0057D}"/>
              </a:ext>
            </a:extLst>
          </p:cNvPr>
          <p:cNvSpPr/>
          <p:nvPr/>
        </p:nvSpPr>
        <p:spPr>
          <a:xfrm>
            <a:off x="8231595" y="250347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6E2F8199-CFA2-4B4A-A534-04644311FBF8}"/>
              </a:ext>
            </a:extLst>
          </p:cNvPr>
          <p:cNvSpPr/>
          <p:nvPr/>
        </p:nvSpPr>
        <p:spPr>
          <a:xfrm>
            <a:off x="9143872" y="2490941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F6F2935-AF0E-4082-84B5-5DE9542F4F3D}"/>
              </a:ext>
            </a:extLst>
          </p:cNvPr>
          <p:cNvSpPr/>
          <p:nvPr/>
        </p:nvSpPr>
        <p:spPr>
          <a:xfrm>
            <a:off x="3743173" y="1686141"/>
            <a:ext cx="939481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16">
            <a:extLst>
              <a:ext uri="{FF2B5EF4-FFF2-40B4-BE49-F238E27FC236}">
                <a16:creationId xmlns:a16="http://schemas.microsoft.com/office/drawing/2014/main" id="{BFF08483-0674-4AA7-BD3A-50E1F7F1DE14}"/>
              </a:ext>
            </a:extLst>
          </p:cNvPr>
          <p:cNvSpPr/>
          <p:nvPr/>
        </p:nvSpPr>
        <p:spPr>
          <a:xfrm>
            <a:off x="2960847" y="1686141"/>
            <a:ext cx="85266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9C13A901-D3F6-456F-BD47-B7261C20388E}"/>
              </a:ext>
            </a:extLst>
          </p:cNvPr>
          <p:cNvSpPr/>
          <p:nvPr/>
        </p:nvSpPr>
        <p:spPr>
          <a:xfrm>
            <a:off x="2598539" y="1686141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A1497B6E-5242-4412-BE8E-CD9C4FB2684C}"/>
              </a:ext>
            </a:extLst>
          </p:cNvPr>
          <p:cNvSpPr/>
          <p:nvPr/>
        </p:nvSpPr>
        <p:spPr>
          <a:xfrm>
            <a:off x="2174882" y="1686141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E0611831-2E71-49FE-A606-2278A66234E2}"/>
              </a:ext>
            </a:extLst>
          </p:cNvPr>
          <p:cNvSpPr/>
          <p:nvPr/>
        </p:nvSpPr>
        <p:spPr>
          <a:xfrm>
            <a:off x="6371718" y="3432939"/>
            <a:ext cx="8646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79B741C6-BD15-4DA9-BF5B-407BA41B6FD9}"/>
              </a:ext>
            </a:extLst>
          </p:cNvPr>
          <p:cNvSpPr/>
          <p:nvPr/>
        </p:nvSpPr>
        <p:spPr>
          <a:xfrm>
            <a:off x="7292304" y="3416223"/>
            <a:ext cx="92952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DF5FE42E-658D-4D54-BFD3-D9C4DAB426C2}"/>
              </a:ext>
            </a:extLst>
          </p:cNvPr>
          <p:cNvSpPr/>
          <p:nvPr/>
        </p:nvSpPr>
        <p:spPr>
          <a:xfrm>
            <a:off x="8258313" y="3416223"/>
            <a:ext cx="85523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9FF00E0A-979E-4B8D-B477-C37DF0737B3B}"/>
              </a:ext>
            </a:extLst>
          </p:cNvPr>
          <p:cNvSpPr/>
          <p:nvPr/>
        </p:nvSpPr>
        <p:spPr>
          <a:xfrm>
            <a:off x="9136988" y="3429000"/>
            <a:ext cx="91227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2B7A4E46-B7D5-4BB5-84AE-0DDBEB572E31}"/>
              </a:ext>
            </a:extLst>
          </p:cNvPr>
          <p:cNvSpPr/>
          <p:nvPr/>
        </p:nvSpPr>
        <p:spPr>
          <a:xfrm>
            <a:off x="5563577" y="3429000"/>
            <a:ext cx="77839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6FE3EAA2-10EA-4BE5-BF3B-4E000149E610}"/>
              </a:ext>
            </a:extLst>
          </p:cNvPr>
          <p:cNvSpPr/>
          <p:nvPr/>
        </p:nvSpPr>
        <p:spPr>
          <a:xfrm>
            <a:off x="4733129" y="3429000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D599696D-6C3E-4629-8D90-6AA0572B512C}"/>
              </a:ext>
            </a:extLst>
          </p:cNvPr>
          <p:cNvSpPr/>
          <p:nvPr/>
        </p:nvSpPr>
        <p:spPr>
          <a:xfrm>
            <a:off x="3813511" y="3429000"/>
            <a:ext cx="91027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0768F2CC-286D-49BE-99F1-692B0A0709D4}"/>
              </a:ext>
            </a:extLst>
          </p:cNvPr>
          <p:cNvSpPr/>
          <p:nvPr/>
        </p:nvSpPr>
        <p:spPr>
          <a:xfrm>
            <a:off x="3135441" y="3429000"/>
            <a:ext cx="69760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824B6754-E3DD-4696-A8FA-54DDD21786CD}"/>
              </a:ext>
            </a:extLst>
          </p:cNvPr>
          <p:cNvSpPr/>
          <p:nvPr/>
        </p:nvSpPr>
        <p:spPr>
          <a:xfrm>
            <a:off x="2619430" y="3429000"/>
            <a:ext cx="5160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EDA91115-3D91-4712-9F9D-5EB331DB49A0}"/>
              </a:ext>
            </a:extLst>
          </p:cNvPr>
          <p:cNvSpPr/>
          <p:nvPr/>
        </p:nvSpPr>
        <p:spPr>
          <a:xfrm>
            <a:off x="2195304" y="3429000"/>
            <a:ext cx="37937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8CB883A8-D4E0-426C-92F1-C8348785E0CF}"/>
              </a:ext>
            </a:extLst>
          </p:cNvPr>
          <p:cNvSpPr/>
          <p:nvPr/>
        </p:nvSpPr>
        <p:spPr>
          <a:xfrm>
            <a:off x="1797865" y="3429000"/>
            <a:ext cx="387245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48AD1A6F-A84F-4712-9103-F44C83369D8B}"/>
              </a:ext>
            </a:extLst>
          </p:cNvPr>
          <p:cNvSpPr/>
          <p:nvPr/>
        </p:nvSpPr>
        <p:spPr>
          <a:xfrm>
            <a:off x="1491416" y="3429000"/>
            <a:ext cx="33890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5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E16C6F-6F31-4334-B2C4-2416415F3C91}"/>
              </a:ext>
            </a:extLst>
          </p:cNvPr>
          <p:cNvSpPr txBox="1"/>
          <p:nvPr/>
        </p:nvSpPr>
        <p:spPr>
          <a:xfrm>
            <a:off x="3048000" y="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82255E-5060-43CB-8AE5-5602E0B1B3D9}"/>
              </a:ext>
            </a:extLst>
          </p:cNvPr>
          <p:cNvSpPr txBox="1"/>
          <p:nvPr/>
        </p:nvSpPr>
        <p:spPr>
          <a:xfrm>
            <a:off x="386843" y="2045449"/>
            <a:ext cx="8408532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অঙ্কপাতন বলতে কী বোঝায়?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16DBCB-3DC5-4B39-AB4D-CF3692D5AEC2}"/>
              </a:ext>
            </a:extLst>
          </p:cNvPr>
          <p:cNvSpPr txBox="1"/>
          <p:nvPr/>
        </p:nvSpPr>
        <p:spPr>
          <a:xfrm>
            <a:off x="386843" y="3813900"/>
            <a:ext cx="11601957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একটি দেশীয় ও একটি আর্ন্তজাতিক পদ্ধতিতে সংখ্যা লিখ 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BA730D-5817-448C-81F4-E1A2573DB215}"/>
              </a:ext>
            </a:extLst>
          </p:cNvPr>
          <p:cNvSpPr txBox="1"/>
          <p:nvPr/>
        </p:nvSpPr>
        <p:spPr>
          <a:xfrm>
            <a:off x="3048000" y="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2033BF-CCDB-489B-8100-449BF20325E3}"/>
              </a:ext>
            </a:extLst>
          </p:cNvPr>
          <p:cNvSpPr txBox="1"/>
          <p:nvPr/>
        </p:nvSpPr>
        <p:spPr>
          <a:xfrm>
            <a:off x="1001485" y="1746071"/>
            <a:ext cx="8142515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৫৮৯৬৫৫</a:t>
            </a:r>
            <a:r>
              <a:rPr lang="bn-BD" sz="36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–এর অংকগুলোকে বিপরীতভাবে সাজালে যে সংখ্যা হয় তা কথায় প্রকাশ কর । </a:t>
            </a:r>
            <a:endParaRPr lang="en-US" sz="36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791A3-9B6D-45FE-96CD-73F3DA0339F7}"/>
              </a:ext>
            </a:extLst>
          </p:cNvPr>
          <p:cNvSpPr txBox="1"/>
          <p:nvPr/>
        </p:nvSpPr>
        <p:spPr>
          <a:xfrm>
            <a:off x="1001485" y="4103824"/>
            <a:ext cx="8142515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২।৪,৫,১,২,৮,৬,৯,৩,</a:t>
            </a:r>
            <a:r>
              <a:rPr lang="en-US" sz="36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36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একই অংক একবার ব্যবহার করে বৃহত্তম ও ক্ষুদ্রতম সংখ্যা লিখ এবং আন্তর্জাতিক পদ্ধতিতে কথায় লিখ ।  </a:t>
            </a:r>
            <a:endParaRPr lang="en-US" sz="36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107303"/>
            <a:ext cx="7886700" cy="2030106"/>
          </a:xfrm>
        </p:spPr>
        <p:txBody>
          <a:bodyPr>
            <a:noAutofit/>
          </a:bodyPr>
          <a:lstStyle/>
          <a:p>
            <a:pPr algn="ctr"/>
            <a:r>
              <a:rPr lang="en-US" sz="138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dirty="0">
                <a:ln w="13462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D12BE4-8DFF-4B54-A7AD-854DAD154094}"/>
              </a:ext>
            </a:extLst>
          </p:cNvPr>
          <p:cNvSpPr/>
          <p:nvPr/>
        </p:nvSpPr>
        <p:spPr>
          <a:xfrm>
            <a:off x="2824163" y="2238119"/>
            <a:ext cx="3443288" cy="18727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E400AB-D7D2-4DC6-A905-535DA4975E97}"/>
              </a:ext>
            </a:extLst>
          </p:cNvPr>
          <p:cNvSpPr/>
          <p:nvPr/>
        </p:nvSpPr>
        <p:spPr>
          <a:xfrm>
            <a:off x="6231731" y="2238118"/>
            <a:ext cx="3443288" cy="1684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6C3072-3962-440C-A71E-2BEF92E9E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5304" y="828262"/>
            <a:ext cx="8163339" cy="1108363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্ছা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7752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B5EDCC8-0CE7-4B3F-98AE-556B60804835}"/>
              </a:ext>
            </a:extLst>
          </p:cNvPr>
          <p:cNvSpPr txBox="1"/>
          <p:nvPr/>
        </p:nvSpPr>
        <p:spPr>
          <a:xfrm>
            <a:off x="4145994" y="44054"/>
            <a:ext cx="4405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: Top Corners Snipped 19">
            <a:extLst>
              <a:ext uri="{FF2B5EF4-FFF2-40B4-BE49-F238E27FC236}">
                <a16:creationId xmlns:a16="http://schemas.microsoft.com/office/drawing/2014/main" id="{59D1291F-3908-48D8-B15A-51D13030E0BC}"/>
              </a:ext>
            </a:extLst>
          </p:cNvPr>
          <p:cNvSpPr/>
          <p:nvPr/>
        </p:nvSpPr>
        <p:spPr>
          <a:xfrm>
            <a:off x="1064383" y="1540324"/>
            <a:ext cx="2107771" cy="2309247"/>
          </a:xfrm>
          <a:prstGeom prst="snip2SameRect">
            <a:avLst>
              <a:gd name="adj1" fmla="val 16667"/>
              <a:gd name="adj2" fmla="val 8264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3C2B0C-4BFD-40DD-8CD3-FB38DAEF4C24}"/>
              </a:ext>
            </a:extLst>
          </p:cNvPr>
          <p:cNvSpPr txBox="1"/>
          <p:nvPr/>
        </p:nvSpPr>
        <p:spPr>
          <a:xfrm>
            <a:off x="-312382" y="3995737"/>
            <a:ext cx="48613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 খাতুন </a:t>
            </a:r>
          </a:p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বি,এস,সি মাধ্যমিক বিদ্যালয়,বাগেরহাট </a:t>
            </a:r>
          </a:p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নংঃ ০১৭২৫৬৬৬৩৯৪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hosnearakhatun4@gmail.com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5C86A9-3DFD-44C4-978A-C0362347A246}"/>
              </a:ext>
            </a:extLst>
          </p:cNvPr>
          <p:cNvSpPr txBox="1"/>
          <p:nvPr/>
        </p:nvSpPr>
        <p:spPr>
          <a:xfrm>
            <a:off x="7868427" y="4029074"/>
            <a:ext cx="48613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 </a:t>
            </a: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/২০২০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073CC-991B-4B1E-A5A2-2F3A12FF7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0539" y="1672909"/>
            <a:ext cx="1657078" cy="2068034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91D9793E-E15C-48DD-85E6-5C679925D4CA}"/>
              </a:ext>
            </a:extLst>
          </p:cNvPr>
          <p:cNvSpPr/>
          <p:nvPr/>
        </p:nvSpPr>
        <p:spPr>
          <a:xfrm rot="16200000">
            <a:off x="6253786" y="2235199"/>
            <a:ext cx="1190171" cy="1505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733BF4D-B9C9-4DD1-9F40-155A77D30D1B}"/>
              </a:ext>
            </a:extLst>
          </p:cNvPr>
          <p:cNvSpPr/>
          <p:nvPr/>
        </p:nvSpPr>
        <p:spPr>
          <a:xfrm rot="5400000">
            <a:off x="4748043" y="2235198"/>
            <a:ext cx="1190171" cy="1505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C212A95-66DF-4B8A-BF1B-866609468497}"/>
              </a:ext>
            </a:extLst>
          </p:cNvPr>
          <p:cNvCxnSpPr>
            <a:cxnSpLocks/>
          </p:cNvCxnSpPr>
          <p:nvPr/>
        </p:nvCxnSpPr>
        <p:spPr>
          <a:xfrm>
            <a:off x="6096000" y="2694947"/>
            <a:ext cx="0" cy="59355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4E3940-0388-439D-95B6-2FDA1FEA1FCD}"/>
              </a:ext>
            </a:extLst>
          </p:cNvPr>
          <p:cNvCxnSpPr/>
          <p:nvPr/>
        </p:nvCxnSpPr>
        <p:spPr>
          <a:xfrm>
            <a:off x="4145994" y="1244383"/>
            <a:ext cx="4405746" cy="0"/>
          </a:xfrm>
          <a:prstGeom prst="line">
            <a:avLst/>
          </a:prstGeom>
          <a:ln w="762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7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6205CA5-E850-4A15-A450-CC3B43299DD7}"/>
              </a:ext>
            </a:extLst>
          </p:cNvPr>
          <p:cNvSpPr/>
          <p:nvPr/>
        </p:nvSpPr>
        <p:spPr>
          <a:xfrm>
            <a:off x="1614806" y="3771900"/>
            <a:ext cx="8595994" cy="186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DEA9275-A07B-486D-8BBC-680A11840C66}"/>
              </a:ext>
            </a:extLst>
          </p:cNvPr>
          <p:cNvSpPr/>
          <p:nvPr/>
        </p:nvSpPr>
        <p:spPr>
          <a:xfrm>
            <a:off x="1614806" y="1905000"/>
            <a:ext cx="8595994" cy="186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09799-9F6D-4BCA-B6F6-00792381D60F}"/>
              </a:ext>
            </a:extLst>
          </p:cNvPr>
          <p:cNvSpPr txBox="1"/>
          <p:nvPr/>
        </p:nvSpPr>
        <p:spPr>
          <a:xfrm>
            <a:off x="2844800" y="170934"/>
            <a:ext cx="6502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n w="0">
                  <a:noFill/>
                </a:ln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দেখ , ভাব ও উত্তর দেওয়ার চেষ্টা কর </a:t>
            </a:r>
            <a:endParaRPr lang="en-US" sz="4400" dirty="0">
              <a:ln w="0">
                <a:noFill/>
              </a:ln>
              <a:solidFill>
                <a:sysClr val="windowText" lastClr="00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C7D14E-AFC9-4346-B41A-3B4AF7F38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192" y="2292618"/>
            <a:ext cx="1482601" cy="1203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427B93-E25F-4CF8-99D2-B15F910CF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314" y="2292618"/>
            <a:ext cx="1482601" cy="12038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24F49F-82EB-47DC-A7A5-F6B78F25E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436" y="2339526"/>
            <a:ext cx="1482601" cy="12038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9E1003-8BF4-4E4D-B817-23373126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504" y="2292618"/>
            <a:ext cx="1482601" cy="12038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39D47D-BB8C-48C9-8B06-D8606D7DF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994" y="2292618"/>
            <a:ext cx="1482601" cy="12038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D96FF2-18DA-4CAF-9BC4-51A957F65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005" y="2316072"/>
            <a:ext cx="1482601" cy="12038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6AB2B9-4602-4CA6-A95B-950E35DF0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305" y="2292618"/>
            <a:ext cx="1482601" cy="12038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63BD5C7-1BA8-4B28-83AD-8348BBDFCD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991">
            <a:off x="2118969" y="3959933"/>
            <a:ext cx="1466068" cy="14660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981D4B-AE52-404C-BB6F-22B4640A1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2597669" y="3945837"/>
            <a:ext cx="1466068" cy="146606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FE44C3-DC23-40A9-B44C-062D0D0B02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3023957" y="4025722"/>
            <a:ext cx="1466068" cy="14660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CFE191-94E5-4571-9DF7-063F5FEB55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3568870" y="3992746"/>
            <a:ext cx="1466068" cy="146606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2857120-0ABF-49BC-A21E-F95CA58AD9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040037" y="4049224"/>
            <a:ext cx="1466068" cy="146606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C85432-DDF6-4186-8702-BFCE4A1CE4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488028" y="4033558"/>
            <a:ext cx="1466068" cy="146606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B03F43-DBBB-4A07-B038-75826641E9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942934" y="4033559"/>
            <a:ext cx="1466068" cy="146606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AA7141C-7E11-4EBA-AC7F-DC1484027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5453368" y="4017890"/>
            <a:ext cx="1466068" cy="146606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19B931E-9AE9-4764-BE0A-A143CC1B64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5967776" y="4025723"/>
            <a:ext cx="1466068" cy="146606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0B6B095-E88E-4811-ACA7-EE9BB98799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6479813" y="4002222"/>
            <a:ext cx="1466068" cy="146606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66D75A-7A49-4A1A-8D83-196EE09BAD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2202">
            <a:off x="6969337" y="4042501"/>
            <a:ext cx="1466068" cy="146606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993EE80-8DC6-4995-B9CC-28BB70107D13}"/>
              </a:ext>
            </a:extLst>
          </p:cNvPr>
          <p:cNvSpPr txBox="1"/>
          <p:nvPr/>
        </p:nvSpPr>
        <p:spPr>
          <a:xfrm>
            <a:off x="8911609" y="243540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spc="50" dirty="0">
                <a:ln w="9525" cmpd="sng">
                  <a:noFill/>
                  <a:prstDash val="solid"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6600" spc="50" dirty="0">
                <a:ln w="9525" cmpd="sng">
                  <a:noFill/>
                  <a:prstDash val="solid"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spc="50" dirty="0">
              <a:ln w="9525" cmpd="sng">
                <a:noFill/>
                <a:prstDash val="solid"/>
              </a:ln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E9C662-E494-4612-A896-FFDB36DFA175}"/>
              </a:ext>
            </a:extLst>
          </p:cNvPr>
          <p:cNvSpPr txBox="1"/>
          <p:nvPr/>
        </p:nvSpPr>
        <p:spPr>
          <a:xfrm>
            <a:off x="8815042" y="4214078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spc="50" dirty="0">
                <a:ln w="9525" cmpd="sng">
                  <a:noFill/>
                  <a:prstDash val="solid"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endParaRPr lang="en-US" sz="6600" b="1" spc="50" dirty="0">
              <a:ln w="9525" cmpd="sng">
                <a:noFill/>
                <a:prstDash val="solid"/>
              </a:ln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9CA81AA-A540-4CC5-892B-8E39478C3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06" y="2222850"/>
            <a:ext cx="1482601" cy="12038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A0CA414-3A35-45A4-B709-DC45808C9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991">
            <a:off x="1636289" y="3872088"/>
            <a:ext cx="1466068" cy="1466068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F12FCCA-4072-4C78-98F8-9B1F6DE200CA}"/>
              </a:ext>
            </a:extLst>
          </p:cNvPr>
          <p:cNvSpPr/>
          <p:nvPr/>
        </p:nvSpPr>
        <p:spPr>
          <a:xfrm>
            <a:off x="8497350" y="1905000"/>
            <a:ext cx="112841" cy="3733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0D74E32-5791-4A26-A63C-268A32561065}"/>
              </a:ext>
            </a:extLst>
          </p:cNvPr>
          <p:cNvSpPr/>
          <p:nvPr/>
        </p:nvSpPr>
        <p:spPr>
          <a:xfrm rot="5400000">
            <a:off x="5879846" y="-544350"/>
            <a:ext cx="72022" cy="85898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3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3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CA18A5-DF4B-4488-B1AD-2A686DD559A3}"/>
              </a:ext>
            </a:extLst>
          </p:cNvPr>
          <p:cNvSpPr/>
          <p:nvPr/>
        </p:nvSpPr>
        <p:spPr>
          <a:xfrm>
            <a:off x="3432313" y="0"/>
            <a:ext cx="5327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dirty="0">
                <a:ln w="0"/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পাঠের বিষয় 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239025-2499-419E-81F0-3D7F3ED9EBF2}"/>
              </a:ext>
            </a:extLst>
          </p:cNvPr>
          <p:cNvCxnSpPr>
            <a:cxnSpLocks/>
          </p:cNvCxnSpPr>
          <p:nvPr/>
        </p:nvCxnSpPr>
        <p:spPr>
          <a:xfrm>
            <a:off x="3621981" y="923330"/>
            <a:ext cx="5137706" cy="0"/>
          </a:xfrm>
          <a:prstGeom prst="line">
            <a:avLst/>
          </a:prstGeom>
          <a:ln w="762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5E61535-B0F2-4ADC-8441-34CA269D2564}"/>
              </a:ext>
            </a:extLst>
          </p:cNvPr>
          <p:cNvSpPr/>
          <p:nvPr/>
        </p:nvSpPr>
        <p:spPr>
          <a:xfrm>
            <a:off x="3432313" y="1549400"/>
            <a:ext cx="53273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err="1">
                <a:ln w="0"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অঙ্কপাতন</a:t>
            </a:r>
            <a:endParaRPr lang="en-US" sz="8000" dirty="0">
              <a:ln w="0"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অঙ্কপাতন কী? - MATHBD">
            <a:extLst>
              <a:ext uri="{FF2B5EF4-FFF2-40B4-BE49-F238E27FC236}">
                <a16:creationId xmlns:a16="http://schemas.microsoft.com/office/drawing/2014/main" id="{D589EB6A-5943-4933-A96C-5930FA201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009" y="2872839"/>
            <a:ext cx="86296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60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FA8036-DF22-436A-9A3B-19285E0FFB60}"/>
              </a:ext>
            </a:extLst>
          </p:cNvPr>
          <p:cNvSpPr txBox="1"/>
          <p:nvPr/>
        </p:nvSpPr>
        <p:spPr>
          <a:xfrm>
            <a:off x="3048000" y="0"/>
            <a:ext cx="6096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5A69E0C-9308-4406-A24E-7FAC9D24DB34}"/>
              </a:ext>
            </a:extLst>
          </p:cNvPr>
          <p:cNvSpPr/>
          <p:nvPr/>
        </p:nvSpPr>
        <p:spPr>
          <a:xfrm>
            <a:off x="4229100" y="1092200"/>
            <a:ext cx="3733800" cy="1524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6B3F00-7675-4CA4-820B-B460B201504D}"/>
              </a:ext>
            </a:extLst>
          </p:cNvPr>
          <p:cNvSpPr txBox="1"/>
          <p:nvPr/>
        </p:nvSpPr>
        <p:spPr>
          <a:xfrm>
            <a:off x="279400" y="14369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0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অঙ্কপাতন করতে পারবে ; </a:t>
            </a:r>
            <a:endParaRPr lang="en-US" sz="40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545FE5-C96B-4537-AE79-144965995852}"/>
              </a:ext>
            </a:extLst>
          </p:cNvPr>
          <p:cNvSpPr txBox="1"/>
          <p:nvPr/>
        </p:nvSpPr>
        <p:spPr>
          <a:xfrm>
            <a:off x="1606550" y="2348044"/>
            <a:ext cx="9950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0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সংখ্যার সার্থক অঙ্কগুলির স্থানীয় মান নির্ণয় করতে পারবে ; </a:t>
            </a:r>
            <a:endParaRPr lang="en-US" sz="40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B0CD75-91DE-46D4-8649-EDECA67A20F8}"/>
              </a:ext>
            </a:extLst>
          </p:cNvPr>
          <p:cNvSpPr txBox="1"/>
          <p:nvPr/>
        </p:nvSpPr>
        <p:spPr>
          <a:xfrm>
            <a:off x="279400" y="3298735"/>
            <a:ext cx="12065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0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দেশীয় ও আন্তর্জাতিক পদ্ধতিতে সংখ্যা কথায় ও অঙ্কে প্রকাশ করতে পারবে</a:t>
            </a:r>
            <a:r>
              <a:rPr lang="en-US" sz="40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  </a:t>
            </a:r>
            <a:endParaRPr lang="en-US" sz="40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4EAD2C-1CFE-4CC4-91BC-107F084001CA}"/>
              </a:ext>
            </a:extLst>
          </p:cNvPr>
          <p:cNvSpPr txBox="1"/>
          <p:nvPr/>
        </p:nvSpPr>
        <p:spPr>
          <a:xfrm>
            <a:off x="1606551" y="5068203"/>
            <a:ext cx="107378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000" dirty="0">
                <a:ln w="0">
                  <a:noFill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দেশীয় ও আন্তর্জাতিক পদ্ধতির মধ্যে পারস্পরিক সম্পর্ক তৈরি করতে পারবে ।   </a:t>
            </a:r>
            <a:endParaRPr lang="en-US" sz="4000" dirty="0">
              <a:ln w="0">
                <a:noFill/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6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1590D7-3634-4C48-900F-B52C48323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04818"/>
              </p:ext>
            </p:extLst>
          </p:nvPr>
        </p:nvGraphicFramePr>
        <p:xfrm>
          <a:off x="2070841" y="689782"/>
          <a:ext cx="5469468" cy="59080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0BF2B55-B880-4186-B68D-315AC22199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683" y="728344"/>
            <a:ext cx="431937" cy="502067"/>
          </a:xfrm>
          <a:prstGeom prst="cube">
            <a:avLst>
              <a:gd name="adj" fmla="val 21080"/>
            </a:avLst>
          </a:prstGeom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2FBD29-0C5A-40A3-AD78-082BFABE01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342" y="1908182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1C257C-7DB6-4E33-8E89-BFBA1A9880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691" y="1896739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2EB170-02B2-4DFC-BCA9-A125B97241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039" y="1896739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92926-8E31-4FCC-B5DE-6EA7CA4CDC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2490668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6E7805-9AC1-4C82-BE56-F731470BDE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8" y="2490667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A9989E-D054-48CB-8E17-05AE12AA00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90" y="249066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8C20E5-B0D7-42AA-A465-10F3B73863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52" y="249066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1DA047-2AB3-474F-A911-D9F89AF38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3084594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B39CF6-4C1F-43FE-8B9D-380E4D7AB1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8" y="3084593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6E086F-7E5F-4C58-889B-E10CE9B72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90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C8B429-3782-42BE-8793-68F63397B9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52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CA02D48-B434-4A9B-8FE3-268E659FA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14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4D4A5B-1A69-4743-B5DA-3CA6C50525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3659064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6A5202-733D-4E7B-8C6A-7F3ADDD8D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8" y="3659063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3A22659-E889-42A5-8F19-E190C4C66A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90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D6EADA-22C7-42AB-877D-F70B6DEFB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52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5D6B6BD-1865-4B42-B982-55E8CBBDAB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14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B0A33D4-2A84-478A-AF79-E88B783DC8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4277494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2AC96D-CD06-471C-9F86-4BBBB2AB99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8" y="4277493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23EE61-9953-4366-98DB-5E478E32A7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90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595D6B1-5719-4687-BF7F-89FFF1FC95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52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B7F31C3-44AB-47BF-BDB0-9A01E9E50E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14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A2EDD9D-D478-4FBD-A90E-D22B45947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483340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4ECB3BB-B1D5-4A63-AABC-F9E8F471B4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8" y="4833404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547FD03-8BD6-4AA5-8A42-71958974E4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90" y="4833402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C1320FC-4601-47C8-8BF9-B873B6F2F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52" y="4833402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CD2FAEA-5E3D-4286-8BE2-CBE033BA00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14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6F7FBC5-4BD5-4998-B852-DB43FFD64D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5478172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22D27CA-7C70-4644-BE89-CB30256C96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8" y="5478171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4F5D81E-6F33-480C-96A9-6D1A0544C4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90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01ABFDC-686F-48A7-B846-E9103269BB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52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4698C43-DE47-424A-A6AE-DCBE783D68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14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9C5C6AF-47DD-42AC-8E3A-E655E82ABE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46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17CF500-AC4A-4A4A-AEA3-8CC942D39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45" y="4255149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19590E6-AA56-43EC-A129-EEBCEB6704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07" y="4255149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BC5AF34-89FA-4C99-9803-EDCB20556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46" y="4279645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A074EE3-9A1C-445B-9CFC-085FAFEB1B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08" y="4279645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61E316D-0B0D-4547-828A-A95951723F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45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AC5FC1B-3167-4508-BF96-72E271B6B2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07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A192D45-8DDE-43A0-A1B0-42D39FF090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76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6836501-615B-4C06-8146-D8CA120AAD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38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FCBAE31-4800-4433-B016-20FBA17B5F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69" y="486901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6859222-BDCD-4254-AF77-9665F3186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400" y="5478168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DBC224B-F693-49BF-9BCF-E28A80FCA0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702" y="5478168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B2B633-A00C-4C06-B5A0-BDE00B254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27" y="1311736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05B277A-1C07-4868-9E90-220C954F4D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54" y="1308311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D2C59F1-43FE-4C39-85B3-DF734E429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84" y="2490668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DBFBE73-43DE-4844-9C74-A63CE3E48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58" y="2490667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564460C-6A94-4B7D-B51E-D3D5DA5E5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020" y="2490665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E06E1F3-638D-4C1F-9583-C50B65082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82" y="2490665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51EEAD5-00A5-40EC-8DC5-AD4FE58FB8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84" y="3659064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C7DD318-04E0-48F3-99B1-C1DAED94EF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58" y="3659063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8EAAC35-F7B6-443C-8D22-31D3366BC3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020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4EC2ABC-B575-4893-AEEF-BCBE4DFE7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82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781DFAB3-52DA-49C7-A03F-391B5B6B46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564C80B-BEA2-461E-A4C6-95B597DB5F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84" y="4868573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AD27476F-7112-4CF6-AA70-A756EE02B6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58" y="4868572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AF29C4E-A685-4194-B54D-89E70895D8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020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F864713-2CDA-4B4B-B6B4-6A529C289C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82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D4806043-908A-4173-B759-5486AB3615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76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58F02E0B-A680-4C32-9103-6EEF41B5D3C0}"/>
              </a:ext>
            </a:extLst>
          </p:cNvPr>
          <p:cNvSpPr txBox="1"/>
          <p:nvPr/>
        </p:nvSpPr>
        <p:spPr>
          <a:xfrm>
            <a:off x="7015363" y="694924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2CA1CB-0142-47E3-ADD3-787E4F10825F}"/>
              </a:ext>
            </a:extLst>
          </p:cNvPr>
          <p:cNvSpPr txBox="1"/>
          <p:nvPr/>
        </p:nvSpPr>
        <p:spPr>
          <a:xfrm>
            <a:off x="7015363" y="1288849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51D2949-16F5-42A8-8A70-792BBBCC263B}"/>
              </a:ext>
            </a:extLst>
          </p:cNvPr>
          <p:cNvSpPr txBox="1"/>
          <p:nvPr/>
        </p:nvSpPr>
        <p:spPr>
          <a:xfrm>
            <a:off x="7015363" y="187476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F28336F-2034-49DA-A125-7AAD74A60378}"/>
              </a:ext>
            </a:extLst>
          </p:cNvPr>
          <p:cNvSpPr txBox="1"/>
          <p:nvPr/>
        </p:nvSpPr>
        <p:spPr>
          <a:xfrm>
            <a:off x="6981497" y="243609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B5428D-8987-4AEE-85E4-8129D67D9BFE}"/>
              </a:ext>
            </a:extLst>
          </p:cNvPr>
          <p:cNvSpPr txBox="1"/>
          <p:nvPr/>
        </p:nvSpPr>
        <p:spPr>
          <a:xfrm>
            <a:off x="6981497" y="305117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5C0DF2-35BC-40A0-9491-A54B41C1F17E}"/>
              </a:ext>
            </a:extLst>
          </p:cNvPr>
          <p:cNvSpPr txBox="1"/>
          <p:nvPr/>
        </p:nvSpPr>
        <p:spPr>
          <a:xfrm>
            <a:off x="6981497" y="362564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FBCDDE-4C02-4B3E-BF6A-B1F318C31ECE}"/>
              </a:ext>
            </a:extLst>
          </p:cNvPr>
          <p:cNvSpPr txBox="1"/>
          <p:nvPr/>
        </p:nvSpPr>
        <p:spPr>
          <a:xfrm>
            <a:off x="6981497" y="4192117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043F15F-B46B-47F9-B732-9EFE4DAE4693}"/>
              </a:ext>
            </a:extLst>
          </p:cNvPr>
          <p:cNvSpPr txBox="1"/>
          <p:nvPr/>
        </p:nvSpPr>
        <p:spPr>
          <a:xfrm>
            <a:off x="6957149" y="479998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4111133-CE72-4B3B-9357-62AB5DDD5C94}"/>
              </a:ext>
            </a:extLst>
          </p:cNvPr>
          <p:cNvSpPr txBox="1"/>
          <p:nvPr/>
        </p:nvSpPr>
        <p:spPr>
          <a:xfrm>
            <a:off x="6981497" y="532320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776223E-7EEB-45F0-B924-6A305D797ED7}"/>
              </a:ext>
            </a:extLst>
          </p:cNvPr>
          <p:cNvSpPr txBox="1"/>
          <p:nvPr/>
        </p:nvSpPr>
        <p:spPr>
          <a:xfrm>
            <a:off x="6933336" y="5915079"/>
            <a:ext cx="59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F0BB89B6-CEAD-40E8-BE99-EBF424FABCDD}"/>
              </a:ext>
            </a:extLst>
          </p:cNvPr>
          <p:cNvSpPr/>
          <p:nvPr/>
        </p:nvSpPr>
        <p:spPr>
          <a:xfrm>
            <a:off x="7567743" y="719390"/>
            <a:ext cx="329150" cy="5250143"/>
          </a:xfrm>
          <a:prstGeom prst="rightBrace">
            <a:avLst>
              <a:gd name="adj1" fmla="val 65218"/>
              <a:gd name="adj2" fmla="val 47743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759A8CA-9056-4DEC-B62A-BEA23FC6CE03}"/>
              </a:ext>
            </a:extLst>
          </p:cNvPr>
          <p:cNvSpPr txBox="1"/>
          <p:nvPr/>
        </p:nvSpPr>
        <p:spPr>
          <a:xfrm>
            <a:off x="8110766" y="5915079"/>
            <a:ext cx="102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শূন্য</a:t>
            </a:r>
            <a:r>
              <a:rPr lang="en-US" sz="3600" dirty="0"/>
              <a:t> </a:t>
            </a: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48BD28C1-BBCD-4AA6-8DF8-11E0060DA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55948"/>
              </p:ext>
            </p:extLst>
          </p:nvPr>
        </p:nvGraphicFramePr>
        <p:xfrm>
          <a:off x="6782043" y="683706"/>
          <a:ext cx="741318" cy="58777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1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2073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পাঁচ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24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শূন্য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920BFF1F-C646-4F55-8C12-22B128AB2E74}"/>
              </a:ext>
            </a:extLst>
          </p:cNvPr>
          <p:cNvSpPr txBox="1"/>
          <p:nvPr/>
        </p:nvSpPr>
        <p:spPr>
          <a:xfrm>
            <a:off x="8165668" y="1391428"/>
            <a:ext cx="677108" cy="405488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BD" sz="32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স্বার্থক অঙ্ক </a:t>
            </a:r>
            <a:r>
              <a:rPr lang="en-US" sz="32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7D85C01-E23B-4296-B108-38251D2865DA}"/>
              </a:ext>
            </a:extLst>
          </p:cNvPr>
          <p:cNvSpPr txBox="1"/>
          <p:nvPr/>
        </p:nvSpPr>
        <p:spPr>
          <a:xfrm>
            <a:off x="2630581" y="-11527"/>
            <a:ext cx="693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প্রত্যেক সারির  বস্তুগুলো গুণে গুণে বল </a:t>
            </a:r>
            <a:endParaRPr lang="en-US" sz="3600" dirty="0">
              <a:ln w="0"/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2FF7371-06FC-4F1C-8316-BF5B64D04611}"/>
              </a:ext>
            </a:extLst>
          </p:cNvPr>
          <p:cNvGrpSpPr/>
          <p:nvPr/>
        </p:nvGrpSpPr>
        <p:grpSpPr>
          <a:xfrm>
            <a:off x="7722815" y="634804"/>
            <a:ext cx="2128669" cy="5898999"/>
            <a:chOff x="6391427" y="658227"/>
            <a:chExt cx="2128669" cy="5898999"/>
          </a:xfrm>
        </p:grpSpPr>
        <p:cxnSp>
          <p:nvCxnSpPr>
            <p:cNvPr id="78" name="Elbow Connector 6">
              <a:extLst>
                <a:ext uri="{FF2B5EF4-FFF2-40B4-BE49-F238E27FC236}">
                  <a16:creationId xmlns:a16="http://schemas.microsoft.com/office/drawing/2014/main" id="{8F11797B-E23F-47AB-B014-C39A5482D8A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972247" y="1174528"/>
              <a:ext cx="2591650" cy="1559047"/>
            </a:xfrm>
            <a:prstGeom prst="bentConnector3">
              <a:avLst>
                <a:gd name="adj1" fmla="val 16"/>
              </a:avLst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94">
              <a:extLst>
                <a:ext uri="{FF2B5EF4-FFF2-40B4-BE49-F238E27FC236}">
                  <a16:creationId xmlns:a16="http://schemas.microsoft.com/office/drawing/2014/main" id="{E5E15411-5EE7-4C16-82E4-F840AF8C91F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918648" y="4368565"/>
              <a:ext cx="2661440" cy="1715881"/>
            </a:xfrm>
            <a:prstGeom prst="bentConnector3">
              <a:avLst>
                <a:gd name="adj1" fmla="val 55"/>
              </a:avLst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A9E2D8D-1B97-4B4D-9A27-F35B32C22B74}"/>
                </a:ext>
              </a:extLst>
            </p:cNvPr>
            <p:cNvSpPr txBox="1"/>
            <p:nvPr/>
          </p:nvSpPr>
          <p:spPr>
            <a:xfrm>
              <a:off x="7658216" y="3262109"/>
              <a:ext cx="847705" cy="646331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n w="38100"/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ln w="38100"/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08BB4E-F51B-46FB-80BA-B49E0A71DAB2}"/>
                </a:ext>
              </a:extLst>
            </p:cNvPr>
            <p:cNvSpPr txBox="1"/>
            <p:nvPr/>
          </p:nvSpPr>
          <p:spPr>
            <a:xfrm>
              <a:off x="7654449" y="3262109"/>
              <a:ext cx="8656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অঙ্ক </a:t>
              </a:r>
              <a:endPara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0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4" grpId="0" animBg="1"/>
      <p:bldP spid="75" grpId="0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111F13C1-47A1-4533-B0CC-03F8DA41FF6C}"/>
              </a:ext>
            </a:extLst>
          </p:cNvPr>
          <p:cNvSpPr/>
          <p:nvPr/>
        </p:nvSpPr>
        <p:spPr>
          <a:xfrm>
            <a:off x="4703077" y="134103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0" kern="1200" dirty="0"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4D445D72-13D6-4E05-952A-B029BB132B5D}"/>
              </a:ext>
            </a:extLst>
          </p:cNvPr>
          <p:cNvSpPr/>
          <p:nvPr/>
        </p:nvSpPr>
        <p:spPr>
          <a:xfrm>
            <a:off x="1852776" y="21335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16D9D60E-6FCA-4F7E-9A0D-E12AD0BA1134}"/>
              </a:ext>
            </a:extLst>
          </p:cNvPr>
          <p:cNvSpPr/>
          <p:nvPr/>
        </p:nvSpPr>
        <p:spPr>
          <a:xfrm>
            <a:off x="4703077" y="21335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848F4421-9F78-48D9-A8D4-772BBB240B6D}"/>
              </a:ext>
            </a:extLst>
          </p:cNvPr>
          <p:cNvSpPr/>
          <p:nvPr/>
        </p:nvSpPr>
        <p:spPr>
          <a:xfrm>
            <a:off x="7553378" y="21335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9FBA998-72CC-408F-A2E4-05B9EE30B6DF}"/>
              </a:ext>
            </a:extLst>
          </p:cNvPr>
          <p:cNvSpPr/>
          <p:nvPr/>
        </p:nvSpPr>
        <p:spPr>
          <a:xfrm>
            <a:off x="2830293" y="1879238"/>
            <a:ext cx="3028307" cy="2931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50300" y="0"/>
                </a:moveTo>
                <a:lnTo>
                  <a:pt x="2850300" y="117206"/>
                </a:lnTo>
                <a:lnTo>
                  <a:pt x="0" y="117206"/>
                </a:lnTo>
                <a:lnTo>
                  <a:pt x="0" y="234412"/>
                </a:lnTo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7145E18E-2C40-4B88-B403-0DAB99A18724}"/>
              </a:ext>
            </a:extLst>
          </p:cNvPr>
          <p:cNvSpPr/>
          <p:nvPr/>
        </p:nvSpPr>
        <p:spPr>
          <a:xfrm>
            <a:off x="6550905" y="1901462"/>
            <a:ext cx="2511621" cy="2203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7206"/>
                </a:lnTo>
                <a:lnTo>
                  <a:pt x="2974539" y="117206"/>
                </a:lnTo>
                <a:lnTo>
                  <a:pt x="2974539" y="234412"/>
                </a:lnTo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2959727B-7E24-4EC2-BAAF-353E537B172E}"/>
              </a:ext>
            </a:extLst>
          </p:cNvPr>
          <p:cNvSpPr/>
          <p:nvPr/>
        </p:nvSpPr>
        <p:spPr>
          <a:xfrm>
            <a:off x="6038226" y="1880362"/>
            <a:ext cx="153428" cy="3516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4412"/>
                </a:lnTo>
              </a:path>
            </a:pathLst>
          </a:custGeom>
          <a:noFill/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9CB198D8-3AD7-408D-8D63-2805C886EDDC}"/>
              </a:ext>
            </a:extLst>
          </p:cNvPr>
          <p:cNvSpPr/>
          <p:nvPr/>
        </p:nvSpPr>
        <p:spPr>
          <a:xfrm>
            <a:off x="1852776" y="291432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AAFDC96E-5FA0-4CCB-B08B-780BB084E22F}"/>
              </a:ext>
            </a:extLst>
          </p:cNvPr>
          <p:cNvSpPr/>
          <p:nvPr/>
        </p:nvSpPr>
        <p:spPr>
          <a:xfrm>
            <a:off x="4698355" y="2914389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8CFD90E9-5042-41F0-977A-5502BF21B2FE}"/>
              </a:ext>
            </a:extLst>
          </p:cNvPr>
          <p:cNvSpPr/>
          <p:nvPr/>
        </p:nvSpPr>
        <p:spPr>
          <a:xfrm>
            <a:off x="7553378" y="2914327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F99846B4-D7F7-4900-AD57-90A350954453}"/>
              </a:ext>
            </a:extLst>
          </p:cNvPr>
          <p:cNvSpPr/>
          <p:nvPr/>
        </p:nvSpPr>
        <p:spPr>
          <a:xfrm>
            <a:off x="1852776" y="3737280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=৩০০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7FEA3C85-EF03-448D-A426-209F62A40ABD}"/>
              </a:ext>
            </a:extLst>
          </p:cNvPr>
          <p:cNvSpPr/>
          <p:nvPr/>
        </p:nvSpPr>
        <p:spPr>
          <a:xfrm>
            <a:off x="4698355" y="37537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=৩০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7F632C89-90F3-4387-B3EA-78EE8DF2C8BB}"/>
              </a:ext>
            </a:extLst>
          </p:cNvPr>
          <p:cNvSpPr/>
          <p:nvPr/>
        </p:nvSpPr>
        <p:spPr>
          <a:xfrm>
            <a:off x="7553378" y="37536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7">
            <a:extLst>
              <a:ext uri="{FF2B5EF4-FFF2-40B4-BE49-F238E27FC236}">
                <a16:creationId xmlns:a16="http://schemas.microsoft.com/office/drawing/2014/main" id="{2A73AB4B-FFB5-45D4-828F-B0A5AFFFD03C}"/>
              </a:ext>
            </a:extLst>
          </p:cNvPr>
          <p:cNvSpPr/>
          <p:nvPr/>
        </p:nvSpPr>
        <p:spPr>
          <a:xfrm>
            <a:off x="3009919" y="5577804"/>
            <a:ext cx="5931876" cy="703384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৩০০+৩০+৩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=৩৩৩ </a:t>
            </a:r>
            <a:endParaRPr lang="en-US" sz="7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own Arrow Callout 19">
            <a:extLst>
              <a:ext uri="{FF2B5EF4-FFF2-40B4-BE49-F238E27FC236}">
                <a16:creationId xmlns:a16="http://schemas.microsoft.com/office/drawing/2014/main" id="{8C2D3B63-E2DE-4131-8A64-3FB51E78A4E9}"/>
              </a:ext>
            </a:extLst>
          </p:cNvPr>
          <p:cNvSpPr/>
          <p:nvPr/>
        </p:nvSpPr>
        <p:spPr>
          <a:xfrm>
            <a:off x="2078439" y="289981"/>
            <a:ext cx="8035121" cy="973702"/>
          </a:xfrm>
          <a:prstGeom prst="downArrowCallou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অঙ্ক দ্বারা লিখাকে অঙ্কপাতন বলে ।   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1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57000">
              <a:srgbClr val="FA8688"/>
            </a:gs>
            <a:gs pos="100000">
              <a:srgbClr val="FF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6D05CC-26EC-4DA1-B156-1F30A5D2CC73}"/>
              </a:ext>
            </a:extLst>
          </p:cNvPr>
          <p:cNvSpPr txBox="1"/>
          <p:nvPr/>
        </p:nvSpPr>
        <p:spPr>
          <a:xfrm>
            <a:off x="742950" y="3429000"/>
            <a:ext cx="115951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স্বার্থক অঙ্কগুলোর স্থানীয়মান নির্ণয় করঃ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৮৬৯৪০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0B56B-F682-415A-9CDC-850B7ADDF542}"/>
              </a:ext>
            </a:extLst>
          </p:cNvPr>
          <p:cNvSpPr txBox="1"/>
          <p:nvPr/>
        </p:nvSpPr>
        <p:spPr>
          <a:xfrm>
            <a:off x="2667000" y="0"/>
            <a:ext cx="7747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1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450</Words>
  <Application>Microsoft Office PowerPoint</Application>
  <PresentationFormat>Widescreen</PresentationFormat>
  <Paragraphs>188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আজকের ক্লাসে সবাইকে শুভেচ্ছা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12</cp:revision>
  <dcterms:created xsi:type="dcterms:W3CDTF">2020-08-21T15:39:12Z</dcterms:created>
  <dcterms:modified xsi:type="dcterms:W3CDTF">2020-08-21T16:36:29Z</dcterms:modified>
</cp:coreProperties>
</file>