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4" r:id="rId2"/>
    <p:sldId id="257" r:id="rId3"/>
    <p:sldId id="306" r:id="rId4"/>
    <p:sldId id="307" r:id="rId5"/>
    <p:sldId id="308" r:id="rId6"/>
    <p:sldId id="309" r:id="rId7"/>
    <p:sldId id="310" r:id="rId8"/>
    <p:sldId id="311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271" r:id="rId19"/>
    <p:sldId id="266" r:id="rId20"/>
    <p:sldId id="297" r:id="rId21"/>
  </p:sldIdLst>
  <p:sldSz cx="13716000" cy="8229600"/>
  <p:notesSz cx="6858000" cy="9144000"/>
  <p:defaultTextStyle>
    <a:defPPr>
      <a:defRPr lang="en-US"/>
    </a:defPPr>
    <a:lvl1pPr marL="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EDE"/>
    <a:srgbClr val="FCC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>
        <p:scale>
          <a:sx n="80" d="100"/>
          <a:sy n="80" d="100"/>
        </p:scale>
        <p:origin x="-42" y="-906"/>
      </p:cViewPr>
      <p:guideLst>
        <p:guide orient="horz" pos="2592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42B9E-55C0-4CFC-802F-1BBF3FF6499F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CC405-FE0F-4055-9D71-45E8DF3FF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1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 আপনাদের নিজস্ব কলাকৌশল প্রয়োগ করেও সুন্দর ভাবে ক্লাসটি উপস্থাপন করতে পারেন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4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এককভাবে   প্রশ্ন করে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3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556511"/>
            <a:ext cx="11658600" cy="17640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63440"/>
            <a:ext cx="960120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29566"/>
            <a:ext cx="3086100" cy="702183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9566"/>
            <a:ext cx="9029700" cy="70218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288281"/>
            <a:ext cx="11658600" cy="1634490"/>
          </a:xfrm>
          <a:prstGeom prst="rect">
            <a:avLst/>
          </a:prstGeo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488056"/>
            <a:ext cx="11658600" cy="1800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20240"/>
            <a:ext cx="6057900" cy="5431156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920240"/>
            <a:ext cx="6057900" cy="5431156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42136"/>
            <a:ext cx="6060282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09850"/>
            <a:ext cx="6060282" cy="4741546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842136"/>
            <a:ext cx="6062663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609850"/>
            <a:ext cx="6062663" cy="4741546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27660"/>
            <a:ext cx="4512470" cy="1394460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27660"/>
            <a:ext cx="7667625" cy="7023736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722120"/>
            <a:ext cx="4512470" cy="5629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760720"/>
            <a:ext cx="8229600" cy="680086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735330"/>
            <a:ext cx="8229600" cy="4937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440806"/>
            <a:ext cx="8229600" cy="9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53" indent="-470253" algn="l" defTabSz="125400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882" indent="-391878" algn="l" defTabSz="125400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10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14" indent="-313502" algn="l" defTabSz="125400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18" indent="-313502" algn="l" defTabSz="125400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22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27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531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535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254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6156925" cy="4100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4495800"/>
            <a:ext cx="55626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rgbClr val="C00000"/>
                  </a:solidFill>
                </a:ln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cap="none" spc="50" dirty="0">
              <a:ln w="11430">
                <a:solidFill>
                  <a:srgbClr val="C00000"/>
                </a:solidFill>
              </a:ln>
              <a:solidFill>
                <a:srgbClr val="92D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7" t="2990" r="2960" b="3264"/>
          <a:stretch/>
        </p:blipFill>
        <p:spPr>
          <a:xfrm>
            <a:off x="7086600" y="0"/>
            <a:ext cx="6629400" cy="822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2811" r="47435" b="2845"/>
          <a:stretch/>
        </p:blipFill>
        <p:spPr>
          <a:xfrm>
            <a:off x="0" y="0"/>
            <a:ext cx="7101904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1579" y="533400"/>
            <a:ext cx="12344400" cy="830997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U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আকৃতির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সারফেস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ড্রেন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5" y="1600200"/>
            <a:ext cx="5867400" cy="586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1564104"/>
            <a:ext cx="5903495" cy="590349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815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1579" y="533400"/>
            <a:ext cx="12344400" cy="830997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V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আকৃতির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সারফেস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ড্রেন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" y="1828800"/>
            <a:ext cx="5951621" cy="5334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64" y="1828800"/>
            <a:ext cx="626979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453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1579" y="533400"/>
            <a:ext cx="12344400" cy="830997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সারফেস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ড্রেনের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প্রয়োজনীয়তা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5715000" cy="5334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600200"/>
            <a:ext cx="52578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573505" y="7149950"/>
            <a:ext cx="5903495" cy="830997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ফসলের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জমি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162801" y="7125887"/>
            <a:ext cx="5410200" cy="830997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রান্না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ঘরের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পানি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1579" y="533400"/>
            <a:ext cx="12344400" cy="830997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সারফেস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ড্রেনের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প্রয়োজনীয়তা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73505" y="7149950"/>
            <a:ext cx="5903495" cy="830997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বৃটির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জমা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পানি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162800" y="7125887"/>
            <a:ext cx="5867399" cy="830997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গোসল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খানার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পানি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58674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9" y="1636294"/>
            <a:ext cx="6011779" cy="514550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617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1579" y="533400"/>
            <a:ext cx="12344400" cy="830997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সারফেস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ড্রেনের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প্রয়োজনীয়তা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73505" y="7149950"/>
            <a:ext cx="5903495" cy="830997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বাড়ির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পাশের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পানি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162800" y="7125887"/>
            <a:ext cx="5867399" cy="830997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গোসল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খানার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পানি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6" y="1668378"/>
            <a:ext cx="5856873" cy="52658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95" y="1668378"/>
            <a:ext cx="6288504" cy="526582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8589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1579" y="533400"/>
            <a:ext cx="12344400" cy="830997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সারফেস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ড্রেন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নির্মাণ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কৌশল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9727754" cy="56388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713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1579" y="533400"/>
            <a:ext cx="12344400" cy="830997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সারফেস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ড্রেন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নির্মাণ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কৌশল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3" y="1696451"/>
            <a:ext cx="6287833" cy="57711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68376"/>
            <a:ext cx="5791200" cy="579922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421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381000"/>
            <a:ext cx="5638800" cy="769441"/>
          </a:xfrm>
          <a:prstGeom prst="rect">
            <a:avLst/>
          </a:prstGeom>
          <a:solidFill>
            <a:schemeClr val="bg1"/>
          </a:solidFill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5867401"/>
            <a:ext cx="11049000" cy="70788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ভী-আকৃতির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সারফেস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ড্রেন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1601"/>
            <a:ext cx="8458200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50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0200" y="457200"/>
            <a:ext cx="3886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09800" y="2362200"/>
            <a:ext cx="6116105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সারফেস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ড্রেন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5788" y="3229053"/>
            <a:ext cx="7471611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সারফেস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ড্রেন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7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438400" y="6477000"/>
            <a:ext cx="88392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সারফেস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ড্রেন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নির্মানের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57200"/>
            <a:ext cx="4495799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5" b="6632"/>
          <a:stretch/>
        </p:blipFill>
        <p:spPr>
          <a:xfrm>
            <a:off x="2819400" y="1524000"/>
            <a:ext cx="7755135" cy="4612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4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6607418" y="2663167"/>
            <a:ext cx="6817817" cy="3554749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40767" y="3364555"/>
            <a:ext cx="6551117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      :   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BD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      :   </a:t>
            </a:r>
            <a:r>
              <a:rPr lang="bn-BD" sz="18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বিল্ডিং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মেইনটেন্যান্স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ট্রেড</a:t>
            </a:r>
            <a:endParaRPr lang="bn-BD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  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bn-BD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       </a:t>
            </a:r>
            <a:r>
              <a:rPr lang="en-AU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মিনিট।</a:t>
            </a:r>
            <a:endParaRPr lang="en-US" sz="32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674319" y="3381040"/>
            <a:ext cx="4574082" cy="2562562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05001" y="3657600"/>
            <a:ext cx="44958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নীরেন্দ্র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মুন্সী</a:t>
            </a:r>
            <a:endParaRPr lang="bn-BD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ইন্সট্রাক্টর</a:t>
            </a:r>
            <a:endParaRPr lang="bn-BD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munshinirendranath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6900" y="47185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6716130"/>
            <a:ext cx="13411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নড়িয়া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বিহারীলাল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বিদ্যালয়,নড়িয়া,শরীয়তপুর</a:t>
            </a:r>
            <a:endParaRPr lang="bn-BD" sz="36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65" y="471851"/>
            <a:ext cx="2622884" cy="2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254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6156925" cy="4100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4495800"/>
            <a:ext cx="55626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rgbClr val="C00000"/>
                  </a:solidFill>
                </a:ln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none" spc="50" dirty="0">
              <a:ln w="11430">
                <a:solidFill>
                  <a:srgbClr val="C00000"/>
                </a:solidFill>
              </a:ln>
              <a:solidFill>
                <a:srgbClr val="92D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7" t="2990" r="2960" b="3264"/>
          <a:stretch/>
        </p:blipFill>
        <p:spPr>
          <a:xfrm>
            <a:off x="7162800" y="0"/>
            <a:ext cx="6553200" cy="822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2811" r="47435" b="2845"/>
          <a:stretch/>
        </p:blipFill>
        <p:spPr>
          <a:xfrm>
            <a:off x="0" y="0"/>
            <a:ext cx="72390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685800"/>
            <a:ext cx="9067800" cy="1446550"/>
          </a:xfrm>
          <a:prstGeom prst="rect">
            <a:avLst/>
          </a:prstGeom>
          <a:solidFill>
            <a:schemeClr val="bg1"/>
          </a:solidFill>
          <a:ln w="57150"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8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590175"/>
            <a:ext cx="12877800" cy="1107996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সারফেস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ড্রেন</a:t>
            </a:r>
            <a:endParaRPr lang="en-US" sz="6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770826"/>
            <a:ext cx="6730492" cy="384917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818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6608"/>
            <a:ext cx="12344400" cy="1371600"/>
          </a:xfrm>
          <a:solidFill>
            <a:srgbClr val="FCC0E2"/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শিক্ষণ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12344400" cy="5431156"/>
          </a:xfrm>
        </p:spPr>
        <p:txBody>
          <a:bodyPr/>
          <a:lstStyle/>
          <a:p>
            <a:r>
              <a:rPr lang="en-US" sz="3200" dirty="0" smtClean="0"/>
              <a:t>১। </a:t>
            </a:r>
            <a:r>
              <a:rPr lang="en-US" sz="3200" dirty="0" err="1" smtClean="0"/>
              <a:t>সারফেস</a:t>
            </a:r>
            <a:r>
              <a:rPr lang="en-US" sz="3200" dirty="0" smtClean="0"/>
              <a:t> </a:t>
            </a:r>
            <a:r>
              <a:rPr lang="en-US" sz="3200" dirty="0" err="1" smtClean="0"/>
              <a:t>ড্রেন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r>
              <a:rPr lang="en-US" sz="3200" dirty="0" smtClean="0"/>
              <a:t>২। </a:t>
            </a:r>
            <a:r>
              <a:rPr lang="en-US" sz="3200" dirty="0" err="1" smtClean="0"/>
              <a:t>সারফেস</a:t>
            </a:r>
            <a:r>
              <a:rPr lang="en-US" sz="3200" dirty="0" smtClean="0"/>
              <a:t> </a:t>
            </a:r>
            <a:r>
              <a:rPr lang="en-US" sz="3200" dirty="0" err="1" smtClean="0"/>
              <a:t>ড্রেনের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প্রকারভেদ</a:t>
            </a:r>
            <a:r>
              <a:rPr lang="en-US" sz="3200" dirty="0" smtClean="0"/>
              <a:t> </a:t>
            </a:r>
            <a:r>
              <a:rPr lang="en-US" sz="3200" dirty="0" err="1"/>
              <a:t>বলতে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।</a:t>
            </a:r>
          </a:p>
          <a:p>
            <a:r>
              <a:rPr lang="en-US" sz="3200" dirty="0"/>
              <a:t>৩</a:t>
            </a:r>
            <a:r>
              <a:rPr lang="en-US" sz="3200" dirty="0" smtClean="0"/>
              <a:t>। </a:t>
            </a:r>
            <a:r>
              <a:rPr lang="en-US" sz="3200" dirty="0" err="1" smtClean="0"/>
              <a:t>সারফেস</a:t>
            </a:r>
            <a:r>
              <a:rPr lang="en-US" sz="3200" dirty="0" smtClean="0"/>
              <a:t> </a:t>
            </a:r>
            <a:r>
              <a:rPr lang="en-US" sz="3200" dirty="0" err="1" smtClean="0"/>
              <a:t>ড্রেনের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প্রয়োজনীয়তা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r>
              <a:rPr lang="en-US" sz="3200" dirty="0" smtClean="0"/>
              <a:t>৪। </a:t>
            </a:r>
            <a:r>
              <a:rPr lang="en-US" sz="3200" dirty="0" err="1" smtClean="0"/>
              <a:t>সারফেস</a:t>
            </a:r>
            <a:r>
              <a:rPr lang="en-US" sz="3200" dirty="0" smtClean="0"/>
              <a:t> </a:t>
            </a:r>
            <a:r>
              <a:rPr lang="en-US" sz="3200" dirty="0" err="1" smtClean="0"/>
              <a:t>ড্রেন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নির্মাণ</a:t>
            </a:r>
            <a:r>
              <a:rPr lang="en-US" sz="3200" dirty="0" smtClean="0"/>
              <a:t> </a:t>
            </a:r>
            <a:r>
              <a:rPr lang="en-US" sz="3200" dirty="0" err="1" smtClean="0"/>
              <a:t>কৌশল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520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সারফেস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ড্রেন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3962400" cy="32766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96979"/>
            <a:ext cx="3810000" cy="32766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694" y="1909010"/>
            <a:ext cx="4002505" cy="32725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721895" y="5943600"/>
            <a:ext cx="12344400" cy="1938992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পানি,রান্নাঘর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বাথরুম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অপসরণের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নিমিত্তে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পয়:নালী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সারফেস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ড্রেন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67000" y="4114800"/>
            <a:ext cx="3256547" cy="1828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228348" y="4572000"/>
            <a:ext cx="2131593" cy="13635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0"/>
          </p:cNvCxnSpPr>
          <p:nvPr/>
        </p:nvCxnSpPr>
        <p:spPr>
          <a:xfrm flipH="1">
            <a:off x="6894095" y="3433010"/>
            <a:ext cx="4457699" cy="25105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50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সারফেস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ড্রেনের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প্রকার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ভেদ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2600" y="2438400"/>
            <a:ext cx="9906000" cy="99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সারফেস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ড্রেন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প্রধানত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দুই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প্রকার</a:t>
            </a:r>
            <a:endParaRPr lang="en-US" sz="4800" dirty="0"/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4724400" y="3429000"/>
            <a:ext cx="1981200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524000" y="4648200"/>
            <a:ext cx="3352800" cy="2667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খোলা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সারফেস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ড্রেন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8229600" y="4648200"/>
            <a:ext cx="3352800" cy="2667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ঢাকনা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বিশিষ্ট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সারফেস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ড্রেন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>
            <a:off x="6705600" y="3429000"/>
            <a:ext cx="213360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1579" y="533400"/>
            <a:ext cx="12344400" cy="830997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খোলা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সারফেস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ড্রেন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8" y="1905000"/>
            <a:ext cx="6019801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04999"/>
            <a:ext cx="5619120" cy="510540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416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2360442" cy="830997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ঢাকনা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সারফেস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ড্রেন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4999"/>
            <a:ext cx="6307318" cy="4783053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05000"/>
            <a:ext cx="5562600" cy="478305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2333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5783"/>
            <a:ext cx="12344400" cy="88963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আকৃতি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বিবেচনায়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সারফেস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ড্রেনের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প্রকার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ভেদ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2600" y="2438400"/>
            <a:ext cx="9906000" cy="99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সারফেস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ড্রেন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প্রধানত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দুই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প্রকার</a:t>
            </a:r>
            <a:endParaRPr lang="en-US" sz="4800" dirty="0"/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4724400" y="3429000"/>
            <a:ext cx="1981200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524000" y="4648200"/>
            <a:ext cx="3352800" cy="2667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U </a:t>
            </a:r>
            <a:r>
              <a:rPr lang="en-US" sz="4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আকৃতির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সারফেস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ড্রেন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8229600" y="4648200"/>
            <a:ext cx="3352800" cy="2667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V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আকৃতির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সারফেস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ড্রেন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>
            <a:off x="6705600" y="3429000"/>
            <a:ext cx="213360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26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4348</TotalTime>
  <Words>270</Words>
  <Application>Microsoft Office PowerPoint</Application>
  <PresentationFormat>Custom</PresentationFormat>
  <Paragraphs>55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শিক্ষণ ফল</vt:lpstr>
      <vt:lpstr>সারফেস ড্রেন</vt:lpstr>
      <vt:lpstr>সারফেস ড্রেনের প্রকার ভেদ</vt:lpstr>
      <vt:lpstr>খোলা সারফেস ড্রেন</vt:lpstr>
      <vt:lpstr>ঢাকনা বিশিষ্ট সারফেস ড্রেন</vt:lpstr>
      <vt:lpstr>আকৃতি বিবেচনায় সারফেস ড্রেনের প্রকার ভেদ</vt:lpstr>
      <vt:lpstr>U আকৃতির সারফেস ড্রেন</vt:lpstr>
      <vt:lpstr>V আকৃতির সারফেস ড্রেন</vt:lpstr>
      <vt:lpstr> সারফেস ড্রেনের প্রয়োজনীয়তা</vt:lpstr>
      <vt:lpstr> সারফেস ড্রেনের প্রয়োজনীয়তা</vt:lpstr>
      <vt:lpstr> সারফেস ড্রেনের প্রয়োজনীয়তা</vt:lpstr>
      <vt:lpstr> সারফেস ড্রেন নির্মাণ কৌশল</vt:lpstr>
      <vt:lpstr> সারফেস ড্রেন নির্মাণ কৌশল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Windows User</cp:lastModifiedBy>
  <cp:revision>284</cp:revision>
  <dcterms:created xsi:type="dcterms:W3CDTF">2006-08-16T00:00:00Z</dcterms:created>
  <dcterms:modified xsi:type="dcterms:W3CDTF">2020-08-25T15:42:32Z</dcterms:modified>
</cp:coreProperties>
</file>