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1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78" r:id="rId11"/>
    <p:sldId id="28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>
      <p:cViewPr>
        <p:scale>
          <a:sx n="67" d="100"/>
          <a:sy n="67" d="100"/>
        </p:scale>
        <p:origin x="-150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6157-EA5A-4923-9DE0-EBE454434097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714A-7E42-4608-82FD-FC5F293D11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56AD2E-4954-4D5B-9F0B-69ECC2501155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B3FA30-76BE-4F19-83DE-EF05E213E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mamun597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146042"/>
            <a:ext cx="9303325" cy="7537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56855" y="2423336"/>
            <a:ext cx="6733902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s-IN" sz="239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as-IN" sz="239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50" y="152400"/>
            <a:ext cx="830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সঞ্চয়কৃত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12.5%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6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6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পাবেন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25944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এখানে,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810149"/>
            <a:ext cx="143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FV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2960" y="2394923"/>
            <a:ext cx="3296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PV=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10,00,000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3022561"/>
            <a:ext cx="3132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12.5%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0.125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2650" y="3607336"/>
            <a:ext cx="178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n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228600" y="152400"/>
            <a:ext cx="407320" cy="511255"/>
          </a:xfrm>
          <a:prstGeom prst="star6">
            <a:avLst>
              <a:gd name="adj" fmla="val 34760"/>
              <a:gd name="hf" fmla="val 11547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903" y="2102537"/>
            <a:ext cx="473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FV = PV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+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2624" y="295678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10,00,000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0.125 )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149" y="359430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10,00,000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.125 )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47862" y="4192111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10,00,000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.125 )</a:t>
                </a:r>
                <a:r>
                  <a:rPr lang="en-US" sz="2800" baseline="30000" dirty="0" smtClean="0">
                    <a:latin typeface="NikoshBAN" pitchFamily="2" charset="0"/>
                    <a:cs typeface="NikoshBAN" pitchFamily="2" charset="0"/>
                  </a:rPr>
                  <a:t>6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2" y="4192111"/>
                <a:ext cx="3810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47862" y="4810780"/>
                <a:ext cx="381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10,00,000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2.0273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2" y="4810780"/>
                <a:ext cx="3810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47862" y="5334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20,27,300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কাজ(৬ টি  দলে বিভক্ত হয়ে  সমস্যাটির সমাধান করবে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সময়-১০ মিনিট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 ১০% হারে বর্তমান ৩০০০ টাকার   ৫ বছর পরের  ভবিষ্যত মূল্য  কত হবে 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4320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73868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টাকা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 শতকরা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9.5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% হারে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টাকা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397440"/>
            <a:ext cx="8139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3371926"/>
            <a:ext cx="3835811" cy="30739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চরমুগরিয়া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মার্চেন্টস্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চরমুগরিয়া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kmamun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hlinkClick r:id="rId3"/>
              </a:rPr>
              <a:t>597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7629" y="152400"/>
            <a:ext cx="2473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5947" y="2921956"/>
            <a:ext cx="4389378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9ম-10ম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সময়মূল্য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327116"/>
            <a:ext cx="4176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4250" y="532318"/>
            <a:ext cx="3362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91000" y="614066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4" b="25008"/>
          <a:stretch/>
        </p:blipFill>
        <p:spPr>
          <a:xfrm>
            <a:off x="1005485" y="1196446"/>
            <a:ext cx="2347315" cy="226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0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" y="0"/>
            <a:ext cx="3962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1"/>
            <a:ext cx="3962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743" y="455814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 ভরি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স্বর্ণের মূল্য ছিল ৬০০০ টাকা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419600"/>
            <a:ext cx="3733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 প্রতি ভরি স্বর্ণের বাজার  মূল্য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70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০০০ টাকা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853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 সাথে সাথে অর্থের মূল্য মানের পরিবর্তন হচ্ছে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711714"/>
            <a:ext cx="189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2000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5905" y="3657600"/>
            <a:ext cx="1925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2020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7086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সময়মূল্য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554" y="762000"/>
            <a:ext cx="4191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অধ্যায় শেষে শিক্ষার্থীরা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57669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bn-BD" sz="32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32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সময়মূল্য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বলতে পারবে।</a:t>
            </a:r>
          </a:p>
          <a:p>
            <a:pPr marL="457200" indent="-457200">
              <a:buFont typeface="Arial" charset="0"/>
              <a:buChar char="•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ভবিষ্যৎ মূল্য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709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7929" y="282921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বিনিয়োগ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5863" y="287045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মুনাফাসহ বিনিয়োগ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5969" y="618237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155"/>
            <a:ext cx="3244851" cy="24336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13383" y="347948"/>
            <a:ext cx="4271698" cy="2425845"/>
            <a:chOff x="5188238" y="347948"/>
            <a:chExt cx="3803362" cy="1581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400" y="347948"/>
              <a:ext cx="2108200" cy="15811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8238" y="347948"/>
              <a:ext cx="1722871" cy="15811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13986"/>
            <a:ext cx="2954338" cy="2753836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>
            <a:off x="3505200" y="1938477"/>
            <a:ext cx="1219200" cy="762000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5181600" y="2700477"/>
            <a:ext cx="633402" cy="854075"/>
          </a:xfrm>
          <a:prstGeom prst="curved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1646" y="283181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আসল/বর্তমান মূল্য 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743200"/>
            <a:ext cx="321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সুদাসল/ভবিষ্যৎ মূল্য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255" y="5969113"/>
            <a:ext cx="374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সুদ/মুনাফা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0719" y="533400"/>
            <a:ext cx="2954482" cy="1845542"/>
            <a:chOff x="550718" y="533400"/>
            <a:chExt cx="3323037" cy="18455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18" y="759692"/>
              <a:ext cx="1905000" cy="1619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755" y="533400"/>
              <a:ext cx="1905000" cy="16192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257800" y="304800"/>
            <a:ext cx="3610019" cy="2195945"/>
            <a:chOff x="4267200" y="304800"/>
            <a:chExt cx="4600620" cy="21959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304800"/>
              <a:ext cx="1905000" cy="16192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220" y="762000"/>
              <a:ext cx="1905000" cy="16192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820" y="881495"/>
              <a:ext cx="1905000" cy="161925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55" y="4114800"/>
            <a:ext cx="1905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399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676" y="1582615"/>
            <a:ext cx="773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57200" y="609599"/>
            <a:ext cx="609600" cy="555485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399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ভবিষ্যৎ মূল্য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: (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677" y="158261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সূত্র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FV = PV 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+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 )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539" y="17526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0" y="2869544"/>
            <a:ext cx="278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FV 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ভবিষ্যৎ মূল্য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0" y="351692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PV=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বর্তমান মূল্য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4777" y="405186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সুদের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111" y="4641124"/>
            <a:ext cx="320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 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সময়/বছর সংখ্যা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57200" y="609599"/>
            <a:ext cx="762000" cy="555485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1474</TotalTime>
  <Words>311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Azahar</dc:creator>
  <cp:lastModifiedBy>ismail - [2010]</cp:lastModifiedBy>
  <cp:revision>252</cp:revision>
  <dcterms:created xsi:type="dcterms:W3CDTF">2014-06-01T15:24:09Z</dcterms:created>
  <dcterms:modified xsi:type="dcterms:W3CDTF">2020-08-25T17:03:41Z</dcterms:modified>
</cp:coreProperties>
</file>