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5" r:id="rId5"/>
    <p:sldId id="282" r:id="rId6"/>
    <p:sldId id="286" r:id="rId7"/>
    <p:sldId id="277" r:id="rId8"/>
    <p:sldId id="262" r:id="rId9"/>
    <p:sldId id="264" r:id="rId10"/>
    <p:sldId id="275" r:id="rId11"/>
    <p:sldId id="263" r:id="rId12"/>
    <p:sldId id="260" r:id="rId13"/>
    <p:sldId id="267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7D7"/>
    <a:srgbClr val="FD33C8"/>
    <a:srgbClr val="CC0066"/>
    <a:srgbClr val="7030A0"/>
    <a:srgbClr val="0D0D0D"/>
    <a:srgbClr val="8045EB"/>
    <a:srgbClr val="B8D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57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3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4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22F4-942A-4E32-A713-EFC75F2B8591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41" y="2493182"/>
            <a:ext cx="6972217" cy="3393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3306" y="1600223"/>
            <a:ext cx="5659241" cy="992451"/>
          </a:xfrm>
          <a:prstGeom prst="rect">
            <a:avLst/>
          </a:prstGeom>
          <a:noFill/>
        </p:spPr>
        <p:txBody>
          <a:bodyPr wrap="none" lIns="68579" tIns="34290" rIns="68579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999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Good Morning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42"/>
            <a:ext cx="1974304" cy="19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061E57-24DE-4465-9E75-545D297FF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0" y="786305"/>
            <a:ext cx="4152900" cy="2641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9DC5E7-2BA3-4AD0-8DDF-28CEE461E2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83" y="709032"/>
            <a:ext cx="4152900" cy="2969955"/>
          </a:xfrm>
          <a:prstGeom prst="rect">
            <a:avLst/>
          </a:prstGeom>
          <a:ln>
            <a:solidFill>
              <a:srgbClr val="2F07D7"/>
            </a:solidFill>
          </a:ln>
          <a:scene3d>
            <a:camera prst="orthographicFront"/>
            <a:lightRig rig="threePt" dir="t"/>
          </a:scene3d>
          <a:sp3d extrusionH="50800" contourW="12700">
            <a:contourClr>
              <a:schemeClr val="bg1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FC5025-143F-4AA6-BEE0-A9B1B7FBDEE0}"/>
              </a:ext>
            </a:extLst>
          </p:cNvPr>
          <p:cNvSpPr/>
          <p:nvPr/>
        </p:nvSpPr>
        <p:spPr>
          <a:xfrm>
            <a:off x="1730961" y="5959038"/>
            <a:ext cx="789167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These objects has three sides.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ED5542-209B-47FF-937D-E1D6830CE00F}"/>
              </a:ext>
            </a:extLst>
          </p:cNvPr>
          <p:cNvSpPr txBox="1"/>
          <p:nvPr/>
        </p:nvSpPr>
        <p:spPr>
          <a:xfrm>
            <a:off x="3815997" y="4866420"/>
            <a:ext cx="456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D33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Triangle</a:t>
            </a: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613" y="41"/>
            <a:ext cx="1837315" cy="17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74199" y="4804118"/>
            <a:ext cx="8477956" cy="1261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also four sides</a:t>
            </a:r>
          </a:p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But two are long and two are short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272090" y="3429000"/>
            <a:ext cx="5425340" cy="101566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Rectangle</a:t>
            </a:r>
            <a:endParaRPr lang="en-US" sz="6000" dirty="0">
              <a:solidFill>
                <a:srgbClr val="FD33C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611D02-EEE9-4BFB-AF90-5DF8BEC830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" y="1294296"/>
            <a:ext cx="3529509" cy="1635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62209D-4AFC-4B23-94FD-FE96F550B6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23" y="1290734"/>
            <a:ext cx="3646313" cy="167755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5EE9C5DF-23F5-443C-8F4D-6F74D499CF72}"/>
              </a:ext>
            </a:extLst>
          </p:cNvPr>
          <p:cNvSpPr/>
          <p:nvPr/>
        </p:nvSpPr>
        <p:spPr>
          <a:xfrm>
            <a:off x="8214571" y="1290734"/>
            <a:ext cx="3464953" cy="167754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461" y="41"/>
            <a:ext cx="1062467" cy="10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9221584" y="1385748"/>
            <a:ext cx="2846542" cy="2042337"/>
          </a:xfrm>
          <a:prstGeom prst="triangl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7177" y="0"/>
            <a:ext cx="993733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listen and say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01C653-B15F-4DF3-BC2A-C2963B5222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38" y="1456837"/>
            <a:ext cx="2225233" cy="2121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2BD77A-DC99-4BE7-9766-B057276637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28" y="1385749"/>
            <a:ext cx="2219136" cy="2042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747828-3E44-4CEC-BC08-5C4928AFA8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7" y="1733251"/>
            <a:ext cx="3138273" cy="1694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37DA71-5633-4E10-A68B-ACDFB087450C}"/>
              </a:ext>
            </a:extLst>
          </p:cNvPr>
          <p:cNvSpPr txBox="1"/>
          <p:nvPr/>
        </p:nvSpPr>
        <p:spPr>
          <a:xfrm>
            <a:off x="1240189" y="4381932"/>
            <a:ext cx="7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272BBE-B2BA-4D8A-B609-DEE8683568CD}"/>
              </a:ext>
            </a:extLst>
          </p:cNvPr>
          <p:cNvSpPr txBox="1"/>
          <p:nvPr/>
        </p:nvSpPr>
        <p:spPr>
          <a:xfrm>
            <a:off x="4116973" y="4351153"/>
            <a:ext cx="197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2</a:t>
            </a:r>
            <a:endParaRPr lang="en-US" dirty="0">
              <a:solidFill>
                <a:srgbClr val="FF0000"/>
              </a:solidFill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763F42-71A5-4CAB-A91A-EA970A8AD0B7}"/>
              </a:ext>
            </a:extLst>
          </p:cNvPr>
          <p:cNvSpPr txBox="1"/>
          <p:nvPr/>
        </p:nvSpPr>
        <p:spPr>
          <a:xfrm>
            <a:off x="6755268" y="4412709"/>
            <a:ext cx="219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C8D1AF-2B05-47FD-82F8-5E1C3D607D56}"/>
              </a:ext>
            </a:extLst>
          </p:cNvPr>
          <p:cNvSpPr txBox="1"/>
          <p:nvPr/>
        </p:nvSpPr>
        <p:spPr>
          <a:xfrm>
            <a:off x="9594166" y="4412709"/>
            <a:ext cx="210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     4</a:t>
            </a:r>
          </a:p>
        </p:txBody>
      </p:sp>
      <p:pic>
        <p:nvPicPr>
          <p:cNvPr id="11" name="Picture 10" descr="DPE 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3707" y="42"/>
            <a:ext cx="1528221" cy="14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234705" y="3870529"/>
            <a:ext cx="3086100" cy="2085975"/>
          </a:xfrm>
          <a:prstGeom prst="triangle">
            <a:avLst/>
          </a:prstGeom>
          <a:noFill/>
          <a:ln w="1270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F07D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5147" y="3970542"/>
            <a:ext cx="3128963" cy="1885950"/>
          </a:xfrm>
          <a:prstGeom prst="rect">
            <a:avLst/>
          </a:prstGeom>
          <a:noFill/>
          <a:ln w="1270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02755" y="585788"/>
            <a:ext cx="2357438" cy="2371725"/>
          </a:xfrm>
          <a:prstGeom prst="ellipse">
            <a:avLst/>
          </a:prstGeom>
          <a:noFill/>
          <a:ln w="1270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0244" y="468472"/>
            <a:ext cx="2143125" cy="1971675"/>
          </a:xfrm>
          <a:prstGeom prst="rect">
            <a:avLst/>
          </a:prstGeom>
          <a:noFill/>
          <a:ln w="127000" cmpd="sng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33C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7500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work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59281" y="0"/>
            <a:ext cx="2917381" cy="5847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F07D7"/>
                </a:solidFill>
                <a:latin typeface="NikoshBAN" pitchFamily="2" charset="0"/>
                <a:cs typeface="NikoshBAN" pitchFamily="2" charset="0"/>
              </a:rPr>
              <a:t>Look and say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2F07D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993697-98C4-4872-B035-EFE8B6C5B8C7}"/>
              </a:ext>
            </a:extLst>
          </p:cNvPr>
          <p:cNvSpPr/>
          <p:nvPr/>
        </p:nvSpPr>
        <p:spPr>
          <a:xfrm>
            <a:off x="1460244" y="2705138"/>
            <a:ext cx="195598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>
              <a:solidFill>
                <a:srgbClr val="FD33C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E0F9BF-353C-4B19-B4F4-8C5FC91943C2}"/>
              </a:ext>
            </a:extLst>
          </p:cNvPr>
          <p:cNvSpPr/>
          <p:nvPr/>
        </p:nvSpPr>
        <p:spPr>
          <a:xfrm>
            <a:off x="7767126" y="3077620"/>
            <a:ext cx="164500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>
              <a:solidFill>
                <a:srgbClr val="FD33C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927496-2760-45A0-A4F0-EC891578A4EB}"/>
              </a:ext>
            </a:extLst>
          </p:cNvPr>
          <p:cNvSpPr/>
          <p:nvPr/>
        </p:nvSpPr>
        <p:spPr>
          <a:xfrm>
            <a:off x="1371138" y="6072188"/>
            <a:ext cx="25717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>
              <a:solidFill>
                <a:srgbClr val="FD33C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C47187-6833-4181-AC53-32B9F68EFC69}"/>
              </a:ext>
            </a:extLst>
          </p:cNvPr>
          <p:cNvSpPr/>
          <p:nvPr/>
        </p:nvSpPr>
        <p:spPr>
          <a:xfrm>
            <a:off x="7302755" y="6010872"/>
            <a:ext cx="26581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>
              <a:solidFill>
                <a:srgbClr val="FD33C8"/>
              </a:solidFill>
            </a:endParaRPr>
          </a:p>
        </p:txBody>
      </p:sp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674" y="42"/>
            <a:ext cx="1713254" cy="16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686" y="0"/>
            <a:ext cx="7418230" cy="5847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F07D7"/>
                </a:solidFill>
                <a:latin typeface="NikoshBAN" pitchFamily="2" charset="0"/>
                <a:cs typeface="NikoshBAN" pitchFamily="2" charset="0"/>
              </a:rPr>
              <a:t>Match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F07D7"/>
                </a:solidFill>
                <a:latin typeface="NikoshBAN" pitchFamily="2" charset="0"/>
                <a:cs typeface="NikoshBAN" pitchFamily="2" charset="0"/>
              </a:rPr>
              <a:t>the words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F07D7"/>
                </a:solidFill>
                <a:latin typeface="NikoshBAN" pitchFamily="2" charset="0"/>
                <a:cs typeface="NikoshBAN" pitchFamily="2" charset="0"/>
              </a:rPr>
              <a:t>with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F07D7"/>
                </a:solidFill>
                <a:latin typeface="NikoshBAN" pitchFamily="2" charset="0"/>
                <a:cs typeface="NikoshBAN" pitchFamily="2" charset="0"/>
              </a:rPr>
              <a:t>the pictures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2F07D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233107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wcw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  <a:endParaRPr lang="en-US" sz="3200" dirty="0"/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674" y="42"/>
            <a:ext cx="1713254" cy="1661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22028" y="777564"/>
            <a:ext cx="1259414" cy="1489117"/>
          </a:xfrm>
          <a:prstGeom prst="rect">
            <a:avLst/>
          </a:prstGeom>
          <a:noFill/>
          <a:ln w="127000" cmpd="sng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33C8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615966" y="2531126"/>
            <a:ext cx="2002608" cy="1435567"/>
          </a:xfrm>
          <a:prstGeom prst="triangle">
            <a:avLst/>
          </a:prstGeom>
          <a:noFill/>
          <a:ln w="1270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F07D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873543" y="4151427"/>
            <a:ext cx="1456351" cy="1489522"/>
          </a:xfrm>
          <a:prstGeom prst="ellipse">
            <a:avLst/>
          </a:prstGeom>
          <a:noFill/>
          <a:ln w="1270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96271" y="5859887"/>
            <a:ext cx="1854558" cy="817808"/>
          </a:xfrm>
          <a:prstGeom prst="rect">
            <a:avLst/>
          </a:prstGeom>
          <a:noFill/>
          <a:ln w="1270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993697-98C4-4872-B035-EFE8B6C5B8C7}"/>
              </a:ext>
            </a:extLst>
          </p:cNvPr>
          <p:cNvSpPr/>
          <p:nvPr/>
        </p:nvSpPr>
        <p:spPr>
          <a:xfrm>
            <a:off x="1048119" y="5744552"/>
            <a:ext cx="195598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>
              <a:solidFill>
                <a:srgbClr val="FD33C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927496-2760-45A0-A4F0-EC891578A4EB}"/>
              </a:ext>
            </a:extLst>
          </p:cNvPr>
          <p:cNvSpPr/>
          <p:nvPr/>
        </p:nvSpPr>
        <p:spPr>
          <a:xfrm>
            <a:off x="1100682" y="1113822"/>
            <a:ext cx="25717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>
              <a:solidFill>
                <a:srgbClr val="FD33C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E0F9BF-353C-4B19-B4F4-8C5FC91943C2}"/>
              </a:ext>
            </a:extLst>
          </p:cNvPr>
          <p:cNvSpPr/>
          <p:nvPr/>
        </p:nvSpPr>
        <p:spPr>
          <a:xfrm>
            <a:off x="1070112" y="2485192"/>
            <a:ext cx="164500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>
              <a:solidFill>
                <a:srgbClr val="FD33C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C47187-6833-4181-AC53-32B9F68EFC69}"/>
              </a:ext>
            </a:extLst>
          </p:cNvPr>
          <p:cNvSpPr/>
          <p:nvPr/>
        </p:nvSpPr>
        <p:spPr>
          <a:xfrm>
            <a:off x="1043623" y="4207830"/>
            <a:ext cx="26581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>
              <a:solidFill>
                <a:srgbClr val="FD33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45521 0.664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7057 -0.276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9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39271 -0.278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39089 -0.2472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2112135"/>
            <a:ext cx="10122793" cy="3290900"/>
          </a:xfrm>
          <a:prstGeom prst="rect">
            <a:avLst/>
          </a:prstGeom>
        </p:spPr>
      </p:pic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" y="1219227"/>
            <a:ext cx="2859990" cy="469796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47302" y="2438413"/>
            <a:ext cx="3244625" cy="52358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34" y="990629"/>
            <a:ext cx="6178568" cy="76199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38" y="2362212"/>
            <a:ext cx="5937648" cy="73789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35" y="3581398"/>
            <a:ext cx="5562534" cy="7378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34" y="152440"/>
            <a:ext cx="3981403" cy="53451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8806" y="5029181"/>
            <a:ext cx="3081020" cy="73789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" y="3657598"/>
            <a:ext cx="3200362" cy="53339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3028" y="5105380"/>
            <a:ext cx="3388900" cy="60650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40"/>
            <a:ext cx="1981128" cy="19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0923" y="41"/>
            <a:ext cx="53720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FC304C-6E0A-4BD4-99F7-C39FC3CBF0CA}"/>
              </a:ext>
            </a:extLst>
          </p:cNvPr>
          <p:cNvSpPr txBox="1"/>
          <p:nvPr/>
        </p:nvSpPr>
        <p:spPr>
          <a:xfrm>
            <a:off x="73" y="4190991"/>
            <a:ext cx="6857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 ABDUL KADER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Borni Govt. Primary School,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Companigonj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Sylhet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6" y="762032"/>
            <a:ext cx="3124163" cy="3124163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762" y="40"/>
            <a:ext cx="1650166" cy="1828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797" y="68279"/>
            <a:ext cx="42290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Identity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7472" y="4149736"/>
            <a:ext cx="558452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for Today 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: Shapes     Unit:19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Lesson:1-3 (A)     Page:38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Duration:50 minutes.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7" y="759173"/>
            <a:ext cx="2646622" cy="31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62000"/>
            <a:ext cx="1043927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Ok, my dear students lets </a:t>
            </a:r>
            <a:r>
              <a:rPr lang="en-US" sz="5400" b="1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enjoy a video.</a:t>
            </a:r>
            <a:endParaRPr lang="en-US" sz="5400" b="1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899" y="41"/>
            <a:ext cx="1493028" cy="1981159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39819"/>
              </p:ext>
            </p:extLst>
          </p:nvPr>
        </p:nvGraphicFramePr>
        <p:xfrm>
          <a:off x="708337" y="2822709"/>
          <a:ext cx="10161431" cy="386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337" y="2822709"/>
                        <a:ext cx="10161431" cy="3866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8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1217" y="3048005"/>
            <a:ext cx="994678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Shapes</a:t>
            </a:r>
            <a:endParaRPr lang="en-US" sz="9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62" y="609634"/>
            <a:ext cx="8610498" cy="1938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999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Ok, </a:t>
            </a:r>
            <a:r>
              <a:rPr lang="en-US" sz="5999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 </a:t>
            </a:r>
            <a:r>
              <a:rPr lang="en-US" sz="5999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today’s lesson is</a:t>
            </a: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7845FA7-B67F-4066-8B8D-0BB7A1C7ADFA}"/>
              </a:ext>
            </a:extLst>
          </p:cNvPr>
          <p:cNvSpPr/>
          <p:nvPr/>
        </p:nvSpPr>
        <p:spPr>
          <a:xfrm>
            <a:off x="4077770" y="143321"/>
            <a:ext cx="4972416" cy="7608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1193800" prstMaterial="metal">
            <a:bevelT w="1504950" h="1358900"/>
            <a:bevelB w="1250950" h="1003300"/>
          </a:sp3d>
        </p:spPr>
        <p:txBody>
          <a:bodyPr wrap="none" lIns="75357" tIns="37678" rIns="75357" bIns="37678">
            <a:spAutoFit/>
          </a:bodyPr>
          <a:lstStyle/>
          <a:p>
            <a:pPr algn="ctr"/>
            <a:r>
              <a:rPr lang="en-US" sz="445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C191DB-32F4-41AA-BEBE-2C1681357BC1}"/>
              </a:ext>
            </a:extLst>
          </p:cNvPr>
          <p:cNvSpPr txBox="1"/>
          <p:nvPr/>
        </p:nvSpPr>
        <p:spPr>
          <a:xfrm>
            <a:off x="0" y="860635"/>
            <a:ext cx="4686049" cy="54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able to: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F69875-B8ED-40D3-B683-6C847C64CAD0}"/>
              </a:ext>
            </a:extLst>
          </p:cNvPr>
          <p:cNvSpPr txBox="1"/>
          <p:nvPr/>
        </p:nvSpPr>
        <p:spPr>
          <a:xfrm>
            <a:off x="0" y="1347176"/>
            <a:ext cx="11595446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become familiar with English sounds by listening to common English Words.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6C7E53-D633-4604-84D5-2D93961A75FD}"/>
              </a:ext>
            </a:extLst>
          </p:cNvPr>
          <p:cNvSpPr txBox="1"/>
          <p:nvPr/>
        </p:nvSpPr>
        <p:spPr>
          <a:xfrm>
            <a:off x="0" y="3778291"/>
            <a:ext cx="1159098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 after the teacher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phrases with proper sounds and stress.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8B741E-EFF4-48F6-A270-98B76C28CCE3}"/>
              </a:ext>
            </a:extLst>
          </p:cNvPr>
          <p:cNvSpPr txBox="1"/>
          <p:nvPr/>
        </p:nvSpPr>
        <p:spPr>
          <a:xfrm>
            <a:off x="1" y="5276926"/>
            <a:ext cx="1159098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read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help of visual clues (about 30 new words) and simple sentences.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613" y="41"/>
            <a:ext cx="1837315" cy="17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C11BEA-6A73-4E5F-93AC-06331D98FA42}"/>
              </a:ext>
            </a:extLst>
          </p:cNvPr>
          <p:cNvSpPr txBox="1"/>
          <p:nvPr/>
        </p:nvSpPr>
        <p:spPr>
          <a:xfrm>
            <a:off x="1661374" y="539800"/>
            <a:ext cx="784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F07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smtClean="0">
                <a:solidFill>
                  <a:srgbClr val="2F07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One </a:t>
            </a:r>
            <a:r>
              <a:rPr lang="en-US" sz="5400" dirty="0">
                <a:solidFill>
                  <a:srgbClr val="2F07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041689-AED3-4E02-B436-17D454021B41}"/>
              </a:ext>
            </a:extLst>
          </p:cNvPr>
          <p:cNvSpPr txBox="1"/>
          <p:nvPr/>
        </p:nvSpPr>
        <p:spPr>
          <a:xfrm>
            <a:off x="1741830" y="2507725"/>
            <a:ext cx="7852932" cy="144655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Shape- </a:t>
            </a:r>
            <a:r>
              <a:rPr lang="bn-IN" sz="88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endParaRPr lang="en-US" sz="88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613" y="41"/>
            <a:ext cx="1837315" cy="17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21233" y="3837549"/>
            <a:ext cx="391317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5400" dirty="0">
              <a:solidFill>
                <a:srgbClr val="FD33C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1178" y="5444897"/>
            <a:ext cx="751931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four sides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9DFAE8-DAF7-4037-B320-315966EA57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1" y="695971"/>
            <a:ext cx="2045173" cy="2026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2E8773-5D21-49F6-8418-7886DB688B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23" y="603833"/>
            <a:ext cx="2071377" cy="2025094"/>
          </a:xfrm>
          <a:prstGeom prst="rect">
            <a:avLst/>
          </a:prstGeom>
          <a:ln>
            <a:solidFill>
              <a:srgbClr val="CC0066"/>
            </a:solidFill>
          </a:ln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06A462D4-4CC7-4FF9-9B47-D2C581FC4DDC}"/>
              </a:ext>
            </a:extLst>
          </p:cNvPr>
          <p:cNvSpPr/>
          <p:nvPr/>
        </p:nvSpPr>
        <p:spPr>
          <a:xfrm>
            <a:off x="998806" y="603833"/>
            <a:ext cx="2198839" cy="202647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613" y="41"/>
            <a:ext cx="1837315" cy="17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18438" y="4363255"/>
            <a:ext cx="32488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1430"/>
                <a:solidFill>
                  <a:srgbClr val="FD3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7200" dirty="0">
              <a:solidFill>
                <a:srgbClr val="FD33C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000" y="5686694"/>
            <a:ext cx="772826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</a:t>
            </a:r>
            <a:r>
              <a:rPr lang="en-US" sz="4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are round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F08208-A2CB-4D44-903A-7F4F30A47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9183" y="1174778"/>
            <a:ext cx="2178756" cy="2185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C9204C-FC57-4AB8-8307-78763F030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5" y="1141596"/>
            <a:ext cx="2846906" cy="2248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C424AA-D4EE-4ABC-A28B-F5F68FF823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0" y="1038564"/>
            <a:ext cx="2229212" cy="2122858"/>
          </a:xfrm>
          <a:prstGeom prst="rect">
            <a:avLst/>
          </a:prstGeom>
        </p:spPr>
      </p:pic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302" y="42"/>
            <a:ext cx="1447626" cy="14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1423</TotalTime>
  <Words>234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Nikosh</vt:lpstr>
      <vt:lpstr>NikoshBAN</vt:lpstr>
      <vt:lpstr>Times New Roman</vt:lpstr>
      <vt:lpstr>Trebuchet MS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Borni GPS</cp:lastModifiedBy>
  <cp:revision>216</cp:revision>
  <dcterms:created xsi:type="dcterms:W3CDTF">2018-05-21T09:42:35Z</dcterms:created>
  <dcterms:modified xsi:type="dcterms:W3CDTF">2020-08-25T16:27:04Z</dcterms:modified>
</cp:coreProperties>
</file>