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89" r:id="rId3"/>
    <p:sldId id="257" r:id="rId4"/>
    <p:sldId id="260" r:id="rId5"/>
    <p:sldId id="288" r:id="rId6"/>
    <p:sldId id="261" r:id="rId7"/>
    <p:sldId id="277" r:id="rId8"/>
    <p:sldId id="279" r:id="rId9"/>
    <p:sldId id="282" r:id="rId10"/>
    <p:sldId id="281" r:id="rId11"/>
    <p:sldId id="280" r:id="rId12"/>
    <p:sldId id="278" r:id="rId13"/>
    <p:sldId id="283" r:id="rId14"/>
    <p:sldId id="287" r:id="rId15"/>
    <p:sldId id="284" r:id="rId16"/>
    <p:sldId id="285" r:id="rId17"/>
    <p:sldId id="286" r:id="rId18"/>
    <p:sldId id="267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095A6D-18F0-42EE-8050-F0F27ED69098}" type="doc">
      <dgm:prSet loTypeId="urn:microsoft.com/office/officeart/2005/8/layout/radial5" loCatId="cycle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7451D61-9B42-4302-B18F-A83EFD9E863A}">
      <dgm:prSet phldrT="[Text]" custT="1"/>
      <dgm:spPr/>
      <dgm:t>
        <a:bodyPr/>
        <a:lstStyle/>
        <a:p>
          <a:r>
            <a:rPr lang="bn-IN" sz="36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বড় আসমানি কিতাব ৪ খানা </a:t>
          </a:r>
          <a:endParaRPr lang="en-US" sz="3600" b="1" cap="none" spc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0478E6-CE1D-4696-900E-6F14A6416334}" type="parTrans" cxnId="{F817D901-0D66-48AB-AF6D-DBCF5D4547EF}">
      <dgm:prSet/>
      <dgm:spPr/>
      <dgm:t>
        <a:bodyPr/>
        <a:lstStyle/>
        <a:p>
          <a:endParaRPr lang="en-US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gm:t>
    </dgm:pt>
    <dgm:pt modelId="{CE7B0B17-61E0-470C-82DB-963364B453DC}" type="sibTrans" cxnId="{F817D901-0D66-48AB-AF6D-DBCF5D4547EF}">
      <dgm:prSet/>
      <dgm:spPr/>
      <dgm:t>
        <a:bodyPr/>
        <a:lstStyle/>
        <a:p>
          <a:endParaRPr lang="en-US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gm:t>
    </dgm:pt>
    <dgm:pt modelId="{9FA303AC-18F7-4181-AAB5-5803A3876D45}">
      <dgm:prSet phldrT="[Text]" custT="1"/>
      <dgm:spPr/>
      <dgm:t>
        <a:bodyPr/>
        <a:lstStyle/>
        <a:p>
          <a:r>
            <a:rPr lang="bn-IN" sz="3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তাওরাত </a:t>
          </a:r>
          <a:endParaRPr lang="en-US" sz="3200" b="1" cap="none" spc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0781AA-78E8-4F72-AB97-C508A51CE795}" type="parTrans" cxnId="{545839F6-7EB2-4893-9DA8-D14E78903681}">
      <dgm:prSet/>
      <dgm:spPr/>
      <dgm:t>
        <a:bodyPr/>
        <a:lstStyle/>
        <a:p>
          <a:endParaRPr lang="en-US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gm:t>
    </dgm:pt>
    <dgm:pt modelId="{761FA3DB-7F28-4F17-8832-00FBDFEAFA16}" type="sibTrans" cxnId="{545839F6-7EB2-4893-9DA8-D14E78903681}">
      <dgm:prSet/>
      <dgm:spPr/>
      <dgm:t>
        <a:bodyPr/>
        <a:lstStyle/>
        <a:p>
          <a:endParaRPr lang="en-US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gm:t>
    </dgm:pt>
    <dgm:pt modelId="{86B7461B-36EE-4551-AE08-61FA8D5081D9}">
      <dgm:prSet phldrT="[Text]" custT="1"/>
      <dgm:spPr/>
      <dgm:t>
        <a:bodyPr/>
        <a:lstStyle/>
        <a:p>
          <a:r>
            <a:rPr lang="bn-IN" sz="36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যাবূর </a:t>
          </a:r>
          <a:endParaRPr lang="en-US" sz="3600" b="1" cap="none" spc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034354-E8BA-4DA9-8C58-000A189FC3ED}" type="parTrans" cxnId="{A829E750-CB05-41A4-9449-BA1C2CE9333B}">
      <dgm:prSet/>
      <dgm:spPr/>
      <dgm:t>
        <a:bodyPr/>
        <a:lstStyle/>
        <a:p>
          <a:endParaRPr lang="en-US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gm:t>
    </dgm:pt>
    <dgm:pt modelId="{A0071AA3-A7F2-44F6-BE3B-C1009D52BD44}" type="sibTrans" cxnId="{A829E750-CB05-41A4-9449-BA1C2CE9333B}">
      <dgm:prSet/>
      <dgm:spPr/>
      <dgm:t>
        <a:bodyPr/>
        <a:lstStyle/>
        <a:p>
          <a:endParaRPr lang="en-US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gm:t>
    </dgm:pt>
    <dgm:pt modelId="{3879526D-B0B4-4EC2-809E-D37BC5C47BB6}">
      <dgm:prSet phldrT="[Text]" custT="1"/>
      <dgm:spPr/>
      <dgm:t>
        <a:bodyPr/>
        <a:lstStyle/>
        <a:p>
          <a:r>
            <a:rPr lang="bn-IN" sz="36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ইঞ্জিল  </a:t>
          </a:r>
          <a:endParaRPr lang="en-US" sz="3600" b="1" cap="none" spc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6312C71-8C8E-4C4E-B42E-363A16AE562B}" type="parTrans" cxnId="{6F3FDC67-EC95-496D-A7CA-C731E25DF72C}">
      <dgm:prSet/>
      <dgm:spPr/>
      <dgm:t>
        <a:bodyPr/>
        <a:lstStyle/>
        <a:p>
          <a:endParaRPr lang="en-US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gm:t>
    </dgm:pt>
    <dgm:pt modelId="{A464DCD4-93B0-4908-89B7-BB4786BCAF29}" type="sibTrans" cxnId="{6F3FDC67-EC95-496D-A7CA-C731E25DF72C}">
      <dgm:prSet/>
      <dgm:spPr/>
      <dgm:t>
        <a:bodyPr/>
        <a:lstStyle/>
        <a:p>
          <a:endParaRPr lang="en-US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gm:t>
    </dgm:pt>
    <dgm:pt modelId="{68318AB6-123D-4D47-AD2C-7845CDE44BE4}">
      <dgm:prSet phldrT="[Text]" custT="1"/>
      <dgm:spPr/>
      <dgm:t>
        <a:bodyPr/>
        <a:lstStyle/>
        <a:p>
          <a:r>
            <a:rPr lang="bn-IN" sz="36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আল-</a:t>
          </a:r>
          <a:r>
            <a:rPr lang="bn-IN" sz="3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কোরআন</a:t>
          </a:r>
          <a:r>
            <a:rPr lang="bn-IN" sz="36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b="1" cap="none" spc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DACE70-0C79-4584-89A1-C1E603D50641}" type="parTrans" cxnId="{48B5A32C-D470-4A90-8003-87EA22ADC2AE}">
      <dgm:prSet/>
      <dgm:spPr/>
      <dgm:t>
        <a:bodyPr/>
        <a:lstStyle/>
        <a:p>
          <a:endParaRPr lang="en-US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gm:t>
    </dgm:pt>
    <dgm:pt modelId="{9C2DC22F-CA56-45B1-86DE-5788499DC692}" type="sibTrans" cxnId="{48B5A32C-D470-4A90-8003-87EA22ADC2AE}">
      <dgm:prSet/>
      <dgm:spPr/>
      <dgm:t>
        <a:bodyPr/>
        <a:lstStyle/>
        <a:p>
          <a:endParaRPr lang="en-US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gm:t>
    </dgm:pt>
    <dgm:pt modelId="{180C8E36-6EC7-4323-8766-529BB11E00B2}" type="pres">
      <dgm:prSet presAssocID="{92095A6D-18F0-42EE-8050-F0F27ED6909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8C4E771-764F-48A1-956F-608D4ADFFFA0}" type="pres">
      <dgm:prSet presAssocID="{B7451D61-9B42-4302-B18F-A83EFD9E863A}" presName="centerShape" presStyleLbl="node0" presStyleIdx="0" presStyleCnt="1" custScaleX="145427" custScaleY="133572"/>
      <dgm:spPr/>
    </dgm:pt>
    <dgm:pt modelId="{BACF6528-9FA9-4D67-ACE7-261E6442AE35}" type="pres">
      <dgm:prSet presAssocID="{470781AA-78E8-4F72-AB97-C508A51CE795}" presName="parTrans" presStyleLbl="sibTrans2D1" presStyleIdx="0" presStyleCnt="4"/>
      <dgm:spPr/>
    </dgm:pt>
    <dgm:pt modelId="{17C8A385-8DB2-461A-B7D3-4620409E279B}" type="pres">
      <dgm:prSet presAssocID="{470781AA-78E8-4F72-AB97-C508A51CE795}" presName="connectorText" presStyleLbl="sibTrans2D1" presStyleIdx="0" presStyleCnt="4"/>
      <dgm:spPr/>
    </dgm:pt>
    <dgm:pt modelId="{FAC71CB5-CAF0-40AF-B5AA-A35FFED52B52}" type="pres">
      <dgm:prSet presAssocID="{9FA303AC-18F7-4181-AAB5-5803A3876D45}" presName="node" presStyleLbl="node1" presStyleIdx="0" presStyleCnt="4" custScaleX="125705">
        <dgm:presLayoutVars>
          <dgm:bulletEnabled val="1"/>
        </dgm:presLayoutVars>
      </dgm:prSet>
      <dgm:spPr/>
    </dgm:pt>
    <dgm:pt modelId="{A82C4398-C8EC-4F3B-81BC-FBC25ADB399E}" type="pres">
      <dgm:prSet presAssocID="{92034354-E8BA-4DA9-8C58-000A189FC3ED}" presName="parTrans" presStyleLbl="sibTrans2D1" presStyleIdx="1" presStyleCnt="4"/>
      <dgm:spPr/>
    </dgm:pt>
    <dgm:pt modelId="{32C63608-0911-418F-807F-96F6210F9B50}" type="pres">
      <dgm:prSet presAssocID="{92034354-E8BA-4DA9-8C58-000A189FC3ED}" presName="connectorText" presStyleLbl="sibTrans2D1" presStyleIdx="1" presStyleCnt="4"/>
      <dgm:spPr/>
    </dgm:pt>
    <dgm:pt modelId="{CECDA967-92F1-41E6-98C8-FDE2BFF75129}" type="pres">
      <dgm:prSet presAssocID="{86B7461B-36EE-4551-AE08-61FA8D5081D9}" presName="node" presStyleLbl="node1" presStyleIdx="1" presStyleCnt="4" custScaleX="119511" custScaleY="122135" custRadScaleRad="131117">
        <dgm:presLayoutVars>
          <dgm:bulletEnabled val="1"/>
        </dgm:presLayoutVars>
      </dgm:prSet>
      <dgm:spPr/>
    </dgm:pt>
    <dgm:pt modelId="{CEBC0065-9B99-462B-AC38-B865D69FC68A}" type="pres">
      <dgm:prSet presAssocID="{C6312C71-8C8E-4C4E-B42E-363A16AE562B}" presName="parTrans" presStyleLbl="sibTrans2D1" presStyleIdx="2" presStyleCnt="4"/>
      <dgm:spPr/>
    </dgm:pt>
    <dgm:pt modelId="{A69A8864-AD01-4F65-AC31-38FE27207176}" type="pres">
      <dgm:prSet presAssocID="{C6312C71-8C8E-4C4E-B42E-363A16AE562B}" presName="connectorText" presStyleLbl="sibTrans2D1" presStyleIdx="2" presStyleCnt="4"/>
      <dgm:spPr/>
    </dgm:pt>
    <dgm:pt modelId="{19A15CD9-9451-4CA5-99E3-E179A23968E3}" type="pres">
      <dgm:prSet presAssocID="{3879526D-B0B4-4EC2-809E-D37BC5C47BB6}" presName="node" presStyleLbl="node1" presStyleIdx="2" presStyleCnt="4" custScaleX="128877">
        <dgm:presLayoutVars>
          <dgm:bulletEnabled val="1"/>
        </dgm:presLayoutVars>
      </dgm:prSet>
      <dgm:spPr/>
    </dgm:pt>
    <dgm:pt modelId="{91F7B0DC-E523-4D7F-8273-A5C253C1E6AD}" type="pres">
      <dgm:prSet presAssocID="{2CDACE70-0C79-4584-89A1-C1E603D50641}" presName="parTrans" presStyleLbl="sibTrans2D1" presStyleIdx="3" presStyleCnt="4"/>
      <dgm:spPr/>
    </dgm:pt>
    <dgm:pt modelId="{B7C31C5B-B544-40D7-B8DD-F752C390D3F8}" type="pres">
      <dgm:prSet presAssocID="{2CDACE70-0C79-4584-89A1-C1E603D50641}" presName="connectorText" presStyleLbl="sibTrans2D1" presStyleIdx="3" presStyleCnt="4"/>
      <dgm:spPr/>
    </dgm:pt>
    <dgm:pt modelId="{4B860834-8238-4EF5-9CBB-6E6A3063095E}" type="pres">
      <dgm:prSet presAssocID="{68318AB6-123D-4D47-AD2C-7845CDE44BE4}" presName="node" presStyleLbl="node1" presStyleIdx="3" presStyleCnt="4" custScaleX="128234" custScaleY="111032" custRadScaleRad="126025">
        <dgm:presLayoutVars>
          <dgm:bulletEnabled val="1"/>
        </dgm:presLayoutVars>
      </dgm:prSet>
      <dgm:spPr/>
    </dgm:pt>
  </dgm:ptLst>
  <dgm:cxnLst>
    <dgm:cxn modelId="{F817D901-0D66-48AB-AF6D-DBCF5D4547EF}" srcId="{92095A6D-18F0-42EE-8050-F0F27ED69098}" destId="{B7451D61-9B42-4302-B18F-A83EFD9E863A}" srcOrd="0" destOrd="0" parTransId="{3A0478E6-CE1D-4696-900E-6F14A6416334}" sibTransId="{CE7B0B17-61E0-470C-82DB-963364B453DC}"/>
    <dgm:cxn modelId="{71C7ED01-784A-45B5-80B9-84E7C053B9D6}" type="presOf" srcId="{92095A6D-18F0-42EE-8050-F0F27ED69098}" destId="{180C8E36-6EC7-4323-8766-529BB11E00B2}" srcOrd="0" destOrd="0" presId="urn:microsoft.com/office/officeart/2005/8/layout/radial5"/>
    <dgm:cxn modelId="{48B5A32C-D470-4A90-8003-87EA22ADC2AE}" srcId="{B7451D61-9B42-4302-B18F-A83EFD9E863A}" destId="{68318AB6-123D-4D47-AD2C-7845CDE44BE4}" srcOrd="3" destOrd="0" parTransId="{2CDACE70-0C79-4584-89A1-C1E603D50641}" sibTransId="{9C2DC22F-CA56-45B1-86DE-5788499DC692}"/>
    <dgm:cxn modelId="{B0E6A937-3B34-4064-90DF-75CEC0544947}" type="presOf" srcId="{86B7461B-36EE-4551-AE08-61FA8D5081D9}" destId="{CECDA967-92F1-41E6-98C8-FDE2BFF75129}" srcOrd="0" destOrd="0" presId="urn:microsoft.com/office/officeart/2005/8/layout/radial5"/>
    <dgm:cxn modelId="{84B6DB3C-3A02-4D79-A71B-2503B61D7F79}" type="presOf" srcId="{2CDACE70-0C79-4584-89A1-C1E603D50641}" destId="{B7C31C5B-B544-40D7-B8DD-F752C390D3F8}" srcOrd="1" destOrd="0" presId="urn:microsoft.com/office/officeart/2005/8/layout/radial5"/>
    <dgm:cxn modelId="{A30CF83D-5A23-455B-8F47-8458485B3209}" type="presOf" srcId="{C6312C71-8C8E-4C4E-B42E-363A16AE562B}" destId="{CEBC0065-9B99-462B-AC38-B865D69FC68A}" srcOrd="0" destOrd="0" presId="urn:microsoft.com/office/officeart/2005/8/layout/radial5"/>
    <dgm:cxn modelId="{6F3FDC67-EC95-496D-A7CA-C731E25DF72C}" srcId="{B7451D61-9B42-4302-B18F-A83EFD9E863A}" destId="{3879526D-B0B4-4EC2-809E-D37BC5C47BB6}" srcOrd="2" destOrd="0" parTransId="{C6312C71-8C8E-4C4E-B42E-363A16AE562B}" sibTransId="{A464DCD4-93B0-4908-89B7-BB4786BCAF29}"/>
    <dgm:cxn modelId="{A829E750-CB05-41A4-9449-BA1C2CE9333B}" srcId="{B7451D61-9B42-4302-B18F-A83EFD9E863A}" destId="{86B7461B-36EE-4551-AE08-61FA8D5081D9}" srcOrd="1" destOrd="0" parTransId="{92034354-E8BA-4DA9-8C58-000A189FC3ED}" sibTransId="{A0071AA3-A7F2-44F6-BE3B-C1009D52BD44}"/>
    <dgm:cxn modelId="{EFDE1F7F-56F5-4801-9CAB-3165DA9C301E}" type="presOf" srcId="{9FA303AC-18F7-4181-AAB5-5803A3876D45}" destId="{FAC71CB5-CAF0-40AF-B5AA-A35FFED52B52}" srcOrd="0" destOrd="0" presId="urn:microsoft.com/office/officeart/2005/8/layout/radial5"/>
    <dgm:cxn modelId="{03541E94-330D-45FB-849E-5E3D7EDA2EBE}" type="presOf" srcId="{470781AA-78E8-4F72-AB97-C508A51CE795}" destId="{BACF6528-9FA9-4D67-ACE7-261E6442AE35}" srcOrd="0" destOrd="0" presId="urn:microsoft.com/office/officeart/2005/8/layout/radial5"/>
    <dgm:cxn modelId="{1BDB279A-A4EE-4B62-84F6-8DF6232C5CF8}" type="presOf" srcId="{470781AA-78E8-4F72-AB97-C508A51CE795}" destId="{17C8A385-8DB2-461A-B7D3-4620409E279B}" srcOrd="1" destOrd="0" presId="urn:microsoft.com/office/officeart/2005/8/layout/radial5"/>
    <dgm:cxn modelId="{E004D0B9-D727-411A-92D3-C118845AA6DE}" type="presOf" srcId="{B7451D61-9B42-4302-B18F-A83EFD9E863A}" destId="{B8C4E771-764F-48A1-956F-608D4ADFFFA0}" srcOrd="0" destOrd="0" presId="urn:microsoft.com/office/officeart/2005/8/layout/radial5"/>
    <dgm:cxn modelId="{0450A4BB-AAC7-4F2B-BF2C-10303F438D8B}" type="presOf" srcId="{92034354-E8BA-4DA9-8C58-000A189FC3ED}" destId="{32C63608-0911-418F-807F-96F6210F9B50}" srcOrd="1" destOrd="0" presId="urn:microsoft.com/office/officeart/2005/8/layout/radial5"/>
    <dgm:cxn modelId="{F17F9EC4-ED6E-443D-A720-D769CBD365F9}" type="presOf" srcId="{92034354-E8BA-4DA9-8C58-000A189FC3ED}" destId="{A82C4398-C8EC-4F3B-81BC-FBC25ADB399E}" srcOrd="0" destOrd="0" presId="urn:microsoft.com/office/officeart/2005/8/layout/radial5"/>
    <dgm:cxn modelId="{05010BD6-5E52-4A44-A2AA-D0510CD88E54}" type="presOf" srcId="{2CDACE70-0C79-4584-89A1-C1E603D50641}" destId="{91F7B0DC-E523-4D7F-8273-A5C253C1E6AD}" srcOrd="0" destOrd="0" presId="urn:microsoft.com/office/officeart/2005/8/layout/radial5"/>
    <dgm:cxn modelId="{54A62DE8-D108-4C6A-8BB5-25AA66065350}" type="presOf" srcId="{68318AB6-123D-4D47-AD2C-7845CDE44BE4}" destId="{4B860834-8238-4EF5-9CBB-6E6A3063095E}" srcOrd="0" destOrd="0" presId="urn:microsoft.com/office/officeart/2005/8/layout/radial5"/>
    <dgm:cxn modelId="{783F38ED-46FE-4A8A-A601-AB2F484671CB}" type="presOf" srcId="{3879526D-B0B4-4EC2-809E-D37BC5C47BB6}" destId="{19A15CD9-9451-4CA5-99E3-E179A23968E3}" srcOrd="0" destOrd="0" presId="urn:microsoft.com/office/officeart/2005/8/layout/radial5"/>
    <dgm:cxn modelId="{545839F6-7EB2-4893-9DA8-D14E78903681}" srcId="{B7451D61-9B42-4302-B18F-A83EFD9E863A}" destId="{9FA303AC-18F7-4181-AAB5-5803A3876D45}" srcOrd="0" destOrd="0" parTransId="{470781AA-78E8-4F72-AB97-C508A51CE795}" sibTransId="{761FA3DB-7F28-4F17-8832-00FBDFEAFA16}"/>
    <dgm:cxn modelId="{67CEB8FF-6704-4DFF-8C50-908EA860DE35}" type="presOf" srcId="{C6312C71-8C8E-4C4E-B42E-363A16AE562B}" destId="{A69A8864-AD01-4F65-AC31-38FE27207176}" srcOrd="1" destOrd="0" presId="urn:microsoft.com/office/officeart/2005/8/layout/radial5"/>
    <dgm:cxn modelId="{17CB4092-DE9E-4565-842A-5CC4FF7B3494}" type="presParOf" srcId="{180C8E36-6EC7-4323-8766-529BB11E00B2}" destId="{B8C4E771-764F-48A1-956F-608D4ADFFFA0}" srcOrd="0" destOrd="0" presId="urn:microsoft.com/office/officeart/2005/8/layout/radial5"/>
    <dgm:cxn modelId="{409A07DD-73CA-42DB-B168-008F20567C55}" type="presParOf" srcId="{180C8E36-6EC7-4323-8766-529BB11E00B2}" destId="{BACF6528-9FA9-4D67-ACE7-261E6442AE35}" srcOrd="1" destOrd="0" presId="urn:microsoft.com/office/officeart/2005/8/layout/radial5"/>
    <dgm:cxn modelId="{152E0DCC-BC3A-4789-8F98-4F4EA67C12C3}" type="presParOf" srcId="{BACF6528-9FA9-4D67-ACE7-261E6442AE35}" destId="{17C8A385-8DB2-461A-B7D3-4620409E279B}" srcOrd="0" destOrd="0" presId="urn:microsoft.com/office/officeart/2005/8/layout/radial5"/>
    <dgm:cxn modelId="{B6ED923A-7E31-4092-ADD4-5088449070AB}" type="presParOf" srcId="{180C8E36-6EC7-4323-8766-529BB11E00B2}" destId="{FAC71CB5-CAF0-40AF-B5AA-A35FFED52B52}" srcOrd="2" destOrd="0" presId="urn:microsoft.com/office/officeart/2005/8/layout/radial5"/>
    <dgm:cxn modelId="{CD063093-68F1-403E-82CC-173A458FB2F9}" type="presParOf" srcId="{180C8E36-6EC7-4323-8766-529BB11E00B2}" destId="{A82C4398-C8EC-4F3B-81BC-FBC25ADB399E}" srcOrd="3" destOrd="0" presId="urn:microsoft.com/office/officeart/2005/8/layout/radial5"/>
    <dgm:cxn modelId="{6585832B-C4A6-4654-9F49-B0852A70C995}" type="presParOf" srcId="{A82C4398-C8EC-4F3B-81BC-FBC25ADB399E}" destId="{32C63608-0911-418F-807F-96F6210F9B50}" srcOrd="0" destOrd="0" presId="urn:microsoft.com/office/officeart/2005/8/layout/radial5"/>
    <dgm:cxn modelId="{28E70EBE-BE43-444E-B851-110C59283717}" type="presParOf" srcId="{180C8E36-6EC7-4323-8766-529BB11E00B2}" destId="{CECDA967-92F1-41E6-98C8-FDE2BFF75129}" srcOrd="4" destOrd="0" presId="urn:microsoft.com/office/officeart/2005/8/layout/radial5"/>
    <dgm:cxn modelId="{6B104366-0AC9-46DF-A136-EC17EAFE3F4D}" type="presParOf" srcId="{180C8E36-6EC7-4323-8766-529BB11E00B2}" destId="{CEBC0065-9B99-462B-AC38-B865D69FC68A}" srcOrd="5" destOrd="0" presId="urn:microsoft.com/office/officeart/2005/8/layout/radial5"/>
    <dgm:cxn modelId="{06FC5526-7DCE-40AD-9D6B-78F02F031B88}" type="presParOf" srcId="{CEBC0065-9B99-462B-AC38-B865D69FC68A}" destId="{A69A8864-AD01-4F65-AC31-38FE27207176}" srcOrd="0" destOrd="0" presId="urn:microsoft.com/office/officeart/2005/8/layout/radial5"/>
    <dgm:cxn modelId="{F2CCDC2B-E187-42F5-B648-1DCA0515017F}" type="presParOf" srcId="{180C8E36-6EC7-4323-8766-529BB11E00B2}" destId="{19A15CD9-9451-4CA5-99E3-E179A23968E3}" srcOrd="6" destOrd="0" presId="urn:microsoft.com/office/officeart/2005/8/layout/radial5"/>
    <dgm:cxn modelId="{C30C7EC8-0B7B-43AF-B7B2-0226743CADA6}" type="presParOf" srcId="{180C8E36-6EC7-4323-8766-529BB11E00B2}" destId="{91F7B0DC-E523-4D7F-8273-A5C253C1E6AD}" srcOrd="7" destOrd="0" presId="urn:microsoft.com/office/officeart/2005/8/layout/radial5"/>
    <dgm:cxn modelId="{B5E336FB-A214-43EE-8870-8AB7D390D1FD}" type="presParOf" srcId="{91F7B0DC-E523-4D7F-8273-A5C253C1E6AD}" destId="{B7C31C5B-B544-40D7-B8DD-F752C390D3F8}" srcOrd="0" destOrd="0" presId="urn:microsoft.com/office/officeart/2005/8/layout/radial5"/>
    <dgm:cxn modelId="{B6159C3C-4E2D-4A3A-BD48-AD0A5E56F678}" type="presParOf" srcId="{180C8E36-6EC7-4323-8766-529BB11E00B2}" destId="{4B860834-8238-4EF5-9CBB-6E6A3063095E}" srcOrd="8" destOrd="0" presId="urn:microsoft.com/office/officeart/2005/8/layout/radial5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E6D31C-24AF-447D-A422-665992BA2B09}" type="doc">
      <dgm:prSet loTypeId="urn:microsoft.com/office/officeart/2005/8/layout/radial6" loCatId="cycle" qsTypeId="urn:microsoft.com/office/officeart/2009/2/quickstyle/3d8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6FC236E-AE6E-4D96-8F9B-3E75DC304032}">
      <dgm:prSet phldrT="[Text]" custT="1"/>
      <dgm:spPr/>
      <dgm:t>
        <a:bodyPr/>
        <a:lstStyle/>
        <a:p>
          <a:r>
            <a:rPr lang="bn-IN" sz="4000" dirty="0">
              <a:latin typeface="NikoshBAN" panose="02000000000000000000" pitchFamily="2" charset="0"/>
              <a:cs typeface="NikoshBAN" panose="02000000000000000000" pitchFamily="2" charset="0"/>
            </a:rPr>
            <a:t>সহিফা ১০০ খানা 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006ABB-26F5-4D7E-A12D-48732E6B4B29}" type="parTrans" cxnId="{8E642215-4AE7-4053-8E29-5D6E963552E4}">
      <dgm:prSet/>
      <dgm:spPr/>
      <dgm:t>
        <a:bodyPr/>
        <a:lstStyle/>
        <a:p>
          <a:endParaRPr lang="en-US"/>
        </a:p>
      </dgm:t>
    </dgm:pt>
    <dgm:pt modelId="{83C3DF58-3664-4A0C-A3F0-F421E43BB014}" type="sibTrans" cxnId="{8E642215-4AE7-4053-8E29-5D6E963552E4}">
      <dgm:prSet/>
      <dgm:spPr/>
      <dgm:t>
        <a:bodyPr/>
        <a:lstStyle/>
        <a:p>
          <a:endParaRPr lang="en-US"/>
        </a:p>
      </dgm:t>
    </dgm:pt>
    <dgm:pt modelId="{1FF40E73-4EE1-484F-AD90-07AD2077B6B4}">
      <dgm:prSet phldrT="[Text]" custT="1"/>
      <dgm:spPr/>
      <dgm:t>
        <a:bodyPr/>
        <a:lstStyle/>
        <a:p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৩০টি সহিফা হযরত ইদ্রীস আঃ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2C8AF4-62C7-42E4-8510-061DB62AE73D}" type="parTrans" cxnId="{0A5DF0E3-E723-46A8-BB65-D658E59AC2EF}">
      <dgm:prSet/>
      <dgm:spPr/>
      <dgm:t>
        <a:bodyPr/>
        <a:lstStyle/>
        <a:p>
          <a:endParaRPr lang="en-US"/>
        </a:p>
      </dgm:t>
    </dgm:pt>
    <dgm:pt modelId="{865C5D85-20B8-49A0-AEC5-76ADA30AEA84}" type="sibTrans" cxnId="{0A5DF0E3-E723-46A8-BB65-D658E59AC2EF}">
      <dgm:prSet/>
      <dgm:spPr/>
      <dgm:t>
        <a:bodyPr/>
        <a:lstStyle/>
        <a:p>
          <a:endParaRPr lang="en-US"/>
        </a:p>
      </dgm:t>
    </dgm:pt>
    <dgm:pt modelId="{CD47E9DE-BF5C-4FEA-B986-AB565E85E6DA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৫০টি সহিফা হযরত শীষ আঃ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63CDA9-89A1-44AB-8812-8EFD6C6F1642}" type="parTrans" cxnId="{3C59658C-135B-463B-9ED6-63C0286A6B80}">
      <dgm:prSet/>
      <dgm:spPr/>
      <dgm:t>
        <a:bodyPr/>
        <a:lstStyle/>
        <a:p>
          <a:endParaRPr lang="en-US"/>
        </a:p>
      </dgm:t>
    </dgm:pt>
    <dgm:pt modelId="{D8B2436E-B2FC-472D-BDF5-E82299C36C09}" type="sibTrans" cxnId="{3C59658C-135B-463B-9ED6-63C0286A6B80}">
      <dgm:prSet/>
      <dgm:spPr/>
      <dgm:t>
        <a:bodyPr/>
        <a:lstStyle/>
        <a:p>
          <a:endParaRPr lang="en-US"/>
        </a:p>
      </dgm:t>
    </dgm:pt>
    <dgm:pt modelId="{A99C2AE0-5F6B-4266-8F35-509FFCEF62AD}">
      <dgm:prSet phldrT="[Text]" custT="1"/>
      <dgm:spPr/>
      <dgm:t>
        <a:bodyPr/>
        <a:lstStyle/>
        <a:p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১০টি সহিফা হযরত ইব্রাহীম আঃ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D73D81-A69A-45B6-8C70-9B09B3564204}" type="parTrans" cxnId="{C49A245C-4C0B-4E09-B6C1-FD3590098385}">
      <dgm:prSet/>
      <dgm:spPr/>
      <dgm:t>
        <a:bodyPr/>
        <a:lstStyle/>
        <a:p>
          <a:endParaRPr lang="en-US"/>
        </a:p>
      </dgm:t>
    </dgm:pt>
    <dgm:pt modelId="{B8C9CBDB-ED1D-42A8-9748-78214C369829}" type="sibTrans" cxnId="{C49A245C-4C0B-4E09-B6C1-FD3590098385}">
      <dgm:prSet/>
      <dgm:spPr/>
      <dgm:t>
        <a:bodyPr/>
        <a:lstStyle/>
        <a:p>
          <a:endParaRPr lang="en-US"/>
        </a:p>
      </dgm:t>
    </dgm:pt>
    <dgm:pt modelId="{00669DF7-D56E-4E35-8640-3411A94FAC64}">
      <dgm:prSet phldrT="[Text]" custT="1"/>
      <dgm:spPr/>
      <dgm:t>
        <a:bodyPr/>
        <a:lstStyle/>
        <a:p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১০টি সহিফা হযরত আদম আঃ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2AE45D-8892-4DB4-8215-1E924C772A63}" type="parTrans" cxnId="{76B46014-10F5-4380-BEC0-E8BBE88F1AAC}">
      <dgm:prSet/>
      <dgm:spPr/>
      <dgm:t>
        <a:bodyPr/>
        <a:lstStyle/>
        <a:p>
          <a:endParaRPr lang="en-US"/>
        </a:p>
      </dgm:t>
    </dgm:pt>
    <dgm:pt modelId="{1941F994-7612-4899-AFF3-36E2BF41DF93}" type="sibTrans" cxnId="{76B46014-10F5-4380-BEC0-E8BBE88F1AAC}">
      <dgm:prSet/>
      <dgm:spPr/>
      <dgm:t>
        <a:bodyPr/>
        <a:lstStyle/>
        <a:p>
          <a:endParaRPr lang="en-US"/>
        </a:p>
      </dgm:t>
    </dgm:pt>
    <dgm:pt modelId="{D1BB235C-F743-4621-9D1F-35DB8EE374FE}">
      <dgm:prSet/>
      <dgm:spPr/>
      <dgm:t>
        <a:bodyPr/>
        <a:lstStyle/>
        <a:p>
          <a:endParaRPr lang="en-US"/>
        </a:p>
      </dgm:t>
    </dgm:pt>
    <dgm:pt modelId="{D730BA3E-FB1F-4872-A073-1750399480F6}" type="parTrans" cxnId="{99FC371E-8AEC-4FB8-B801-95943CE7174F}">
      <dgm:prSet/>
      <dgm:spPr/>
      <dgm:t>
        <a:bodyPr/>
        <a:lstStyle/>
        <a:p>
          <a:endParaRPr lang="en-US"/>
        </a:p>
      </dgm:t>
    </dgm:pt>
    <dgm:pt modelId="{5E6572FA-F2C7-4C58-8A35-D32AC34E86FB}" type="sibTrans" cxnId="{99FC371E-8AEC-4FB8-B801-95943CE7174F}">
      <dgm:prSet/>
      <dgm:spPr/>
      <dgm:t>
        <a:bodyPr/>
        <a:lstStyle/>
        <a:p>
          <a:endParaRPr lang="en-US"/>
        </a:p>
      </dgm:t>
    </dgm:pt>
    <dgm:pt modelId="{28ECFF46-A808-49FD-BFB2-16BBAA0BA4D4}" type="pres">
      <dgm:prSet presAssocID="{BFE6D31C-24AF-447D-A422-665992BA2B0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2E121D1-9403-4485-A2AA-855CFFD502B5}" type="pres">
      <dgm:prSet presAssocID="{46FC236E-AE6E-4D96-8F9B-3E75DC304032}" presName="centerShape" presStyleLbl="node0" presStyleIdx="0" presStyleCnt="1" custScaleX="98019" custScaleY="75701"/>
      <dgm:spPr/>
    </dgm:pt>
    <dgm:pt modelId="{E8CBDA3B-13F0-4971-BCC1-1B1C7F6022E9}" type="pres">
      <dgm:prSet presAssocID="{1FF40E73-4EE1-484F-AD90-07AD2077B6B4}" presName="node" presStyleLbl="node1" presStyleIdx="0" presStyleCnt="4" custScaleX="143736" custScaleY="131051" custRadScaleRad="92550" custRadScaleInc="3301">
        <dgm:presLayoutVars>
          <dgm:bulletEnabled val="1"/>
        </dgm:presLayoutVars>
      </dgm:prSet>
      <dgm:spPr/>
    </dgm:pt>
    <dgm:pt modelId="{DC1A86DB-13A5-4FAB-B752-508CBC95B746}" type="pres">
      <dgm:prSet presAssocID="{1FF40E73-4EE1-484F-AD90-07AD2077B6B4}" presName="dummy" presStyleCnt="0"/>
      <dgm:spPr/>
    </dgm:pt>
    <dgm:pt modelId="{E26B9FF0-B0B1-40F7-B4BC-696D90A2FB73}" type="pres">
      <dgm:prSet presAssocID="{865C5D85-20B8-49A0-AEC5-76ADA30AEA84}" presName="sibTrans" presStyleLbl="sibTrans2D1" presStyleIdx="0" presStyleCnt="4"/>
      <dgm:spPr/>
    </dgm:pt>
    <dgm:pt modelId="{C14D2179-53B2-43E1-B7D4-9F429B287B48}" type="pres">
      <dgm:prSet presAssocID="{CD47E9DE-BF5C-4FEA-B986-AB565E85E6DA}" presName="node" presStyleLbl="node1" presStyleIdx="1" presStyleCnt="4" custScaleX="142543" custScaleY="125056" custRadScaleRad="125292" custRadScaleInc="-3742">
        <dgm:presLayoutVars>
          <dgm:bulletEnabled val="1"/>
        </dgm:presLayoutVars>
      </dgm:prSet>
      <dgm:spPr/>
    </dgm:pt>
    <dgm:pt modelId="{0FF80E63-D3DD-4F07-8DBC-67798591506D}" type="pres">
      <dgm:prSet presAssocID="{CD47E9DE-BF5C-4FEA-B986-AB565E85E6DA}" presName="dummy" presStyleCnt="0"/>
      <dgm:spPr/>
    </dgm:pt>
    <dgm:pt modelId="{CCC5FA87-5624-4F12-B253-14EDB1AA00D1}" type="pres">
      <dgm:prSet presAssocID="{D8B2436E-B2FC-472D-BDF5-E82299C36C09}" presName="sibTrans" presStyleLbl="sibTrans2D1" presStyleIdx="1" presStyleCnt="4"/>
      <dgm:spPr/>
    </dgm:pt>
    <dgm:pt modelId="{8936BC7C-D5B4-4FA2-8D0E-64DEB6E60644}" type="pres">
      <dgm:prSet presAssocID="{A99C2AE0-5F6B-4266-8F35-509FFCEF62AD}" presName="node" presStyleLbl="node1" presStyleIdx="2" presStyleCnt="4" custScaleX="159979" custScaleY="122854" custRadScaleRad="96979" custRadScaleInc="-2100">
        <dgm:presLayoutVars>
          <dgm:bulletEnabled val="1"/>
        </dgm:presLayoutVars>
      </dgm:prSet>
      <dgm:spPr/>
    </dgm:pt>
    <dgm:pt modelId="{300AE80A-6776-49F5-A2A1-1B038133C0F4}" type="pres">
      <dgm:prSet presAssocID="{A99C2AE0-5F6B-4266-8F35-509FFCEF62AD}" presName="dummy" presStyleCnt="0"/>
      <dgm:spPr/>
    </dgm:pt>
    <dgm:pt modelId="{FCFBC79D-081B-4771-98B3-4290CC20B3C2}" type="pres">
      <dgm:prSet presAssocID="{B8C9CBDB-ED1D-42A8-9748-78214C369829}" presName="sibTrans" presStyleLbl="sibTrans2D1" presStyleIdx="2" presStyleCnt="4"/>
      <dgm:spPr/>
    </dgm:pt>
    <dgm:pt modelId="{709C1038-ACE1-4A64-AA59-2A566219C8F8}" type="pres">
      <dgm:prSet presAssocID="{00669DF7-D56E-4E35-8640-3411A94FAC64}" presName="node" presStyleLbl="node1" presStyleIdx="3" presStyleCnt="4" custScaleX="136675" custScaleY="126778" custRadScaleRad="118137" custRadScaleInc="-2586">
        <dgm:presLayoutVars>
          <dgm:bulletEnabled val="1"/>
        </dgm:presLayoutVars>
      </dgm:prSet>
      <dgm:spPr/>
    </dgm:pt>
    <dgm:pt modelId="{68CA6102-452D-4B1F-A911-8FB4154E9C02}" type="pres">
      <dgm:prSet presAssocID="{00669DF7-D56E-4E35-8640-3411A94FAC64}" presName="dummy" presStyleCnt="0"/>
      <dgm:spPr/>
    </dgm:pt>
    <dgm:pt modelId="{85AF7BD1-19A8-4852-A376-3268106BFDF2}" type="pres">
      <dgm:prSet presAssocID="{1941F994-7612-4899-AFF3-36E2BF41DF93}" presName="sibTrans" presStyleLbl="sibTrans2D1" presStyleIdx="3" presStyleCnt="4"/>
      <dgm:spPr/>
    </dgm:pt>
  </dgm:ptLst>
  <dgm:cxnLst>
    <dgm:cxn modelId="{D5BBDB0F-5D81-4EAA-8EF8-AB321E4B851F}" type="presOf" srcId="{1941F994-7612-4899-AFF3-36E2BF41DF93}" destId="{85AF7BD1-19A8-4852-A376-3268106BFDF2}" srcOrd="0" destOrd="0" presId="urn:microsoft.com/office/officeart/2005/8/layout/radial6"/>
    <dgm:cxn modelId="{76B46014-10F5-4380-BEC0-E8BBE88F1AAC}" srcId="{46FC236E-AE6E-4D96-8F9B-3E75DC304032}" destId="{00669DF7-D56E-4E35-8640-3411A94FAC64}" srcOrd="3" destOrd="0" parTransId="{842AE45D-8892-4DB4-8215-1E924C772A63}" sibTransId="{1941F994-7612-4899-AFF3-36E2BF41DF93}"/>
    <dgm:cxn modelId="{8E642215-4AE7-4053-8E29-5D6E963552E4}" srcId="{BFE6D31C-24AF-447D-A422-665992BA2B09}" destId="{46FC236E-AE6E-4D96-8F9B-3E75DC304032}" srcOrd="0" destOrd="0" parTransId="{FC006ABB-26F5-4D7E-A12D-48732E6B4B29}" sibTransId="{83C3DF58-3664-4A0C-A3F0-F421E43BB014}"/>
    <dgm:cxn modelId="{99FC371E-8AEC-4FB8-B801-95943CE7174F}" srcId="{BFE6D31C-24AF-447D-A422-665992BA2B09}" destId="{D1BB235C-F743-4621-9D1F-35DB8EE374FE}" srcOrd="1" destOrd="0" parTransId="{D730BA3E-FB1F-4872-A073-1750399480F6}" sibTransId="{5E6572FA-F2C7-4C58-8A35-D32AC34E86FB}"/>
    <dgm:cxn modelId="{5A082B22-839C-4EC0-BB7E-69F9D54425ED}" type="presOf" srcId="{46FC236E-AE6E-4D96-8F9B-3E75DC304032}" destId="{D2E121D1-9403-4485-A2AA-855CFFD502B5}" srcOrd="0" destOrd="0" presId="urn:microsoft.com/office/officeart/2005/8/layout/radial6"/>
    <dgm:cxn modelId="{AD1BC823-D418-4B74-9F2F-D6E9DD571DEB}" type="presOf" srcId="{A99C2AE0-5F6B-4266-8F35-509FFCEF62AD}" destId="{8936BC7C-D5B4-4FA2-8D0E-64DEB6E60644}" srcOrd="0" destOrd="0" presId="urn:microsoft.com/office/officeart/2005/8/layout/radial6"/>
    <dgm:cxn modelId="{116AF02D-024D-48AF-AEBD-6D3564315A4D}" type="presOf" srcId="{865C5D85-20B8-49A0-AEC5-76ADA30AEA84}" destId="{E26B9FF0-B0B1-40F7-B4BC-696D90A2FB73}" srcOrd="0" destOrd="0" presId="urn:microsoft.com/office/officeart/2005/8/layout/radial6"/>
    <dgm:cxn modelId="{C49A245C-4C0B-4E09-B6C1-FD3590098385}" srcId="{46FC236E-AE6E-4D96-8F9B-3E75DC304032}" destId="{A99C2AE0-5F6B-4266-8F35-509FFCEF62AD}" srcOrd="2" destOrd="0" parTransId="{DAD73D81-A69A-45B6-8C70-9B09B3564204}" sibTransId="{B8C9CBDB-ED1D-42A8-9748-78214C369829}"/>
    <dgm:cxn modelId="{D8435454-C29E-4C77-A985-7E311631E9F9}" type="presOf" srcId="{BFE6D31C-24AF-447D-A422-665992BA2B09}" destId="{28ECFF46-A808-49FD-BFB2-16BBAA0BA4D4}" srcOrd="0" destOrd="0" presId="urn:microsoft.com/office/officeart/2005/8/layout/radial6"/>
    <dgm:cxn modelId="{0B501E87-A41F-42A7-AF01-44FE8B21A6A6}" type="presOf" srcId="{00669DF7-D56E-4E35-8640-3411A94FAC64}" destId="{709C1038-ACE1-4A64-AA59-2A566219C8F8}" srcOrd="0" destOrd="0" presId="urn:microsoft.com/office/officeart/2005/8/layout/radial6"/>
    <dgm:cxn modelId="{3C59658C-135B-463B-9ED6-63C0286A6B80}" srcId="{46FC236E-AE6E-4D96-8F9B-3E75DC304032}" destId="{CD47E9DE-BF5C-4FEA-B986-AB565E85E6DA}" srcOrd="1" destOrd="0" parTransId="{EA63CDA9-89A1-44AB-8812-8EFD6C6F1642}" sibTransId="{D8B2436E-B2FC-472D-BDF5-E82299C36C09}"/>
    <dgm:cxn modelId="{8C3B84BA-FE11-44E2-A569-4A58FC523BA7}" type="presOf" srcId="{1FF40E73-4EE1-484F-AD90-07AD2077B6B4}" destId="{E8CBDA3B-13F0-4971-BCC1-1B1C7F6022E9}" srcOrd="0" destOrd="0" presId="urn:microsoft.com/office/officeart/2005/8/layout/radial6"/>
    <dgm:cxn modelId="{3F5500D0-EC20-43F7-93EB-47338302590F}" type="presOf" srcId="{CD47E9DE-BF5C-4FEA-B986-AB565E85E6DA}" destId="{C14D2179-53B2-43E1-B7D4-9F429B287B48}" srcOrd="0" destOrd="0" presId="urn:microsoft.com/office/officeart/2005/8/layout/radial6"/>
    <dgm:cxn modelId="{0A5DF0E3-E723-46A8-BB65-D658E59AC2EF}" srcId="{46FC236E-AE6E-4D96-8F9B-3E75DC304032}" destId="{1FF40E73-4EE1-484F-AD90-07AD2077B6B4}" srcOrd="0" destOrd="0" parTransId="{072C8AF4-62C7-42E4-8510-061DB62AE73D}" sibTransId="{865C5D85-20B8-49A0-AEC5-76ADA30AEA84}"/>
    <dgm:cxn modelId="{A8407EED-4979-42C9-820F-C3767BEC4325}" type="presOf" srcId="{B8C9CBDB-ED1D-42A8-9748-78214C369829}" destId="{FCFBC79D-081B-4771-98B3-4290CC20B3C2}" srcOrd="0" destOrd="0" presId="urn:microsoft.com/office/officeart/2005/8/layout/radial6"/>
    <dgm:cxn modelId="{0814AEEF-CE27-40D3-BA10-757008911826}" type="presOf" srcId="{D8B2436E-B2FC-472D-BDF5-E82299C36C09}" destId="{CCC5FA87-5624-4F12-B253-14EDB1AA00D1}" srcOrd="0" destOrd="0" presId="urn:microsoft.com/office/officeart/2005/8/layout/radial6"/>
    <dgm:cxn modelId="{FDDB09B9-B882-463D-ABDC-018AC69038DD}" type="presParOf" srcId="{28ECFF46-A808-49FD-BFB2-16BBAA0BA4D4}" destId="{D2E121D1-9403-4485-A2AA-855CFFD502B5}" srcOrd="0" destOrd="0" presId="urn:microsoft.com/office/officeart/2005/8/layout/radial6"/>
    <dgm:cxn modelId="{752396D5-2992-42D4-90AC-83EF37DC7677}" type="presParOf" srcId="{28ECFF46-A808-49FD-BFB2-16BBAA0BA4D4}" destId="{E8CBDA3B-13F0-4971-BCC1-1B1C7F6022E9}" srcOrd="1" destOrd="0" presId="urn:microsoft.com/office/officeart/2005/8/layout/radial6"/>
    <dgm:cxn modelId="{7C10C480-7351-4A7D-8EDF-EC291B5AEF62}" type="presParOf" srcId="{28ECFF46-A808-49FD-BFB2-16BBAA0BA4D4}" destId="{DC1A86DB-13A5-4FAB-B752-508CBC95B746}" srcOrd="2" destOrd="0" presId="urn:microsoft.com/office/officeart/2005/8/layout/radial6"/>
    <dgm:cxn modelId="{4A985E31-5B15-4AB9-9633-276BDD7DACD4}" type="presParOf" srcId="{28ECFF46-A808-49FD-BFB2-16BBAA0BA4D4}" destId="{E26B9FF0-B0B1-40F7-B4BC-696D90A2FB73}" srcOrd="3" destOrd="0" presId="urn:microsoft.com/office/officeart/2005/8/layout/radial6"/>
    <dgm:cxn modelId="{49563B07-DA7B-43BF-B785-F2CC344250A1}" type="presParOf" srcId="{28ECFF46-A808-49FD-BFB2-16BBAA0BA4D4}" destId="{C14D2179-53B2-43E1-B7D4-9F429B287B48}" srcOrd="4" destOrd="0" presId="urn:microsoft.com/office/officeart/2005/8/layout/radial6"/>
    <dgm:cxn modelId="{7FDA83BF-EC13-4958-A6CF-444FFB85371C}" type="presParOf" srcId="{28ECFF46-A808-49FD-BFB2-16BBAA0BA4D4}" destId="{0FF80E63-D3DD-4F07-8DBC-67798591506D}" srcOrd="5" destOrd="0" presId="urn:microsoft.com/office/officeart/2005/8/layout/radial6"/>
    <dgm:cxn modelId="{52DE171C-467E-4134-AE81-56B21B6E3182}" type="presParOf" srcId="{28ECFF46-A808-49FD-BFB2-16BBAA0BA4D4}" destId="{CCC5FA87-5624-4F12-B253-14EDB1AA00D1}" srcOrd="6" destOrd="0" presId="urn:microsoft.com/office/officeart/2005/8/layout/radial6"/>
    <dgm:cxn modelId="{69B96BFB-6C53-44F8-A3E8-992375149792}" type="presParOf" srcId="{28ECFF46-A808-49FD-BFB2-16BBAA0BA4D4}" destId="{8936BC7C-D5B4-4FA2-8D0E-64DEB6E60644}" srcOrd="7" destOrd="0" presId="urn:microsoft.com/office/officeart/2005/8/layout/radial6"/>
    <dgm:cxn modelId="{A63CE8EF-B9C7-4280-94C2-595CA23EFE3C}" type="presParOf" srcId="{28ECFF46-A808-49FD-BFB2-16BBAA0BA4D4}" destId="{300AE80A-6776-49F5-A2A1-1B038133C0F4}" srcOrd="8" destOrd="0" presId="urn:microsoft.com/office/officeart/2005/8/layout/radial6"/>
    <dgm:cxn modelId="{B8640A0F-D124-4E14-AF28-52DD9FF749AE}" type="presParOf" srcId="{28ECFF46-A808-49FD-BFB2-16BBAA0BA4D4}" destId="{FCFBC79D-081B-4771-98B3-4290CC20B3C2}" srcOrd="9" destOrd="0" presId="urn:microsoft.com/office/officeart/2005/8/layout/radial6"/>
    <dgm:cxn modelId="{717337C3-8C42-470A-8F75-417E39EBC338}" type="presParOf" srcId="{28ECFF46-A808-49FD-BFB2-16BBAA0BA4D4}" destId="{709C1038-ACE1-4A64-AA59-2A566219C8F8}" srcOrd="10" destOrd="0" presId="urn:microsoft.com/office/officeart/2005/8/layout/radial6"/>
    <dgm:cxn modelId="{CBFE0A25-6006-4AE8-B8F7-B910F790554C}" type="presParOf" srcId="{28ECFF46-A808-49FD-BFB2-16BBAA0BA4D4}" destId="{68CA6102-452D-4B1F-A911-8FB4154E9C02}" srcOrd="11" destOrd="0" presId="urn:microsoft.com/office/officeart/2005/8/layout/radial6"/>
    <dgm:cxn modelId="{F4641855-E344-4918-BAB9-5FCAA7FBA485}" type="presParOf" srcId="{28ECFF46-A808-49FD-BFB2-16BBAA0BA4D4}" destId="{85AF7BD1-19A8-4852-A376-3268106BFDF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514DC0-3811-41F4-B236-A57480761415}" type="doc">
      <dgm:prSet loTypeId="urn:microsoft.com/office/officeart/2005/8/layout/radial6" loCatId="cycle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9AE7C0E-8524-44C9-9BDC-1926C8E797D4}">
      <dgm:prSet phldrT="[Text]" custT="1"/>
      <dgm:spPr/>
      <dgm:t>
        <a:bodyPr/>
        <a:lstStyle/>
        <a:p>
          <a:r>
            <a:rPr lang="bn-IN" sz="5400" b="1" cap="none" spc="0">
              <a:ln w="13462">
                <a:prstDash val="solid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আসমানি কিতাবের বিষয়বস্তু</a:t>
          </a:r>
          <a:endParaRPr lang="en-US" sz="5400" b="1" cap="none" spc="0" dirty="0">
            <a:ln w="13462">
              <a:prstDash val="solid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dist="38100" dir="2700000" algn="bl" rotWithShape="0">
                <a:schemeClr val="accent5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395620-24A6-4297-BE0C-74DCB90A277B}" type="parTrans" cxnId="{87C291A2-E940-48BE-A813-E6356B392075}">
      <dgm:prSet/>
      <dgm:spPr/>
      <dgm:t>
        <a:bodyPr/>
        <a:lstStyle/>
        <a:p>
          <a:endParaRPr lang="en-US"/>
        </a:p>
      </dgm:t>
    </dgm:pt>
    <dgm:pt modelId="{F810AD7B-1F7B-4B0D-9CE3-79375DEE26FE}" type="sibTrans" cxnId="{87C291A2-E940-48BE-A813-E6356B392075}">
      <dgm:prSet/>
      <dgm:spPr/>
      <dgm:t>
        <a:bodyPr/>
        <a:lstStyle/>
        <a:p>
          <a:endParaRPr lang="en-US"/>
        </a:p>
      </dgm:t>
    </dgm:pt>
    <dgm:pt modelId="{04F459FD-7686-487C-A9C1-709F2DAA6DAF}">
      <dgm:prSet phldrT="[Text]" custT="1"/>
      <dgm:spPr/>
      <dgm:t>
        <a:bodyPr/>
        <a:lstStyle/>
        <a:p>
          <a:r>
            <a:rPr lang="bn-IN" sz="2000" dirty="0">
              <a:latin typeface="NikoshBAN" panose="02000000000000000000" pitchFamily="2" charset="0"/>
              <a:cs typeface="NikoshBAN" panose="02000000000000000000" pitchFamily="2" charset="0"/>
            </a:rPr>
            <a:t>আল্লাহ তায়ালার সত্তাগত পরিচয়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F5A7E5-811F-4F58-A91A-D9E6060C0D95}" type="parTrans" cxnId="{C1B1C54F-8101-4EFD-9735-3C1512BD381F}">
      <dgm:prSet/>
      <dgm:spPr/>
      <dgm:t>
        <a:bodyPr/>
        <a:lstStyle/>
        <a:p>
          <a:endParaRPr lang="en-US"/>
        </a:p>
      </dgm:t>
    </dgm:pt>
    <dgm:pt modelId="{8055821C-F043-482A-B1ED-97CBE4F4F7BB}" type="sibTrans" cxnId="{C1B1C54F-8101-4EFD-9735-3C1512BD381F}">
      <dgm:prSet/>
      <dgm:spPr/>
      <dgm:t>
        <a:bodyPr/>
        <a:lstStyle/>
        <a:p>
          <a:endParaRPr lang="en-US" sz="2000"/>
        </a:p>
      </dgm:t>
    </dgm:pt>
    <dgm:pt modelId="{49951234-2DD8-437F-A480-C29ACEA59ECA}">
      <dgm:prSet phldrT="[Text]" custT="1"/>
      <dgm:spPr/>
      <dgm:t>
        <a:bodyPr/>
        <a:lstStyle/>
        <a:p>
          <a:r>
            <a:rPr lang="bn-IN" sz="2000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আল্লাহ তায়ালার গুণাবলির বর্ণনা</a:t>
          </a:r>
          <a:endParaRPr lang="en-US" sz="20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4EB4E8-FDAA-4E24-9D36-A0E6390CD34D}" type="parTrans" cxnId="{FCE7DB5D-CE33-40D8-AC40-E6BE39ED3C20}">
      <dgm:prSet/>
      <dgm:spPr/>
      <dgm:t>
        <a:bodyPr/>
        <a:lstStyle/>
        <a:p>
          <a:endParaRPr lang="en-US"/>
        </a:p>
      </dgm:t>
    </dgm:pt>
    <dgm:pt modelId="{22376EF2-AD2A-4177-A926-AB1DF594B4A1}" type="sibTrans" cxnId="{FCE7DB5D-CE33-40D8-AC40-E6BE39ED3C20}">
      <dgm:prSet/>
      <dgm:spPr/>
      <dgm:t>
        <a:bodyPr/>
        <a:lstStyle/>
        <a:p>
          <a:endParaRPr lang="en-US" sz="2000"/>
        </a:p>
      </dgm:t>
    </dgm:pt>
    <dgm:pt modelId="{3002A767-8BE2-419D-B07D-9F3E4D2DA6E2}">
      <dgm:prSet phldrT="[Text]" custT="1"/>
      <dgm:spPr/>
      <dgm:t>
        <a:bodyPr/>
        <a:lstStyle/>
        <a:p>
          <a:r>
            <a:rPr lang="bn-IN" sz="2000" dirty="0">
              <a:latin typeface="NikoshBAN" panose="02000000000000000000" pitchFamily="2" charset="0"/>
              <a:cs typeface="NikoshBAN" panose="02000000000000000000" pitchFamily="2" charset="0"/>
            </a:rPr>
            <a:t>নবি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bn-IN" sz="2000" dirty="0">
              <a:latin typeface="NikoshBAN" panose="02000000000000000000" pitchFamily="2" charset="0"/>
              <a:cs typeface="NikoshBAN" panose="02000000000000000000" pitchFamily="2" charset="0"/>
            </a:rPr>
            <a:t>রাসুলগণের বর্ণনা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BB5FCB-39D3-4A7C-97FC-8E270947229F}" type="parTrans" cxnId="{9207F825-A096-432F-9821-208A138BAFDB}">
      <dgm:prSet/>
      <dgm:spPr/>
      <dgm:t>
        <a:bodyPr/>
        <a:lstStyle/>
        <a:p>
          <a:endParaRPr lang="en-US"/>
        </a:p>
      </dgm:t>
    </dgm:pt>
    <dgm:pt modelId="{5C52E838-60F5-4A0E-9BD8-D870B08D451E}" type="sibTrans" cxnId="{9207F825-A096-432F-9821-208A138BAFDB}">
      <dgm:prSet/>
      <dgm:spPr/>
      <dgm:t>
        <a:bodyPr/>
        <a:lstStyle/>
        <a:p>
          <a:endParaRPr lang="en-US" sz="2000"/>
        </a:p>
      </dgm:t>
    </dgm:pt>
    <dgm:pt modelId="{5615BA3A-7E83-46A6-9A35-2A2D9B471E84}">
      <dgm:prSet phldrT="[Text]" custT="1"/>
      <dgm:spPr/>
      <dgm:t>
        <a:bodyPr/>
        <a:lstStyle/>
        <a:p>
          <a:r>
            <a:rPr lang="bn-IN" sz="2000" dirty="0">
              <a:latin typeface="NikoshBAN" panose="02000000000000000000" pitchFamily="2" charset="0"/>
              <a:cs typeface="NikoshBAN" panose="02000000000000000000" pitchFamily="2" charset="0"/>
            </a:rPr>
            <a:t>পূর্ববর্তী জাতিসমূহের বিবরণ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8E38CE2-05DA-47F7-B69D-856F1CDBEDBC}" type="parTrans" cxnId="{A7FACB35-BB45-4941-8F54-F2063C72CAB3}">
      <dgm:prSet/>
      <dgm:spPr/>
      <dgm:t>
        <a:bodyPr/>
        <a:lstStyle/>
        <a:p>
          <a:endParaRPr lang="en-US"/>
        </a:p>
      </dgm:t>
    </dgm:pt>
    <dgm:pt modelId="{E6ADD0EC-6A5A-414B-A329-EBAAC01566A0}" type="sibTrans" cxnId="{A7FACB35-BB45-4941-8F54-F2063C72CAB3}">
      <dgm:prSet/>
      <dgm:spPr/>
      <dgm:t>
        <a:bodyPr/>
        <a:lstStyle/>
        <a:p>
          <a:endParaRPr lang="en-US" sz="2000"/>
        </a:p>
      </dgm:t>
    </dgm:pt>
    <dgm:pt modelId="{AB3DF65D-6B0D-446B-A93D-A844890727B4}">
      <dgm:prSet phldrT="[Text]" custT="1"/>
      <dgm:spPr/>
      <dgm:t>
        <a:bodyPr/>
        <a:lstStyle/>
        <a:p>
          <a:r>
            <a:rPr lang="bn-IN" sz="2000" dirty="0">
              <a:latin typeface="NikoshBAN" panose="02000000000000000000" pitchFamily="2" charset="0"/>
              <a:cs typeface="NikoshBAN" panose="02000000000000000000" pitchFamily="2" charset="0"/>
            </a:rPr>
            <a:t>অবাধ্য ও কাফিরদের পরিণতির বিবরণ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CD7930-E9F2-415C-A171-64DEF4702323}" type="parTrans" cxnId="{D72EC948-85A7-4EF8-ADEF-40960D3D613C}">
      <dgm:prSet/>
      <dgm:spPr/>
      <dgm:t>
        <a:bodyPr/>
        <a:lstStyle/>
        <a:p>
          <a:endParaRPr lang="en-US"/>
        </a:p>
      </dgm:t>
    </dgm:pt>
    <dgm:pt modelId="{F243B5DC-9083-4925-8877-3523B7011DC2}" type="sibTrans" cxnId="{D72EC948-85A7-4EF8-ADEF-40960D3D613C}">
      <dgm:prSet/>
      <dgm:spPr/>
      <dgm:t>
        <a:bodyPr/>
        <a:lstStyle/>
        <a:p>
          <a:endParaRPr lang="en-US" sz="2000"/>
        </a:p>
      </dgm:t>
    </dgm:pt>
    <dgm:pt modelId="{448647ED-06E3-4437-9CD0-FD44162AD77A}">
      <dgm:prSet phldrT="[Text]" custT="1"/>
      <dgm:spPr/>
      <dgm:t>
        <a:bodyPr/>
        <a:lstStyle/>
        <a:p>
          <a:r>
            <a:rPr lang="bn-IN" sz="2000" dirty="0">
              <a:latin typeface="NikoshBAN" panose="02000000000000000000" pitchFamily="2" charset="0"/>
              <a:cs typeface="NikoshBAN" panose="02000000000000000000" pitchFamily="2" charset="0"/>
            </a:rPr>
            <a:t>হালাল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bn-IN" sz="2000" dirty="0">
              <a:latin typeface="NikoshBAN" panose="02000000000000000000" pitchFamily="2" charset="0"/>
              <a:cs typeface="NikoshBAN" panose="02000000000000000000" pitchFamily="2" charset="0"/>
            </a:rPr>
            <a:t>হারামের বর্ণনা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9413C8-BE12-4A51-8439-B27E3494C31F}" type="parTrans" cxnId="{7AA9309B-A207-4206-A8C9-7D9A7DFAD397}">
      <dgm:prSet/>
      <dgm:spPr/>
      <dgm:t>
        <a:bodyPr/>
        <a:lstStyle/>
        <a:p>
          <a:endParaRPr lang="en-US"/>
        </a:p>
      </dgm:t>
    </dgm:pt>
    <dgm:pt modelId="{C7C769D1-8345-409D-B09E-D17B8B7647CA}" type="sibTrans" cxnId="{7AA9309B-A207-4206-A8C9-7D9A7DFAD397}">
      <dgm:prSet/>
      <dgm:spPr/>
      <dgm:t>
        <a:bodyPr/>
        <a:lstStyle/>
        <a:p>
          <a:endParaRPr lang="en-US" sz="2000"/>
        </a:p>
      </dgm:t>
    </dgm:pt>
    <dgm:pt modelId="{B313DD94-B496-4A57-943D-A20D90B10F74}">
      <dgm:prSet phldrT="[Text]" custT="1"/>
      <dgm:spPr/>
      <dgm:t>
        <a:bodyPr/>
        <a:lstStyle/>
        <a:p>
          <a:r>
            <a:rPr lang="bn-IN" sz="2000" dirty="0">
              <a:latin typeface="NikoshBAN" panose="02000000000000000000" pitchFamily="2" charset="0"/>
              <a:cs typeface="NikoshBAN" panose="02000000000000000000" pitchFamily="2" charset="0"/>
            </a:rPr>
            <a:t>বিধি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bn-IN" sz="2000" dirty="0">
              <a:latin typeface="NikoshBAN" panose="02000000000000000000" pitchFamily="2" charset="0"/>
              <a:cs typeface="NikoshBAN" panose="02000000000000000000" pitchFamily="2" charset="0"/>
            </a:rPr>
            <a:t>বিধান সংক্রান্ত বিবরণ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BA09A3E-9EA5-453E-BD73-F01CBE0061C5}" type="parTrans" cxnId="{106B617D-35AB-48C5-8F52-75F449869244}">
      <dgm:prSet/>
      <dgm:spPr/>
      <dgm:t>
        <a:bodyPr/>
        <a:lstStyle/>
        <a:p>
          <a:endParaRPr lang="en-US"/>
        </a:p>
      </dgm:t>
    </dgm:pt>
    <dgm:pt modelId="{6AA6C970-E232-42A2-A783-4CBF61ADE4CA}" type="sibTrans" cxnId="{106B617D-35AB-48C5-8F52-75F449869244}">
      <dgm:prSet/>
      <dgm:spPr/>
      <dgm:t>
        <a:bodyPr/>
        <a:lstStyle/>
        <a:p>
          <a:endParaRPr lang="en-US" sz="2000"/>
        </a:p>
      </dgm:t>
    </dgm:pt>
    <dgm:pt modelId="{EA631530-58C9-415E-928D-F5519EE59F63}">
      <dgm:prSet phldrT="[Text]"/>
      <dgm:spPr/>
      <dgm:t>
        <a:bodyPr/>
        <a:lstStyle/>
        <a:p>
          <a:endParaRPr lang="en-US" sz="2000" dirty="0"/>
        </a:p>
      </dgm:t>
    </dgm:pt>
    <dgm:pt modelId="{C16CFA0D-3F1A-4968-AD68-89722F577DE3}" type="parTrans" cxnId="{1F4A21A3-229B-41B2-91D1-DCAA393D7EAF}">
      <dgm:prSet/>
      <dgm:spPr/>
      <dgm:t>
        <a:bodyPr/>
        <a:lstStyle/>
        <a:p>
          <a:endParaRPr lang="en-US"/>
        </a:p>
      </dgm:t>
    </dgm:pt>
    <dgm:pt modelId="{92979E44-8309-4FF6-827D-A6EA2796C190}" type="sibTrans" cxnId="{1F4A21A3-229B-41B2-91D1-DCAA393D7EAF}">
      <dgm:prSet/>
      <dgm:spPr/>
      <dgm:t>
        <a:bodyPr/>
        <a:lstStyle/>
        <a:p>
          <a:endParaRPr lang="en-US"/>
        </a:p>
      </dgm:t>
    </dgm:pt>
    <dgm:pt modelId="{C5C830CA-6A46-446B-B82F-0BD5F0F1E9A9}">
      <dgm:prSet phldrT="[Text]" custT="1"/>
      <dgm:spPr/>
      <dgm:t>
        <a:bodyPr/>
        <a:lstStyle/>
        <a:p>
          <a:r>
            <a:rPr lang="bn-IN" sz="2000" dirty="0">
              <a:latin typeface="NikoshBAN" panose="02000000000000000000" pitchFamily="2" charset="0"/>
              <a:cs typeface="NikoshBAN" panose="02000000000000000000" pitchFamily="2" charset="0"/>
            </a:rPr>
            <a:t>শাস্তি ও সতর্কীকরণ বিষয়ে আলোচনা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820D781-99CC-46FE-85C5-AA53B611B5FF}" type="parTrans" cxnId="{C28FBF39-EED6-4F3B-90CF-60854199D771}">
      <dgm:prSet/>
      <dgm:spPr/>
      <dgm:t>
        <a:bodyPr/>
        <a:lstStyle/>
        <a:p>
          <a:endParaRPr lang="en-US"/>
        </a:p>
      </dgm:t>
    </dgm:pt>
    <dgm:pt modelId="{999A4834-66C3-48E5-835E-161468EAA285}" type="sibTrans" cxnId="{C28FBF39-EED6-4F3B-90CF-60854199D771}">
      <dgm:prSet/>
      <dgm:spPr/>
      <dgm:t>
        <a:bodyPr/>
        <a:lstStyle/>
        <a:p>
          <a:endParaRPr lang="en-US" sz="2000"/>
        </a:p>
      </dgm:t>
    </dgm:pt>
    <dgm:pt modelId="{4285BBF8-75F0-4DED-B544-F354577AAF90}">
      <dgm:prSet phldrT="[Text]" custT="1"/>
      <dgm:spPr/>
      <dgm:t>
        <a:bodyPr/>
        <a:lstStyle/>
        <a:p>
          <a:r>
            <a:rPr lang="bn-IN" sz="2000" dirty="0">
              <a:latin typeface="NikoshBAN" panose="02000000000000000000" pitchFamily="2" charset="0"/>
              <a:cs typeface="NikoshBAN" panose="02000000000000000000" pitchFamily="2" charset="0"/>
            </a:rPr>
            <a:t>উপদেশ ও সুসংবাদ সম্পর্কে বিবরণ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8B1245-66A6-4ACF-AC34-5B0328788F66}" type="parTrans" cxnId="{9B23CC60-E95B-4844-905B-9C42AB2C2454}">
      <dgm:prSet/>
      <dgm:spPr/>
      <dgm:t>
        <a:bodyPr/>
        <a:lstStyle/>
        <a:p>
          <a:endParaRPr lang="en-US"/>
        </a:p>
      </dgm:t>
    </dgm:pt>
    <dgm:pt modelId="{2A2FCBC1-4CDC-4621-B3F2-C0368890C7EA}" type="sibTrans" cxnId="{9B23CC60-E95B-4844-905B-9C42AB2C2454}">
      <dgm:prSet/>
      <dgm:spPr/>
      <dgm:t>
        <a:bodyPr/>
        <a:lstStyle/>
        <a:p>
          <a:endParaRPr lang="en-US" sz="2000"/>
        </a:p>
      </dgm:t>
    </dgm:pt>
    <dgm:pt modelId="{3A99942A-E653-4FCE-AD77-80A0CAD14983}">
      <dgm:prSet phldrT="[Text]" custT="1"/>
      <dgm:spPr/>
      <dgm:t>
        <a:bodyPr/>
        <a:lstStyle/>
        <a:p>
          <a:r>
            <a:rPr lang="bn-IN" sz="2000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আকিদা সংক্রান্ত বিষয়সমূহের বিবরণ</a:t>
          </a:r>
          <a:endParaRPr lang="en-US" sz="20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CF9399-7FAD-455E-A785-F1C9114B8919}" type="parTrans" cxnId="{0D56CA06-6232-45D5-A1EE-37F0F82FFC65}">
      <dgm:prSet/>
      <dgm:spPr/>
      <dgm:t>
        <a:bodyPr/>
        <a:lstStyle/>
        <a:p>
          <a:endParaRPr lang="en-US"/>
        </a:p>
      </dgm:t>
    </dgm:pt>
    <dgm:pt modelId="{2196360F-81FD-4AA9-90EF-75C3D1253918}" type="sibTrans" cxnId="{0D56CA06-6232-45D5-A1EE-37F0F82FFC65}">
      <dgm:prSet/>
      <dgm:spPr/>
      <dgm:t>
        <a:bodyPr/>
        <a:lstStyle/>
        <a:p>
          <a:endParaRPr lang="en-US" sz="2000"/>
        </a:p>
      </dgm:t>
    </dgm:pt>
    <dgm:pt modelId="{0F93B600-D6B5-4EEF-A5D8-D0B536E88607}">
      <dgm:prSet phldrT="[Text]" custT="1"/>
      <dgm:spPr/>
      <dgm:t>
        <a:bodyPr/>
        <a:lstStyle/>
        <a:p>
          <a:r>
            <a:rPr lang="bn-IN" sz="2000" b="0" cap="none" spc="0">
              <a:ln w="0"/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rPr>
            <a:t>পরকাল সংক্রান্ত বিষয়সমূহের বিবরণ</a:t>
          </a:r>
          <a:endParaRPr lang="en-US" sz="2000" b="0" cap="none" spc="0" dirty="0">
            <a:ln w="0"/>
            <a:effectLst>
              <a:reflection blurRad="6350" stA="53000" endA="300" endPos="35500" dir="5400000" sy="-90000" algn="bl" rotWithShape="0"/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137CFE-D0BD-4049-BCEC-867AEA0EF50F}" type="parTrans" cxnId="{2DE6A8DA-10BC-4E91-93D9-28B1A5CFC71F}">
      <dgm:prSet/>
      <dgm:spPr/>
      <dgm:t>
        <a:bodyPr/>
        <a:lstStyle/>
        <a:p>
          <a:endParaRPr lang="en-US"/>
        </a:p>
      </dgm:t>
    </dgm:pt>
    <dgm:pt modelId="{68EEB276-EED6-417B-AAA8-DA9ED0019417}" type="sibTrans" cxnId="{2DE6A8DA-10BC-4E91-93D9-28B1A5CFC71F}">
      <dgm:prSet/>
      <dgm:spPr/>
      <dgm:t>
        <a:bodyPr/>
        <a:lstStyle/>
        <a:p>
          <a:endParaRPr lang="en-US" sz="2000"/>
        </a:p>
      </dgm:t>
    </dgm:pt>
    <dgm:pt modelId="{2055AC90-C83B-4D50-8418-F8F1008D1481}" type="pres">
      <dgm:prSet presAssocID="{6F514DC0-3811-41F4-B236-A5748076141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2222490-40ED-4EA3-9E2E-F478F8715C93}" type="pres">
      <dgm:prSet presAssocID="{C9AE7C0E-8524-44C9-9BDC-1926C8E797D4}" presName="centerShape" presStyleLbl="node0" presStyleIdx="0" presStyleCnt="1" custScaleX="237256" custScaleY="189118"/>
      <dgm:spPr/>
    </dgm:pt>
    <dgm:pt modelId="{5C2D498C-15C6-411E-AC3A-F1B0BFA06B10}" type="pres">
      <dgm:prSet presAssocID="{04F459FD-7686-487C-A9C1-709F2DAA6DAF}" presName="node" presStyleLbl="node1" presStyleIdx="0" presStyleCnt="11" custScaleX="127292" custScaleY="131176">
        <dgm:presLayoutVars>
          <dgm:bulletEnabled val="1"/>
        </dgm:presLayoutVars>
      </dgm:prSet>
      <dgm:spPr/>
    </dgm:pt>
    <dgm:pt modelId="{C9D53437-6EDC-4E9A-98CC-FC9CF99FAEAB}" type="pres">
      <dgm:prSet presAssocID="{04F459FD-7686-487C-A9C1-709F2DAA6DAF}" presName="dummy" presStyleCnt="0"/>
      <dgm:spPr/>
    </dgm:pt>
    <dgm:pt modelId="{37B14BA7-0193-4255-AF24-FCA1ECBE4BB4}" type="pres">
      <dgm:prSet presAssocID="{8055821C-F043-482A-B1ED-97CBE4F4F7BB}" presName="sibTrans" presStyleLbl="sibTrans2D1" presStyleIdx="0" presStyleCnt="11"/>
      <dgm:spPr/>
    </dgm:pt>
    <dgm:pt modelId="{543955D7-164B-4B04-980E-3D7207C95080}" type="pres">
      <dgm:prSet presAssocID="{49951234-2DD8-437F-A480-C29ACEA59ECA}" presName="node" presStyleLbl="node1" presStyleIdx="1" presStyleCnt="11" custScaleX="132471" custScaleY="137876">
        <dgm:presLayoutVars>
          <dgm:bulletEnabled val="1"/>
        </dgm:presLayoutVars>
      </dgm:prSet>
      <dgm:spPr/>
    </dgm:pt>
    <dgm:pt modelId="{2282F167-9DCB-4F49-AEC5-7A2112C08F2D}" type="pres">
      <dgm:prSet presAssocID="{49951234-2DD8-437F-A480-C29ACEA59ECA}" presName="dummy" presStyleCnt="0"/>
      <dgm:spPr/>
    </dgm:pt>
    <dgm:pt modelId="{E23F6602-11DB-42FC-A6F0-AC4AE5C54175}" type="pres">
      <dgm:prSet presAssocID="{22376EF2-AD2A-4177-A926-AB1DF594B4A1}" presName="sibTrans" presStyleLbl="sibTrans2D1" presStyleIdx="1" presStyleCnt="11"/>
      <dgm:spPr/>
    </dgm:pt>
    <dgm:pt modelId="{67B902B5-6F0E-4A5E-8033-3E4DE1CD7517}" type="pres">
      <dgm:prSet presAssocID="{3002A767-8BE2-419D-B07D-9F3E4D2DA6E2}" presName="node" presStyleLbl="node1" presStyleIdx="2" presStyleCnt="11" custScaleX="129733" custScaleY="146671">
        <dgm:presLayoutVars>
          <dgm:bulletEnabled val="1"/>
        </dgm:presLayoutVars>
      </dgm:prSet>
      <dgm:spPr/>
    </dgm:pt>
    <dgm:pt modelId="{28FC2437-6DDC-44CE-A118-9720ABCB5B31}" type="pres">
      <dgm:prSet presAssocID="{3002A767-8BE2-419D-B07D-9F3E4D2DA6E2}" presName="dummy" presStyleCnt="0"/>
      <dgm:spPr/>
    </dgm:pt>
    <dgm:pt modelId="{D45B1224-9F6D-4A0D-9618-709A3754661E}" type="pres">
      <dgm:prSet presAssocID="{5C52E838-60F5-4A0E-9BD8-D870B08D451E}" presName="sibTrans" presStyleLbl="sibTrans2D1" presStyleIdx="2" presStyleCnt="11"/>
      <dgm:spPr/>
    </dgm:pt>
    <dgm:pt modelId="{FC7ECE97-995E-4A9C-B924-A61E0BBC073D}" type="pres">
      <dgm:prSet presAssocID="{5615BA3A-7E83-46A6-9A35-2A2D9B471E84}" presName="node" presStyleLbl="node1" presStyleIdx="3" presStyleCnt="11" custScaleX="139417" custScaleY="126741">
        <dgm:presLayoutVars>
          <dgm:bulletEnabled val="1"/>
        </dgm:presLayoutVars>
      </dgm:prSet>
      <dgm:spPr/>
    </dgm:pt>
    <dgm:pt modelId="{C2798AA6-9809-4698-BDDD-82FE2487437A}" type="pres">
      <dgm:prSet presAssocID="{5615BA3A-7E83-46A6-9A35-2A2D9B471E84}" presName="dummy" presStyleCnt="0"/>
      <dgm:spPr/>
    </dgm:pt>
    <dgm:pt modelId="{2A44CA5C-D07B-4E6D-BEC8-F6A33884CA86}" type="pres">
      <dgm:prSet presAssocID="{E6ADD0EC-6A5A-414B-A329-EBAAC01566A0}" presName="sibTrans" presStyleLbl="sibTrans2D1" presStyleIdx="3" presStyleCnt="11"/>
      <dgm:spPr/>
    </dgm:pt>
    <dgm:pt modelId="{6AEF71FA-311B-465D-9345-0DF253D1616B}" type="pres">
      <dgm:prSet presAssocID="{AB3DF65D-6B0D-446B-A93D-A844890727B4}" presName="node" presStyleLbl="node1" presStyleIdx="4" presStyleCnt="11" custScaleX="153391" custScaleY="142601">
        <dgm:presLayoutVars>
          <dgm:bulletEnabled val="1"/>
        </dgm:presLayoutVars>
      </dgm:prSet>
      <dgm:spPr/>
    </dgm:pt>
    <dgm:pt modelId="{490F41D7-ADAF-43D7-AAFB-F688BC004C7F}" type="pres">
      <dgm:prSet presAssocID="{AB3DF65D-6B0D-446B-A93D-A844890727B4}" presName="dummy" presStyleCnt="0"/>
      <dgm:spPr/>
    </dgm:pt>
    <dgm:pt modelId="{33416D05-F810-467A-B052-03B7FD5FF373}" type="pres">
      <dgm:prSet presAssocID="{F243B5DC-9083-4925-8877-3523B7011DC2}" presName="sibTrans" presStyleLbl="sibTrans2D1" presStyleIdx="4" presStyleCnt="11"/>
      <dgm:spPr/>
    </dgm:pt>
    <dgm:pt modelId="{2F0B991E-656D-4D67-8D3C-1FB4FDAA328E}" type="pres">
      <dgm:prSet presAssocID="{448647ED-06E3-4437-9CD0-FD44162AD77A}" presName="node" presStyleLbl="node1" presStyleIdx="5" presStyleCnt="11" custScaleX="124261" custScaleY="131489">
        <dgm:presLayoutVars>
          <dgm:bulletEnabled val="1"/>
        </dgm:presLayoutVars>
      </dgm:prSet>
      <dgm:spPr/>
    </dgm:pt>
    <dgm:pt modelId="{4CC36817-8CAF-4B6B-9ED4-9ECBFE5EAA6F}" type="pres">
      <dgm:prSet presAssocID="{448647ED-06E3-4437-9CD0-FD44162AD77A}" presName="dummy" presStyleCnt="0"/>
      <dgm:spPr/>
    </dgm:pt>
    <dgm:pt modelId="{A41B0FFE-1E75-42A1-94CA-A406ACB67DFF}" type="pres">
      <dgm:prSet presAssocID="{C7C769D1-8345-409D-B09E-D17B8B7647CA}" presName="sibTrans" presStyleLbl="sibTrans2D1" presStyleIdx="5" presStyleCnt="11"/>
      <dgm:spPr/>
    </dgm:pt>
    <dgm:pt modelId="{D31601F4-6C21-4899-8BDE-41DB10DCFA31}" type="pres">
      <dgm:prSet presAssocID="{B313DD94-B496-4A57-943D-A20D90B10F74}" presName="node" presStyleLbl="node1" presStyleIdx="6" presStyleCnt="11" custScaleX="163217" custScaleY="148840">
        <dgm:presLayoutVars>
          <dgm:bulletEnabled val="1"/>
        </dgm:presLayoutVars>
      </dgm:prSet>
      <dgm:spPr/>
    </dgm:pt>
    <dgm:pt modelId="{9DDE8999-F670-4A02-9872-A3D5A85334F7}" type="pres">
      <dgm:prSet presAssocID="{B313DD94-B496-4A57-943D-A20D90B10F74}" presName="dummy" presStyleCnt="0"/>
      <dgm:spPr/>
    </dgm:pt>
    <dgm:pt modelId="{E4454AA2-1C2D-44BE-BACB-5AF72ED3C91B}" type="pres">
      <dgm:prSet presAssocID="{6AA6C970-E232-42A2-A783-4CBF61ADE4CA}" presName="sibTrans" presStyleLbl="sibTrans2D1" presStyleIdx="6" presStyleCnt="11"/>
      <dgm:spPr/>
    </dgm:pt>
    <dgm:pt modelId="{CED30368-50C1-4A5D-8E70-3499FF5BA2C2}" type="pres">
      <dgm:prSet presAssocID="{C5C830CA-6A46-446B-B82F-0BD5F0F1E9A9}" presName="node" presStyleLbl="node1" presStyleIdx="7" presStyleCnt="11" custScaleX="138837" custScaleY="143639">
        <dgm:presLayoutVars>
          <dgm:bulletEnabled val="1"/>
        </dgm:presLayoutVars>
      </dgm:prSet>
      <dgm:spPr/>
    </dgm:pt>
    <dgm:pt modelId="{5C92578C-2B34-497F-A337-B075E9E066B5}" type="pres">
      <dgm:prSet presAssocID="{C5C830CA-6A46-446B-B82F-0BD5F0F1E9A9}" presName="dummy" presStyleCnt="0"/>
      <dgm:spPr/>
    </dgm:pt>
    <dgm:pt modelId="{000684B9-9477-4415-9A14-D1867CEDBAE6}" type="pres">
      <dgm:prSet presAssocID="{999A4834-66C3-48E5-835E-161468EAA285}" presName="sibTrans" presStyleLbl="sibTrans2D1" presStyleIdx="7" presStyleCnt="11"/>
      <dgm:spPr/>
    </dgm:pt>
    <dgm:pt modelId="{4D648C85-C168-4847-8AD2-3039F8BD7E4F}" type="pres">
      <dgm:prSet presAssocID="{4285BBF8-75F0-4DED-B544-F354577AAF90}" presName="node" presStyleLbl="node1" presStyleIdx="8" presStyleCnt="11" custScaleX="147298" custScaleY="136520">
        <dgm:presLayoutVars>
          <dgm:bulletEnabled val="1"/>
        </dgm:presLayoutVars>
      </dgm:prSet>
      <dgm:spPr/>
    </dgm:pt>
    <dgm:pt modelId="{398AF258-93B1-49CF-9958-84D9D5AEB142}" type="pres">
      <dgm:prSet presAssocID="{4285BBF8-75F0-4DED-B544-F354577AAF90}" presName="dummy" presStyleCnt="0"/>
      <dgm:spPr/>
    </dgm:pt>
    <dgm:pt modelId="{2BB27303-6629-468A-9FB1-ACD2F1F1B309}" type="pres">
      <dgm:prSet presAssocID="{2A2FCBC1-4CDC-4621-B3F2-C0368890C7EA}" presName="sibTrans" presStyleLbl="sibTrans2D1" presStyleIdx="8" presStyleCnt="11"/>
      <dgm:spPr/>
    </dgm:pt>
    <dgm:pt modelId="{C65A4773-E906-4E71-8FC4-7BF704C5BADA}" type="pres">
      <dgm:prSet presAssocID="{3A99942A-E653-4FCE-AD77-80A0CAD14983}" presName="node" presStyleLbl="node1" presStyleIdx="9" presStyleCnt="11" custScaleX="158646" custScaleY="134255">
        <dgm:presLayoutVars>
          <dgm:bulletEnabled val="1"/>
        </dgm:presLayoutVars>
      </dgm:prSet>
      <dgm:spPr/>
    </dgm:pt>
    <dgm:pt modelId="{D26F4B30-923F-4D2D-A530-16141CAA44D0}" type="pres">
      <dgm:prSet presAssocID="{3A99942A-E653-4FCE-AD77-80A0CAD14983}" presName="dummy" presStyleCnt="0"/>
      <dgm:spPr/>
    </dgm:pt>
    <dgm:pt modelId="{78E9285D-67F2-4E80-A3C7-BA7E1C128147}" type="pres">
      <dgm:prSet presAssocID="{2196360F-81FD-4AA9-90EF-75C3D1253918}" presName="sibTrans" presStyleLbl="sibTrans2D1" presStyleIdx="9" presStyleCnt="11"/>
      <dgm:spPr/>
    </dgm:pt>
    <dgm:pt modelId="{63B92903-67CB-4607-9F1A-4BEDEF22A89D}" type="pres">
      <dgm:prSet presAssocID="{0F93B600-D6B5-4EEF-A5D8-D0B536E88607}" presName="node" presStyleLbl="node1" presStyleIdx="10" presStyleCnt="11" custScaleX="150473" custScaleY="140735">
        <dgm:presLayoutVars>
          <dgm:bulletEnabled val="1"/>
        </dgm:presLayoutVars>
      </dgm:prSet>
      <dgm:spPr/>
    </dgm:pt>
    <dgm:pt modelId="{9F1FD7BE-89F4-497E-A0C2-3E81B116393C}" type="pres">
      <dgm:prSet presAssocID="{0F93B600-D6B5-4EEF-A5D8-D0B536E88607}" presName="dummy" presStyleCnt="0"/>
      <dgm:spPr/>
    </dgm:pt>
    <dgm:pt modelId="{6CF8C03B-0CE2-45F6-9A56-ACC5D388CE1B}" type="pres">
      <dgm:prSet presAssocID="{68EEB276-EED6-417B-AAA8-DA9ED0019417}" presName="sibTrans" presStyleLbl="sibTrans2D1" presStyleIdx="10" presStyleCnt="11"/>
      <dgm:spPr/>
    </dgm:pt>
  </dgm:ptLst>
  <dgm:cxnLst>
    <dgm:cxn modelId="{0D56CA06-6232-45D5-A1EE-37F0F82FFC65}" srcId="{C9AE7C0E-8524-44C9-9BDC-1926C8E797D4}" destId="{3A99942A-E653-4FCE-AD77-80A0CAD14983}" srcOrd="9" destOrd="0" parTransId="{54CF9399-7FAD-455E-A785-F1C9114B8919}" sibTransId="{2196360F-81FD-4AA9-90EF-75C3D1253918}"/>
    <dgm:cxn modelId="{6D736E0E-6348-45A7-9500-073C66B5B050}" type="presOf" srcId="{448647ED-06E3-4437-9CD0-FD44162AD77A}" destId="{2F0B991E-656D-4D67-8D3C-1FB4FDAA328E}" srcOrd="0" destOrd="0" presId="urn:microsoft.com/office/officeart/2005/8/layout/radial6"/>
    <dgm:cxn modelId="{87AC4E0F-2E17-4B14-B161-5AF12FCDDAC7}" type="presOf" srcId="{AB3DF65D-6B0D-446B-A93D-A844890727B4}" destId="{6AEF71FA-311B-465D-9345-0DF253D1616B}" srcOrd="0" destOrd="0" presId="urn:microsoft.com/office/officeart/2005/8/layout/radial6"/>
    <dgm:cxn modelId="{78F99021-83E4-44D7-B2C5-D1BAD9906986}" type="presOf" srcId="{2196360F-81FD-4AA9-90EF-75C3D1253918}" destId="{78E9285D-67F2-4E80-A3C7-BA7E1C128147}" srcOrd="0" destOrd="0" presId="urn:microsoft.com/office/officeart/2005/8/layout/radial6"/>
    <dgm:cxn modelId="{CB432324-B77E-4236-AD7F-CD60248CD64D}" type="presOf" srcId="{6F514DC0-3811-41F4-B236-A57480761415}" destId="{2055AC90-C83B-4D50-8418-F8F1008D1481}" srcOrd="0" destOrd="0" presId="urn:microsoft.com/office/officeart/2005/8/layout/radial6"/>
    <dgm:cxn modelId="{9207F825-A096-432F-9821-208A138BAFDB}" srcId="{C9AE7C0E-8524-44C9-9BDC-1926C8E797D4}" destId="{3002A767-8BE2-419D-B07D-9F3E4D2DA6E2}" srcOrd="2" destOrd="0" parTransId="{1EBB5FCB-39D3-4A7C-97FC-8E270947229F}" sibTransId="{5C52E838-60F5-4A0E-9BD8-D870B08D451E}"/>
    <dgm:cxn modelId="{56C21B2A-C259-48DA-9AC4-FC5D403667DF}" type="presOf" srcId="{0F93B600-D6B5-4EEF-A5D8-D0B536E88607}" destId="{63B92903-67CB-4607-9F1A-4BEDEF22A89D}" srcOrd="0" destOrd="0" presId="urn:microsoft.com/office/officeart/2005/8/layout/radial6"/>
    <dgm:cxn modelId="{F04F552F-D5C4-4B2B-82F5-01799457799E}" type="presOf" srcId="{F243B5DC-9083-4925-8877-3523B7011DC2}" destId="{33416D05-F810-467A-B052-03B7FD5FF373}" srcOrd="0" destOrd="0" presId="urn:microsoft.com/office/officeart/2005/8/layout/radial6"/>
    <dgm:cxn modelId="{E28DA630-BE39-4072-A1CD-8B2E84ECD354}" type="presOf" srcId="{B313DD94-B496-4A57-943D-A20D90B10F74}" destId="{D31601F4-6C21-4899-8BDE-41DB10DCFA31}" srcOrd="0" destOrd="0" presId="urn:microsoft.com/office/officeart/2005/8/layout/radial6"/>
    <dgm:cxn modelId="{E92FC832-CCA6-461D-9FFF-C2ED270F4F94}" type="presOf" srcId="{3A99942A-E653-4FCE-AD77-80A0CAD14983}" destId="{C65A4773-E906-4E71-8FC4-7BF704C5BADA}" srcOrd="0" destOrd="0" presId="urn:microsoft.com/office/officeart/2005/8/layout/radial6"/>
    <dgm:cxn modelId="{03DC5B35-CF22-4694-9A0D-0BC6D8B7CE44}" type="presOf" srcId="{6AA6C970-E232-42A2-A783-4CBF61ADE4CA}" destId="{E4454AA2-1C2D-44BE-BACB-5AF72ED3C91B}" srcOrd="0" destOrd="0" presId="urn:microsoft.com/office/officeart/2005/8/layout/radial6"/>
    <dgm:cxn modelId="{A7FACB35-BB45-4941-8F54-F2063C72CAB3}" srcId="{C9AE7C0E-8524-44C9-9BDC-1926C8E797D4}" destId="{5615BA3A-7E83-46A6-9A35-2A2D9B471E84}" srcOrd="3" destOrd="0" parTransId="{78E38CE2-05DA-47F7-B69D-856F1CDBEDBC}" sibTransId="{E6ADD0EC-6A5A-414B-A329-EBAAC01566A0}"/>
    <dgm:cxn modelId="{8F910936-2499-472B-8EDC-07C58BA106A6}" type="presOf" srcId="{2A2FCBC1-4CDC-4621-B3F2-C0368890C7EA}" destId="{2BB27303-6629-468A-9FB1-ACD2F1F1B309}" srcOrd="0" destOrd="0" presId="urn:microsoft.com/office/officeart/2005/8/layout/radial6"/>
    <dgm:cxn modelId="{C28FBF39-EED6-4F3B-90CF-60854199D771}" srcId="{C9AE7C0E-8524-44C9-9BDC-1926C8E797D4}" destId="{C5C830CA-6A46-446B-B82F-0BD5F0F1E9A9}" srcOrd="7" destOrd="0" parTransId="{7820D781-99CC-46FE-85C5-AA53B611B5FF}" sibTransId="{999A4834-66C3-48E5-835E-161468EAA285}"/>
    <dgm:cxn modelId="{FCE7DB5D-CE33-40D8-AC40-E6BE39ED3C20}" srcId="{C9AE7C0E-8524-44C9-9BDC-1926C8E797D4}" destId="{49951234-2DD8-437F-A480-C29ACEA59ECA}" srcOrd="1" destOrd="0" parTransId="{6F4EB4E8-FDAA-4E24-9D36-A0E6390CD34D}" sibTransId="{22376EF2-AD2A-4177-A926-AB1DF594B4A1}"/>
    <dgm:cxn modelId="{1813B55E-8ABB-4193-83E8-00C0A05BB5FC}" type="presOf" srcId="{C9AE7C0E-8524-44C9-9BDC-1926C8E797D4}" destId="{32222490-40ED-4EA3-9E2E-F478F8715C93}" srcOrd="0" destOrd="0" presId="urn:microsoft.com/office/officeart/2005/8/layout/radial6"/>
    <dgm:cxn modelId="{9B23CC60-E95B-4844-905B-9C42AB2C2454}" srcId="{C9AE7C0E-8524-44C9-9BDC-1926C8E797D4}" destId="{4285BBF8-75F0-4DED-B544-F354577AAF90}" srcOrd="8" destOrd="0" parTransId="{198B1245-66A6-4ACF-AC34-5B0328788F66}" sibTransId="{2A2FCBC1-4CDC-4621-B3F2-C0368890C7EA}"/>
    <dgm:cxn modelId="{E0AE8661-6865-4F4E-AE67-164FE133A72D}" type="presOf" srcId="{4285BBF8-75F0-4DED-B544-F354577AAF90}" destId="{4D648C85-C168-4847-8AD2-3039F8BD7E4F}" srcOrd="0" destOrd="0" presId="urn:microsoft.com/office/officeart/2005/8/layout/radial6"/>
    <dgm:cxn modelId="{35729244-E05A-4A8B-9004-5FF786CEBD3B}" type="presOf" srcId="{5615BA3A-7E83-46A6-9A35-2A2D9B471E84}" destId="{FC7ECE97-995E-4A9C-B924-A61E0BBC073D}" srcOrd="0" destOrd="0" presId="urn:microsoft.com/office/officeart/2005/8/layout/radial6"/>
    <dgm:cxn modelId="{D72EC948-85A7-4EF8-ADEF-40960D3D613C}" srcId="{C9AE7C0E-8524-44C9-9BDC-1926C8E797D4}" destId="{AB3DF65D-6B0D-446B-A93D-A844890727B4}" srcOrd="4" destOrd="0" parTransId="{08CD7930-E9F2-415C-A171-64DEF4702323}" sibTransId="{F243B5DC-9083-4925-8877-3523B7011DC2}"/>
    <dgm:cxn modelId="{D902796E-B09A-454E-9994-F0B893CC1A42}" type="presOf" srcId="{E6ADD0EC-6A5A-414B-A329-EBAAC01566A0}" destId="{2A44CA5C-D07B-4E6D-BEC8-F6A33884CA86}" srcOrd="0" destOrd="0" presId="urn:microsoft.com/office/officeart/2005/8/layout/radial6"/>
    <dgm:cxn modelId="{32C5506F-15E2-464B-9267-831D0DD4393F}" type="presOf" srcId="{3002A767-8BE2-419D-B07D-9F3E4D2DA6E2}" destId="{67B902B5-6F0E-4A5E-8033-3E4DE1CD7517}" srcOrd="0" destOrd="0" presId="urn:microsoft.com/office/officeart/2005/8/layout/radial6"/>
    <dgm:cxn modelId="{C1B1C54F-8101-4EFD-9735-3C1512BD381F}" srcId="{C9AE7C0E-8524-44C9-9BDC-1926C8E797D4}" destId="{04F459FD-7686-487C-A9C1-709F2DAA6DAF}" srcOrd="0" destOrd="0" parTransId="{80F5A7E5-811F-4F58-A91A-D9E6060C0D95}" sibTransId="{8055821C-F043-482A-B1ED-97CBE4F4F7BB}"/>
    <dgm:cxn modelId="{820D4979-989D-4959-B104-F8F669DDACBE}" type="presOf" srcId="{68EEB276-EED6-417B-AAA8-DA9ED0019417}" destId="{6CF8C03B-0CE2-45F6-9A56-ACC5D388CE1B}" srcOrd="0" destOrd="0" presId="urn:microsoft.com/office/officeart/2005/8/layout/radial6"/>
    <dgm:cxn modelId="{106B617D-35AB-48C5-8F52-75F449869244}" srcId="{C9AE7C0E-8524-44C9-9BDC-1926C8E797D4}" destId="{B313DD94-B496-4A57-943D-A20D90B10F74}" srcOrd="6" destOrd="0" parTransId="{3BA09A3E-9EA5-453E-BD73-F01CBE0061C5}" sibTransId="{6AA6C970-E232-42A2-A783-4CBF61ADE4CA}"/>
    <dgm:cxn modelId="{732F9E7F-1F77-4C8C-829D-08A440EF18A8}" type="presOf" srcId="{C5C830CA-6A46-446B-B82F-0BD5F0F1E9A9}" destId="{CED30368-50C1-4A5D-8E70-3499FF5BA2C2}" srcOrd="0" destOrd="0" presId="urn:microsoft.com/office/officeart/2005/8/layout/radial6"/>
    <dgm:cxn modelId="{7AA9309B-A207-4206-A8C9-7D9A7DFAD397}" srcId="{C9AE7C0E-8524-44C9-9BDC-1926C8E797D4}" destId="{448647ED-06E3-4437-9CD0-FD44162AD77A}" srcOrd="5" destOrd="0" parTransId="{199413C8-BE12-4A51-8439-B27E3494C31F}" sibTransId="{C7C769D1-8345-409D-B09E-D17B8B7647CA}"/>
    <dgm:cxn modelId="{87C291A2-E940-48BE-A813-E6356B392075}" srcId="{6F514DC0-3811-41F4-B236-A57480761415}" destId="{C9AE7C0E-8524-44C9-9BDC-1926C8E797D4}" srcOrd="0" destOrd="0" parTransId="{1B395620-24A6-4297-BE0C-74DCB90A277B}" sibTransId="{F810AD7B-1F7B-4B0D-9CE3-79375DEE26FE}"/>
    <dgm:cxn modelId="{1F4A21A3-229B-41B2-91D1-DCAA393D7EAF}" srcId="{6F514DC0-3811-41F4-B236-A57480761415}" destId="{EA631530-58C9-415E-928D-F5519EE59F63}" srcOrd="1" destOrd="0" parTransId="{C16CFA0D-3F1A-4968-AD68-89722F577DE3}" sibTransId="{92979E44-8309-4FF6-827D-A6EA2796C190}"/>
    <dgm:cxn modelId="{B903FFBB-7543-42C8-8368-7067C9F00AA7}" type="presOf" srcId="{C7C769D1-8345-409D-B09E-D17B8B7647CA}" destId="{A41B0FFE-1E75-42A1-94CA-A406ACB67DFF}" srcOrd="0" destOrd="0" presId="urn:microsoft.com/office/officeart/2005/8/layout/radial6"/>
    <dgm:cxn modelId="{2DE6A8DA-10BC-4E91-93D9-28B1A5CFC71F}" srcId="{C9AE7C0E-8524-44C9-9BDC-1926C8E797D4}" destId="{0F93B600-D6B5-4EEF-A5D8-D0B536E88607}" srcOrd="10" destOrd="0" parTransId="{D5137CFE-D0BD-4049-BCEC-867AEA0EF50F}" sibTransId="{68EEB276-EED6-417B-AAA8-DA9ED0019417}"/>
    <dgm:cxn modelId="{17AD78DF-3E0F-48D8-BE6B-AC73696D8FE7}" type="presOf" srcId="{999A4834-66C3-48E5-835E-161468EAA285}" destId="{000684B9-9477-4415-9A14-D1867CEDBAE6}" srcOrd="0" destOrd="0" presId="urn:microsoft.com/office/officeart/2005/8/layout/radial6"/>
    <dgm:cxn modelId="{4A0ED2E7-65F5-46EA-B7E8-C622881E836C}" type="presOf" srcId="{22376EF2-AD2A-4177-A926-AB1DF594B4A1}" destId="{E23F6602-11DB-42FC-A6F0-AC4AE5C54175}" srcOrd="0" destOrd="0" presId="urn:microsoft.com/office/officeart/2005/8/layout/radial6"/>
    <dgm:cxn modelId="{663A6DED-98F4-41AF-A908-D3DEC867B5C8}" type="presOf" srcId="{8055821C-F043-482A-B1ED-97CBE4F4F7BB}" destId="{37B14BA7-0193-4255-AF24-FCA1ECBE4BB4}" srcOrd="0" destOrd="0" presId="urn:microsoft.com/office/officeart/2005/8/layout/radial6"/>
    <dgm:cxn modelId="{833C36EF-BE2B-4252-94A4-D1CF71C5BBF1}" type="presOf" srcId="{5C52E838-60F5-4A0E-9BD8-D870B08D451E}" destId="{D45B1224-9F6D-4A0D-9618-709A3754661E}" srcOrd="0" destOrd="0" presId="urn:microsoft.com/office/officeart/2005/8/layout/radial6"/>
    <dgm:cxn modelId="{6A732AF1-F486-4CB4-A762-9276FC06E369}" type="presOf" srcId="{49951234-2DD8-437F-A480-C29ACEA59ECA}" destId="{543955D7-164B-4B04-980E-3D7207C95080}" srcOrd="0" destOrd="0" presId="urn:microsoft.com/office/officeart/2005/8/layout/radial6"/>
    <dgm:cxn modelId="{9C9A3DFF-2312-4EA6-A58A-212A64675E6F}" type="presOf" srcId="{04F459FD-7686-487C-A9C1-709F2DAA6DAF}" destId="{5C2D498C-15C6-411E-AC3A-F1B0BFA06B10}" srcOrd="0" destOrd="0" presId="urn:microsoft.com/office/officeart/2005/8/layout/radial6"/>
    <dgm:cxn modelId="{72344589-749A-4A97-B566-45E1DE78EF4D}" type="presParOf" srcId="{2055AC90-C83B-4D50-8418-F8F1008D1481}" destId="{32222490-40ED-4EA3-9E2E-F478F8715C93}" srcOrd="0" destOrd="0" presId="urn:microsoft.com/office/officeart/2005/8/layout/radial6"/>
    <dgm:cxn modelId="{B595BF57-7D1C-4DB1-A97A-7EF29309F279}" type="presParOf" srcId="{2055AC90-C83B-4D50-8418-F8F1008D1481}" destId="{5C2D498C-15C6-411E-AC3A-F1B0BFA06B10}" srcOrd="1" destOrd="0" presId="urn:microsoft.com/office/officeart/2005/8/layout/radial6"/>
    <dgm:cxn modelId="{B6BA8C70-B01D-4401-A5F5-F1F18B40E886}" type="presParOf" srcId="{2055AC90-C83B-4D50-8418-F8F1008D1481}" destId="{C9D53437-6EDC-4E9A-98CC-FC9CF99FAEAB}" srcOrd="2" destOrd="0" presId="urn:microsoft.com/office/officeart/2005/8/layout/radial6"/>
    <dgm:cxn modelId="{34C39A39-08FB-4A52-AA8A-A057CD41E3E3}" type="presParOf" srcId="{2055AC90-C83B-4D50-8418-F8F1008D1481}" destId="{37B14BA7-0193-4255-AF24-FCA1ECBE4BB4}" srcOrd="3" destOrd="0" presId="urn:microsoft.com/office/officeart/2005/8/layout/radial6"/>
    <dgm:cxn modelId="{52196C0E-C012-41D3-A617-5850D1F4892C}" type="presParOf" srcId="{2055AC90-C83B-4D50-8418-F8F1008D1481}" destId="{543955D7-164B-4B04-980E-3D7207C95080}" srcOrd="4" destOrd="0" presId="urn:microsoft.com/office/officeart/2005/8/layout/radial6"/>
    <dgm:cxn modelId="{4B8B9724-7842-41DB-9720-C9D4895AC23E}" type="presParOf" srcId="{2055AC90-C83B-4D50-8418-F8F1008D1481}" destId="{2282F167-9DCB-4F49-AEC5-7A2112C08F2D}" srcOrd="5" destOrd="0" presId="urn:microsoft.com/office/officeart/2005/8/layout/radial6"/>
    <dgm:cxn modelId="{905FF898-2779-48E0-9929-48E75BE1FA19}" type="presParOf" srcId="{2055AC90-C83B-4D50-8418-F8F1008D1481}" destId="{E23F6602-11DB-42FC-A6F0-AC4AE5C54175}" srcOrd="6" destOrd="0" presId="urn:microsoft.com/office/officeart/2005/8/layout/radial6"/>
    <dgm:cxn modelId="{F5A41932-DDFF-4607-9490-49E52AB0F2D3}" type="presParOf" srcId="{2055AC90-C83B-4D50-8418-F8F1008D1481}" destId="{67B902B5-6F0E-4A5E-8033-3E4DE1CD7517}" srcOrd="7" destOrd="0" presId="urn:microsoft.com/office/officeart/2005/8/layout/radial6"/>
    <dgm:cxn modelId="{5743602B-CC8A-4C62-9394-48E921B223B0}" type="presParOf" srcId="{2055AC90-C83B-4D50-8418-F8F1008D1481}" destId="{28FC2437-6DDC-44CE-A118-9720ABCB5B31}" srcOrd="8" destOrd="0" presId="urn:microsoft.com/office/officeart/2005/8/layout/radial6"/>
    <dgm:cxn modelId="{036F0DD8-8C89-40C5-AA00-9650ED01B982}" type="presParOf" srcId="{2055AC90-C83B-4D50-8418-F8F1008D1481}" destId="{D45B1224-9F6D-4A0D-9618-709A3754661E}" srcOrd="9" destOrd="0" presId="urn:microsoft.com/office/officeart/2005/8/layout/radial6"/>
    <dgm:cxn modelId="{8392599B-02A4-470F-8B52-AEB3F44A1D7B}" type="presParOf" srcId="{2055AC90-C83B-4D50-8418-F8F1008D1481}" destId="{FC7ECE97-995E-4A9C-B924-A61E0BBC073D}" srcOrd="10" destOrd="0" presId="urn:microsoft.com/office/officeart/2005/8/layout/radial6"/>
    <dgm:cxn modelId="{0B57A180-596B-434B-85DB-34CC37621E10}" type="presParOf" srcId="{2055AC90-C83B-4D50-8418-F8F1008D1481}" destId="{C2798AA6-9809-4698-BDDD-82FE2487437A}" srcOrd="11" destOrd="0" presId="urn:microsoft.com/office/officeart/2005/8/layout/radial6"/>
    <dgm:cxn modelId="{7E762CA0-AE5C-45F9-AF91-A99319F0CD63}" type="presParOf" srcId="{2055AC90-C83B-4D50-8418-F8F1008D1481}" destId="{2A44CA5C-D07B-4E6D-BEC8-F6A33884CA86}" srcOrd="12" destOrd="0" presId="urn:microsoft.com/office/officeart/2005/8/layout/radial6"/>
    <dgm:cxn modelId="{1B598B83-C381-46E1-A0EB-CB73BC7861DA}" type="presParOf" srcId="{2055AC90-C83B-4D50-8418-F8F1008D1481}" destId="{6AEF71FA-311B-465D-9345-0DF253D1616B}" srcOrd="13" destOrd="0" presId="urn:microsoft.com/office/officeart/2005/8/layout/radial6"/>
    <dgm:cxn modelId="{510324AB-6FAA-4F86-BFC4-35BC89DB8AB5}" type="presParOf" srcId="{2055AC90-C83B-4D50-8418-F8F1008D1481}" destId="{490F41D7-ADAF-43D7-AAFB-F688BC004C7F}" srcOrd="14" destOrd="0" presId="urn:microsoft.com/office/officeart/2005/8/layout/radial6"/>
    <dgm:cxn modelId="{EA00B7EC-2B78-49E7-A919-9F91E943E682}" type="presParOf" srcId="{2055AC90-C83B-4D50-8418-F8F1008D1481}" destId="{33416D05-F810-467A-B052-03B7FD5FF373}" srcOrd="15" destOrd="0" presId="urn:microsoft.com/office/officeart/2005/8/layout/radial6"/>
    <dgm:cxn modelId="{1D9384A3-06D3-4E3D-A19A-EE731F6F64AA}" type="presParOf" srcId="{2055AC90-C83B-4D50-8418-F8F1008D1481}" destId="{2F0B991E-656D-4D67-8D3C-1FB4FDAA328E}" srcOrd="16" destOrd="0" presId="urn:microsoft.com/office/officeart/2005/8/layout/radial6"/>
    <dgm:cxn modelId="{3D98412F-E14C-4E76-8F5C-98B5B748A33A}" type="presParOf" srcId="{2055AC90-C83B-4D50-8418-F8F1008D1481}" destId="{4CC36817-8CAF-4B6B-9ED4-9ECBFE5EAA6F}" srcOrd="17" destOrd="0" presId="urn:microsoft.com/office/officeart/2005/8/layout/radial6"/>
    <dgm:cxn modelId="{B5AE0FDE-883F-4927-B116-8BD6A16D1B0B}" type="presParOf" srcId="{2055AC90-C83B-4D50-8418-F8F1008D1481}" destId="{A41B0FFE-1E75-42A1-94CA-A406ACB67DFF}" srcOrd="18" destOrd="0" presId="urn:microsoft.com/office/officeart/2005/8/layout/radial6"/>
    <dgm:cxn modelId="{26561719-5458-42CE-BAA5-747639DB9BFE}" type="presParOf" srcId="{2055AC90-C83B-4D50-8418-F8F1008D1481}" destId="{D31601F4-6C21-4899-8BDE-41DB10DCFA31}" srcOrd="19" destOrd="0" presId="urn:microsoft.com/office/officeart/2005/8/layout/radial6"/>
    <dgm:cxn modelId="{CB0A7F3C-E455-49AA-89A8-870C65A0CC78}" type="presParOf" srcId="{2055AC90-C83B-4D50-8418-F8F1008D1481}" destId="{9DDE8999-F670-4A02-9872-A3D5A85334F7}" srcOrd="20" destOrd="0" presId="urn:microsoft.com/office/officeart/2005/8/layout/radial6"/>
    <dgm:cxn modelId="{7A9ABB60-AE67-4AA4-B4D8-F28FC2E1503B}" type="presParOf" srcId="{2055AC90-C83B-4D50-8418-F8F1008D1481}" destId="{E4454AA2-1C2D-44BE-BACB-5AF72ED3C91B}" srcOrd="21" destOrd="0" presId="urn:microsoft.com/office/officeart/2005/8/layout/radial6"/>
    <dgm:cxn modelId="{190040D1-A286-40F6-840F-76F03675639A}" type="presParOf" srcId="{2055AC90-C83B-4D50-8418-F8F1008D1481}" destId="{CED30368-50C1-4A5D-8E70-3499FF5BA2C2}" srcOrd="22" destOrd="0" presId="urn:microsoft.com/office/officeart/2005/8/layout/radial6"/>
    <dgm:cxn modelId="{16F00A26-38EF-4072-98C5-C51AF071CA37}" type="presParOf" srcId="{2055AC90-C83B-4D50-8418-F8F1008D1481}" destId="{5C92578C-2B34-497F-A337-B075E9E066B5}" srcOrd="23" destOrd="0" presId="urn:microsoft.com/office/officeart/2005/8/layout/radial6"/>
    <dgm:cxn modelId="{40264203-4CD2-4F14-90A1-85FB551F3A5E}" type="presParOf" srcId="{2055AC90-C83B-4D50-8418-F8F1008D1481}" destId="{000684B9-9477-4415-9A14-D1867CEDBAE6}" srcOrd="24" destOrd="0" presId="urn:microsoft.com/office/officeart/2005/8/layout/radial6"/>
    <dgm:cxn modelId="{62A2856B-22D8-48BF-965E-4059E53BDAE9}" type="presParOf" srcId="{2055AC90-C83B-4D50-8418-F8F1008D1481}" destId="{4D648C85-C168-4847-8AD2-3039F8BD7E4F}" srcOrd="25" destOrd="0" presId="urn:microsoft.com/office/officeart/2005/8/layout/radial6"/>
    <dgm:cxn modelId="{54B27ADB-33E3-47F2-B78B-FFA15A403C52}" type="presParOf" srcId="{2055AC90-C83B-4D50-8418-F8F1008D1481}" destId="{398AF258-93B1-49CF-9958-84D9D5AEB142}" srcOrd="26" destOrd="0" presId="urn:microsoft.com/office/officeart/2005/8/layout/radial6"/>
    <dgm:cxn modelId="{AAC60A0B-45AF-4BA1-A193-AD77DFDE94A0}" type="presParOf" srcId="{2055AC90-C83B-4D50-8418-F8F1008D1481}" destId="{2BB27303-6629-468A-9FB1-ACD2F1F1B309}" srcOrd="27" destOrd="0" presId="urn:microsoft.com/office/officeart/2005/8/layout/radial6"/>
    <dgm:cxn modelId="{825679E7-6F8A-46BE-97C3-ABA07EEB9810}" type="presParOf" srcId="{2055AC90-C83B-4D50-8418-F8F1008D1481}" destId="{C65A4773-E906-4E71-8FC4-7BF704C5BADA}" srcOrd="28" destOrd="0" presId="urn:microsoft.com/office/officeart/2005/8/layout/radial6"/>
    <dgm:cxn modelId="{9F45269E-4B17-4A80-BB2A-E7D7E41D1EB8}" type="presParOf" srcId="{2055AC90-C83B-4D50-8418-F8F1008D1481}" destId="{D26F4B30-923F-4D2D-A530-16141CAA44D0}" srcOrd="29" destOrd="0" presId="urn:microsoft.com/office/officeart/2005/8/layout/radial6"/>
    <dgm:cxn modelId="{FA6C2BB6-3E25-4E15-B538-7E999BADC82A}" type="presParOf" srcId="{2055AC90-C83B-4D50-8418-F8F1008D1481}" destId="{78E9285D-67F2-4E80-A3C7-BA7E1C128147}" srcOrd="30" destOrd="0" presId="urn:microsoft.com/office/officeart/2005/8/layout/radial6"/>
    <dgm:cxn modelId="{92CFAFC7-C9AD-4616-9415-9320F4114A06}" type="presParOf" srcId="{2055AC90-C83B-4D50-8418-F8F1008D1481}" destId="{63B92903-67CB-4607-9F1A-4BEDEF22A89D}" srcOrd="31" destOrd="0" presId="urn:microsoft.com/office/officeart/2005/8/layout/radial6"/>
    <dgm:cxn modelId="{11E67083-F189-4457-A722-BCF66F0D3EAC}" type="presParOf" srcId="{2055AC90-C83B-4D50-8418-F8F1008D1481}" destId="{9F1FD7BE-89F4-497E-A0C2-3E81B116393C}" srcOrd="32" destOrd="0" presId="urn:microsoft.com/office/officeart/2005/8/layout/radial6"/>
    <dgm:cxn modelId="{A4C76BC4-B895-4031-9553-2F416D40797B}" type="presParOf" srcId="{2055AC90-C83B-4D50-8418-F8F1008D1481}" destId="{6CF8C03B-0CE2-45F6-9A56-ACC5D388CE1B}" srcOrd="33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368B12-0B20-4243-96E7-7268CEF1AB5B}" type="doc">
      <dgm:prSet loTypeId="urn:microsoft.com/office/officeart/2005/8/layout/hierarchy2" loCatId="hierarchy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450A0C-4FB1-41AF-9F1F-85EB84DC16FF}">
      <dgm:prSet phldrT="[Text]" custT="1"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r>
            <a:rPr lang="bn-IN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আল</a:t>
          </a:r>
          <a:r>
            <a:rPr lang="en-US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bn-IN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কুরআনে কিছু নাম</a:t>
          </a:r>
          <a:endParaRPr lang="en-US" sz="4400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107ECC-B167-4282-BA12-98C5223A6F38}" type="parTrans" cxnId="{83E9AFF1-6D02-48D8-A29C-CA6F609F19D4}">
      <dgm:prSet/>
      <dgm:spPr/>
      <dgm:t>
        <a:bodyPr/>
        <a:lstStyle/>
        <a:p>
          <a:endParaRPr lang="en-US"/>
        </a:p>
      </dgm:t>
    </dgm:pt>
    <dgm:pt modelId="{89091600-2C2A-471F-BF94-5245C2079BCD}" type="sibTrans" cxnId="{83E9AFF1-6D02-48D8-A29C-CA6F609F19D4}">
      <dgm:prSet/>
      <dgm:spPr/>
      <dgm:t>
        <a:bodyPr/>
        <a:lstStyle/>
        <a:p>
          <a:endParaRPr lang="en-US"/>
        </a:p>
      </dgm:t>
    </dgm:pt>
    <dgm:pt modelId="{47C3E408-21F4-40C0-A849-BEB465C3919E}">
      <dgm:prSet phldrT="[Text]" custT="1"/>
      <dgm:spPr/>
      <dgm:t>
        <a:bodyPr/>
        <a:lstStyle/>
        <a:p>
          <a:r>
            <a:rPr lang="bn-IN" sz="24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আল</a:t>
          </a:r>
          <a:r>
            <a:rPr lang="en-US" sz="24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bn-IN" sz="24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ফুরকান</a:t>
          </a:r>
          <a:r>
            <a:rPr lang="en-US" sz="24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 - (</a:t>
          </a:r>
          <a:r>
            <a:rPr lang="bn-IN" sz="24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সত্য</a:t>
          </a:r>
          <a:r>
            <a:rPr lang="en-US" sz="24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bn-IN" sz="24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মিথ্যার</a:t>
          </a:r>
          <a:r>
            <a:rPr lang="en-US" sz="24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) </a:t>
          </a:r>
          <a:r>
            <a:rPr lang="bn-IN" sz="24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পার্থক্যকারী</a:t>
          </a:r>
          <a:endParaRPr lang="en-US" sz="2400" dirty="0">
            <a:ln>
              <a:solidFill>
                <a:schemeClr val="accent4">
                  <a:lumMod val="60000"/>
                  <a:lumOff val="40000"/>
                </a:schemeClr>
              </a:solidFill>
            </a:ln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4A269E-EC28-4B25-9825-9A6FEFFFF014}" type="parTrans" cxnId="{C78C140F-B0C5-4874-98D0-2148817C49F5}">
      <dgm:prSet/>
      <dgm:spPr/>
      <dgm:t>
        <a:bodyPr/>
        <a:lstStyle/>
        <a:p>
          <a:endParaRPr lang="en-US"/>
        </a:p>
      </dgm:t>
    </dgm:pt>
    <dgm:pt modelId="{CF33294E-E289-4F9B-8AE6-F65A9CBB50D7}" type="sibTrans" cxnId="{C78C140F-B0C5-4874-98D0-2148817C49F5}">
      <dgm:prSet/>
      <dgm:spPr/>
      <dgm:t>
        <a:bodyPr/>
        <a:lstStyle/>
        <a:p>
          <a:endParaRPr lang="en-US"/>
        </a:p>
      </dgm:t>
    </dgm:pt>
    <dgm:pt modelId="{7D5E2C33-5F85-4679-9FAB-3D3FE137CAAE}">
      <dgm:prSet phldrT="[Text]" custT="1"/>
      <dgm:spPr/>
      <dgm:t>
        <a:bodyPr/>
        <a:lstStyle/>
        <a:p>
          <a:r>
            <a:rPr lang="bn-IN" sz="28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আল</a:t>
          </a:r>
          <a:r>
            <a:rPr lang="en-US" sz="28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bn-IN" sz="28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বুরহান </a:t>
          </a:r>
          <a:r>
            <a:rPr lang="en-US" sz="28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bn-IN" sz="28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সুস্পষ্ট প্রমাণ</a:t>
          </a:r>
          <a:endParaRPr lang="en-US" sz="2800" dirty="0"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CA4EFC-761A-48F1-B0FC-D1AFC6491A30}" type="parTrans" cxnId="{DB4C38C0-77FA-47EE-ABDC-7D526F0D073D}">
      <dgm:prSet/>
      <dgm:spPr/>
      <dgm:t>
        <a:bodyPr/>
        <a:lstStyle/>
        <a:p>
          <a:endParaRPr lang="en-US"/>
        </a:p>
      </dgm:t>
    </dgm:pt>
    <dgm:pt modelId="{139682C2-B378-404D-A9B5-E48C138E7615}" type="sibTrans" cxnId="{DB4C38C0-77FA-47EE-ABDC-7D526F0D073D}">
      <dgm:prSet/>
      <dgm:spPr/>
      <dgm:t>
        <a:bodyPr/>
        <a:lstStyle/>
        <a:p>
          <a:endParaRPr lang="en-US"/>
        </a:p>
      </dgm:t>
    </dgm:pt>
    <dgm:pt modelId="{805414F3-038D-4F4D-AB43-59B69F247549}">
      <dgm:prSet phldrT="[Text]" custT="1"/>
      <dgm:spPr/>
      <dgm:t>
        <a:bodyPr/>
        <a:lstStyle/>
        <a:p>
          <a:r>
            <a:rPr lang="bn-IN" sz="28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আন</a:t>
          </a:r>
          <a:r>
            <a:rPr lang="en-US" sz="28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bn-IN" sz="28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নূর </a:t>
          </a:r>
          <a:r>
            <a:rPr lang="en-US" sz="28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bn-IN" sz="28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জ্যোতি</a:t>
          </a:r>
          <a:endParaRPr lang="en-US" sz="2800" dirty="0">
            <a:ln>
              <a:solidFill>
                <a:schemeClr val="accent1">
                  <a:lumMod val="60000"/>
                  <a:lumOff val="40000"/>
                </a:schemeClr>
              </a:solidFill>
            </a:ln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6AE3DC-80D4-4CE8-A861-0F51ABFC9210}" type="parTrans" cxnId="{5831C8AB-1B82-4A88-9FD8-3267502E85ED}">
      <dgm:prSet/>
      <dgm:spPr/>
      <dgm:t>
        <a:bodyPr/>
        <a:lstStyle/>
        <a:p>
          <a:endParaRPr lang="en-US"/>
        </a:p>
      </dgm:t>
    </dgm:pt>
    <dgm:pt modelId="{E8A7B9A4-1492-4918-AAAF-B24B1A7B6A37}" type="sibTrans" cxnId="{5831C8AB-1B82-4A88-9FD8-3267502E85ED}">
      <dgm:prSet/>
      <dgm:spPr/>
      <dgm:t>
        <a:bodyPr/>
        <a:lstStyle/>
        <a:p>
          <a:endParaRPr lang="en-US"/>
        </a:p>
      </dgm:t>
    </dgm:pt>
    <dgm:pt modelId="{A5690204-FF52-42EE-8AA4-A863F9562BB5}">
      <dgm:prSet phldrT="[Text]" custT="1"/>
      <dgm:spPr/>
      <dgm:t>
        <a:bodyPr/>
        <a:lstStyle/>
        <a:p>
          <a:r>
            <a:rPr lang="bn-IN" sz="28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আশ</a:t>
          </a:r>
          <a:r>
            <a:rPr lang="en-US" sz="28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bn-IN" sz="28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শিফা </a:t>
          </a:r>
          <a:r>
            <a:rPr lang="en-US" sz="28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bn-IN" sz="28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নিরাময়</a:t>
          </a:r>
          <a:endParaRPr lang="en-US" sz="2800" dirty="0"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920E0F-1626-411F-8EEB-5D668487D893}" type="parTrans" cxnId="{27A42506-C69F-4AFD-8544-EA30C72489CD}">
      <dgm:prSet/>
      <dgm:spPr/>
      <dgm:t>
        <a:bodyPr/>
        <a:lstStyle/>
        <a:p>
          <a:endParaRPr lang="en-US"/>
        </a:p>
      </dgm:t>
    </dgm:pt>
    <dgm:pt modelId="{6D5B99C9-1807-4076-A828-0232377BBA37}" type="sibTrans" cxnId="{27A42506-C69F-4AFD-8544-EA30C72489CD}">
      <dgm:prSet/>
      <dgm:spPr/>
      <dgm:t>
        <a:bodyPr/>
        <a:lstStyle/>
        <a:p>
          <a:endParaRPr lang="en-US"/>
        </a:p>
      </dgm:t>
    </dgm:pt>
    <dgm:pt modelId="{C197E74A-BCAF-4C37-A700-1D7BDD8C7706}">
      <dgm:prSet phldrT="[Text]" custT="1"/>
      <dgm:spPr/>
      <dgm:t>
        <a:bodyPr/>
        <a:lstStyle/>
        <a:p>
          <a:r>
            <a:rPr lang="bn-IN" sz="3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আল</a:t>
          </a:r>
          <a:r>
            <a:rPr lang="en-US" sz="3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bn-IN" sz="3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কিতাব </a:t>
          </a:r>
          <a:r>
            <a:rPr lang="en-US" sz="3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bn-IN" sz="3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গ্রন্থ</a:t>
          </a:r>
          <a:endParaRPr lang="en-US" sz="3600" b="1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3EE3AB-4ED4-4135-914D-B862D2FE326B}" type="parTrans" cxnId="{A85D8B51-3B80-4F68-8C44-16AC5568D003}">
      <dgm:prSet/>
      <dgm:spPr/>
      <dgm:t>
        <a:bodyPr/>
        <a:lstStyle/>
        <a:p>
          <a:endParaRPr lang="en-US"/>
        </a:p>
      </dgm:t>
    </dgm:pt>
    <dgm:pt modelId="{A21D7534-925E-4F05-BF85-66024F3641FE}" type="sibTrans" cxnId="{A85D8B51-3B80-4F68-8C44-16AC5568D003}">
      <dgm:prSet/>
      <dgm:spPr/>
      <dgm:t>
        <a:bodyPr/>
        <a:lstStyle/>
        <a:p>
          <a:endParaRPr lang="en-US"/>
        </a:p>
      </dgm:t>
    </dgm:pt>
    <dgm:pt modelId="{60C40A62-65A9-4CA4-87F9-A0E430B2C1CF}">
      <dgm:prSet phldrT="[Text]" custT="1"/>
      <dgm:spPr/>
      <dgm:t>
        <a:bodyPr/>
        <a:lstStyle/>
        <a:p>
          <a:r>
            <a:rPr lang="bn-IN" sz="3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আল</a:t>
          </a:r>
          <a:r>
            <a:rPr lang="en-US" sz="3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bn-IN" sz="3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হক</a:t>
          </a:r>
          <a:r>
            <a:rPr lang="en-US" sz="3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 - </a:t>
          </a:r>
          <a:r>
            <a:rPr lang="bn-IN" sz="3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সত্য</a:t>
          </a:r>
          <a:endParaRPr lang="en-US" sz="3200" dirty="0"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96E8A2-8311-4AF0-9C0E-3A85D10B380E}" type="parTrans" cxnId="{EF62143E-CBB5-4794-89CE-A84EE90A3E55}">
      <dgm:prSet/>
      <dgm:spPr/>
      <dgm:t>
        <a:bodyPr/>
        <a:lstStyle/>
        <a:p>
          <a:endParaRPr lang="en-US"/>
        </a:p>
      </dgm:t>
    </dgm:pt>
    <dgm:pt modelId="{F6FF0E24-4058-44A9-8320-11A158CB6D04}" type="sibTrans" cxnId="{EF62143E-CBB5-4794-89CE-A84EE90A3E55}">
      <dgm:prSet/>
      <dgm:spPr/>
      <dgm:t>
        <a:bodyPr/>
        <a:lstStyle/>
        <a:p>
          <a:endParaRPr lang="en-US"/>
        </a:p>
      </dgm:t>
    </dgm:pt>
    <dgm:pt modelId="{D571FE17-F8B2-430B-B554-6754D4A383A8}">
      <dgm:prSet phldrT="[Text]" custT="1"/>
      <dgm:spPr/>
      <dgm:t>
        <a:bodyPr/>
        <a:lstStyle/>
        <a:p>
          <a:r>
            <a:rPr lang="bn-IN" sz="28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আল</a:t>
          </a:r>
          <a:r>
            <a:rPr lang="en-US" sz="28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bn-IN" sz="28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মজিদ</a:t>
          </a:r>
          <a:r>
            <a:rPr lang="en-US" sz="28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  - </a:t>
          </a:r>
          <a:r>
            <a:rPr lang="bn-IN" sz="28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সম্মানিত</a:t>
          </a:r>
          <a:r>
            <a:rPr lang="en-US" sz="28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DB22814D-32C9-4D8C-823D-FA61C0A01CB2}" type="parTrans" cxnId="{2B368F1D-7808-4712-BABF-73EB344084AB}">
      <dgm:prSet/>
      <dgm:spPr/>
      <dgm:t>
        <a:bodyPr/>
        <a:lstStyle/>
        <a:p>
          <a:endParaRPr lang="en-US"/>
        </a:p>
      </dgm:t>
    </dgm:pt>
    <dgm:pt modelId="{0FDB25D0-FBDC-4EAB-AE51-467AC5D4F62F}" type="sibTrans" cxnId="{2B368F1D-7808-4712-BABF-73EB344084AB}">
      <dgm:prSet/>
      <dgm:spPr/>
      <dgm:t>
        <a:bodyPr/>
        <a:lstStyle/>
        <a:p>
          <a:endParaRPr lang="en-US"/>
        </a:p>
      </dgm:t>
    </dgm:pt>
    <dgm:pt modelId="{277FCFD8-A5FA-4E9A-B9CF-8D8EB77ADE30}">
      <dgm:prSet phldrT="[Text]" custT="1"/>
      <dgm:spPr/>
      <dgm:t>
        <a:bodyPr/>
        <a:lstStyle/>
        <a:p>
          <a:r>
            <a:rPr lang="bn-IN" sz="28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আল</a:t>
          </a:r>
          <a:r>
            <a:rPr lang="en-US" sz="28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bn-IN" sz="28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হিকমা</a:t>
          </a:r>
          <a:r>
            <a:rPr lang="en-US" sz="28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 - </a:t>
          </a:r>
          <a:r>
            <a:rPr lang="bn-IN" sz="28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জ্ঞান</a:t>
          </a:r>
          <a:endParaRPr lang="en-US" sz="2800" dirty="0"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C76B384-C965-4ECA-B021-0FE0FE213DEA}" type="parTrans" cxnId="{1C85CE5B-74C1-417A-AA1C-373C00574A4E}">
      <dgm:prSet/>
      <dgm:spPr/>
      <dgm:t>
        <a:bodyPr/>
        <a:lstStyle/>
        <a:p>
          <a:endParaRPr lang="en-US"/>
        </a:p>
      </dgm:t>
    </dgm:pt>
    <dgm:pt modelId="{C4357062-EA23-4255-B849-714FD8E687C7}" type="sibTrans" cxnId="{1C85CE5B-74C1-417A-AA1C-373C00574A4E}">
      <dgm:prSet/>
      <dgm:spPr/>
      <dgm:t>
        <a:bodyPr/>
        <a:lstStyle/>
        <a:p>
          <a:endParaRPr lang="en-US"/>
        </a:p>
      </dgm:t>
    </dgm:pt>
    <dgm:pt modelId="{31A6F83A-0381-4270-BB82-2FE815D544A1}">
      <dgm:prSet phldrT="[Text]" custT="1"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bn-IN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আয</a:t>
          </a:r>
          <a:r>
            <a: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bn-IN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যিকর </a:t>
          </a:r>
          <a:r>
            <a: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bn-IN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উপদেশ</a:t>
          </a:r>
          <a:endParaRPr lang="en-US" sz="2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EB6B29-3D5F-4B16-9850-25C1CDACC200}" type="parTrans" cxnId="{499559C9-8909-44A0-BFB6-D65E19277FE9}">
      <dgm:prSet/>
      <dgm:spPr/>
      <dgm:t>
        <a:bodyPr/>
        <a:lstStyle/>
        <a:p>
          <a:endParaRPr lang="en-US"/>
        </a:p>
      </dgm:t>
    </dgm:pt>
    <dgm:pt modelId="{01C0610D-251D-4F1D-96EC-9D41EF8BDA13}" type="sibTrans" cxnId="{499559C9-8909-44A0-BFB6-D65E19277FE9}">
      <dgm:prSet/>
      <dgm:spPr/>
      <dgm:t>
        <a:bodyPr/>
        <a:lstStyle/>
        <a:p>
          <a:endParaRPr lang="en-US"/>
        </a:p>
      </dgm:t>
    </dgm:pt>
    <dgm:pt modelId="{0158DC87-164C-438B-AB5B-4B22B02253F7}">
      <dgm:prSet phldrT="[Text]" custT="1"/>
      <dgm:spPr/>
      <dgm:t>
        <a:bodyPr/>
        <a:lstStyle/>
        <a:p>
          <a:r>
            <a:rPr lang="bn-IN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আল</a:t>
          </a:r>
          <a:r>
            <a: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bn-IN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হুদা </a:t>
          </a:r>
          <a:r>
            <a: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bn-IN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পথনির্দেশ</a:t>
          </a:r>
          <a:endParaRPr lang="en-US" sz="2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6C6C40-9612-4B68-8BD3-E43D9B8CCEC6}" type="parTrans" cxnId="{B8359DE3-0082-4AF0-841F-2766E67ADE6B}">
      <dgm:prSet/>
      <dgm:spPr/>
      <dgm:t>
        <a:bodyPr/>
        <a:lstStyle/>
        <a:p>
          <a:endParaRPr lang="en-US"/>
        </a:p>
      </dgm:t>
    </dgm:pt>
    <dgm:pt modelId="{A8537E12-EE8A-41C8-86B6-93652F2C35D6}" type="sibTrans" cxnId="{B8359DE3-0082-4AF0-841F-2766E67ADE6B}">
      <dgm:prSet/>
      <dgm:spPr/>
      <dgm:t>
        <a:bodyPr/>
        <a:lstStyle/>
        <a:p>
          <a:endParaRPr lang="en-US"/>
        </a:p>
      </dgm:t>
    </dgm:pt>
    <dgm:pt modelId="{20C68EAD-E26F-4E71-8162-423972629167}">
      <dgm:prSet phldrT="[Text]" custT="1"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bn-IN" sz="28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আর</a:t>
          </a:r>
          <a:r>
            <a:rPr lang="en-US" sz="28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bn-IN" sz="28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রাহমাহ </a:t>
          </a:r>
          <a:r>
            <a:rPr lang="en-US" sz="28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bn-IN" sz="28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অনুগ্রহ</a:t>
          </a:r>
          <a:endParaRPr lang="en-US" sz="2800" b="1" cap="none" spc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800F68-FFD8-4E1E-825B-03B742EE05F4}" type="parTrans" cxnId="{F0F9E573-33BA-457C-8145-253290F4D48C}">
      <dgm:prSet/>
      <dgm:spPr/>
      <dgm:t>
        <a:bodyPr/>
        <a:lstStyle/>
        <a:p>
          <a:endParaRPr lang="en-US"/>
        </a:p>
      </dgm:t>
    </dgm:pt>
    <dgm:pt modelId="{773EBFAA-1DC4-458C-B2EE-6A88E64D8DC7}" type="sibTrans" cxnId="{F0F9E573-33BA-457C-8145-253290F4D48C}">
      <dgm:prSet/>
      <dgm:spPr/>
      <dgm:t>
        <a:bodyPr/>
        <a:lstStyle/>
        <a:p>
          <a:endParaRPr lang="en-US"/>
        </a:p>
      </dgm:t>
    </dgm:pt>
    <dgm:pt modelId="{308F11ED-C0B0-48C1-ADD1-E462F220AE8D}" type="pres">
      <dgm:prSet presAssocID="{ED368B12-0B20-4243-96E7-7268CEF1AB5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D18C89F-C95A-495E-894A-1CEC4CDE8885}" type="pres">
      <dgm:prSet presAssocID="{7B450A0C-4FB1-41AF-9F1F-85EB84DC16FF}" presName="root1" presStyleCnt="0"/>
      <dgm:spPr/>
    </dgm:pt>
    <dgm:pt modelId="{02961794-8B36-4036-894C-F28DDC5B6C4C}" type="pres">
      <dgm:prSet presAssocID="{7B450A0C-4FB1-41AF-9F1F-85EB84DC16FF}" presName="LevelOneTextNode" presStyleLbl="node0" presStyleIdx="0" presStyleCnt="1" custScaleX="139500" custScaleY="201076" custLinFactNeighborX="-17656" custLinFactNeighborY="-1412">
        <dgm:presLayoutVars>
          <dgm:chPref val="3"/>
        </dgm:presLayoutVars>
      </dgm:prSet>
      <dgm:spPr/>
    </dgm:pt>
    <dgm:pt modelId="{DF9ECEF0-0DEC-4C27-A8D2-4EDCC31A0D14}" type="pres">
      <dgm:prSet presAssocID="{7B450A0C-4FB1-41AF-9F1F-85EB84DC16FF}" presName="level2hierChild" presStyleCnt="0"/>
      <dgm:spPr/>
    </dgm:pt>
    <dgm:pt modelId="{7A0FA8C8-CB78-43B2-A093-C4B2EADB97FE}" type="pres">
      <dgm:prSet presAssocID="{F53EE3AB-4ED4-4135-914D-B862D2FE326B}" presName="conn2-1" presStyleLbl="parChTrans1D2" presStyleIdx="0" presStyleCnt="5"/>
      <dgm:spPr/>
    </dgm:pt>
    <dgm:pt modelId="{D0EF5D21-A307-4D01-A5C9-2E9ABC6BAC79}" type="pres">
      <dgm:prSet presAssocID="{F53EE3AB-4ED4-4135-914D-B862D2FE326B}" presName="connTx" presStyleLbl="parChTrans1D2" presStyleIdx="0" presStyleCnt="5"/>
      <dgm:spPr/>
    </dgm:pt>
    <dgm:pt modelId="{16301269-6B32-4C28-B1CA-340A16047526}" type="pres">
      <dgm:prSet presAssocID="{C197E74A-BCAF-4C37-A700-1D7BDD8C7706}" presName="root2" presStyleCnt="0"/>
      <dgm:spPr/>
    </dgm:pt>
    <dgm:pt modelId="{3A31BBCE-C94A-4CEA-A088-CFCCC4569163}" type="pres">
      <dgm:prSet presAssocID="{C197E74A-BCAF-4C37-A700-1D7BDD8C7706}" presName="LevelTwoTextNode" presStyleLbl="node2" presStyleIdx="0" presStyleCnt="5">
        <dgm:presLayoutVars>
          <dgm:chPref val="3"/>
        </dgm:presLayoutVars>
      </dgm:prSet>
      <dgm:spPr/>
    </dgm:pt>
    <dgm:pt modelId="{E28E0CA7-84C1-46F3-A318-AD5177032316}" type="pres">
      <dgm:prSet presAssocID="{C197E74A-BCAF-4C37-A700-1D7BDD8C7706}" presName="level3hierChild" presStyleCnt="0"/>
      <dgm:spPr/>
    </dgm:pt>
    <dgm:pt modelId="{4A290C53-585F-4F53-B91D-40DD1AAF7580}" type="pres">
      <dgm:prSet presAssocID="{04800F68-FFD8-4E1E-825B-03B742EE05F4}" presName="conn2-1" presStyleLbl="parChTrans1D2" presStyleIdx="1" presStyleCnt="5"/>
      <dgm:spPr/>
    </dgm:pt>
    <dgm:pt modelId="{2C1CB774-8943-4A8B-A1E7-4FC5C5171501}" type="pres">
      <dgm:prSet presAssocID="{04800F68-FFD8-4E1E-825B-03B742EE05F4}" presName="connTx" presStyleLbl="parChTrans1D2" presStyleIdx="1" presStyleCnt="5"/>
      <dgm:spPr/>
    </dgm:pt>
    <dgm:pt modelId="{24E4D841-47E0-4658-B0AD-BB38C4E4FD89}" type="pres">
      <dgm:prSet presAssocID="{20C68EAD-E26F-4E71-8162-423972629167}" presName="root2" presStyleCnt="0"/>
      <dgm:spPr/>
    </dgm:pt>
    <dgm:pt modelId="{653EB491-E21F-4321-BC73-8D4A05F94A84}" type="pres">
      <dgm:prSet presAssocID="{20C68EAD-E26F-4E71-8162-423972629167}" presName="LevelTwoTextNode" presStyleLbl="node2" presStyleIdx="1" presStyleCnt="5">
        <dgm:presLayoutVars>
          <dgm:chPref val="3"/>
        </dgm:presLayoutVars>
      </dgm:prSet>
      <dgm:spPr/>
    </dgm:pt>
    <dgm:pt modelId="{A57795A3-3C65-4D28-A982-F18BCA713844}" type="pres">
      <dgm:prSet presAssocID="{20C68EAD-E26F-4E71-8162-423972629167}" presName="level3hierChild" presStyleCnt="0"/>
      <dgm:spPr/>
    </dgm:pt>
    <dgm:pt modelId="{E74D9DBE-C357-4D4A-AB69-62F957AED197}" type="pres">
      <dgm:prSet presAssocID="{764A269E-EC28-4B25-9825-9A6FEFFFF014}" presName="conn2-1" presStyleLbl="parChTrans1D3" presStyleIdx="0" presStyleCnt="6"/>
      <dgm:spPr/>
    </dgm:pt>
    <dgm:pt modelId="{5F4199B7-3F31-45A3-97FF-D59B9C4AE91E}" type="pres">
      <dgm:prSet presAssocID="{764A269E-EC28-4B25-9825-9A6FEFFFF014}" presName="connTx" presStyleLbl="parChTrans1D3" presStyleIdx="0" presStyleCnt="6"/>
      <dgm:spPr/>
    </dgm:pt>
    <dgm:pt modelId="{55AF0145-3763-42DF-BF81-2A2105FFD9AB}" type="pres">
      <dgm:prSet presAssocID="{47C3E408-21F4-40C0-A849-BEB465C3919E}" presName="root2" presStyleCnt="0"/>
      <dgm:spPr/>
    </dgm:pt>
    <dgm:pt modelId="{BA2C9503-18A4-402F-8A4D-B5E28AF87473}" type="pres">
      <dgm:prSet presAssocID="{47C3E408-21F4-40C0-A849-BEB465C3919E}" presName="LevelTwoTextNode" presStyleLbl="node3" presStyleIdx="0" presStyleCnt="6">
        <dgm:presLayoutVars>
          <dgm:chPref val="3"/>
        </dgm:presLayoutVars>
      </dgm:prSet>
      <dgm:spPr/>
    </dgm:pt>
    <dgm:pt modelId="{1E2F4F15-321C-43E7-8011-0CFFFBCA76EE}" type="pres">
      <dgm:prSet presAssocID="{47C3E408-21F4-40C0-A849-BEB465C3919E}" presName="level3hierChild" presStyleCnt="0"/>
      <dgm:spPr/>
    </dgm:pt>
    <dgm:pt modelId="{0C07E274-57F7-4B27-97FE-0878ACA2C6EF}" type="pres">
      <dgm:prSet presAssocID="{9C76B384-C965-4ECA-B021-0FE0FE213DEA}" presName="conn2-1" presStyleLbl="parChTrans1D3" presStyleIdx="1" presStyleCnt="6"/>
      <dgm:spPr/>
    </dgm:pt>
    <dgm:pt modelId="{D141A681-EC55-448C-B725-64A8672C7A41}" type="pres">
      <dgm:prSet presAssocID="{9C76B384-C965-4ECA-B021-0FE0FE213DEA}" presName="connTx" presStyleLbl="parChTrans1D3" presStyleIdx="1" presStyleCnt="6"/>
      <dgm:spPr/>
    </dgm:pt>
    <dgm:pt modelId="{E70BAE9C-E3D3-4733-ABEB-E093FCEE5DA6}" type="pres">
      <dgm:prSet presAssocID="{277FCFD8-A5FA-4E9A-B9CF-8D8EB77ADE30}" presName="root2" presStyleCnt="0"/>
      <dgm:spPr/>
    </dgm:pt>
    <dgm:pt modelId="{B7E9DAE6-04D0-4F57-A90E-C173E94AD23F}" type="pres">
      <dgm:prSet presAssocID="{277FCFD8-A5FA-4E9A-B9CF-8D8EB77ADE30}" presName="LevelTwoTextNode" presStyleLbl="node3" presStyleIdx="1" presStyleCnt="6">
        <dgm:presLayoutVars>
          <dgm:chPref val="3"/>
        </dgm:presLayoutVars>
      </dgm:prSet>
      <dgm:spPr/>
    </dgm:pt>
    <dgm:pt modelId="{7B5FFFD3-B92B-428D-A18E-286526FD5133}" type="pres">
      <dgm:prSet presAssocID="{277FCFD8-A5FA-4E9A-B9CF-8D8EB77ADE30}" presName="level3hierChild" presStyleCnt="0"/>
      <dgm:spPr/>
    </dgm:pt>
    <dgm:pt modelId="{F78677CC-B16B-494F-BBFC-B2052AFD725E}" type="pres">
      <dgm:prSet presAssocID="{61CA4EFC-761A-48F1-B0FC-D1AFC6491A30}" presName="conn2-1" presStyleLbl="parChTrans1D3" presStyleIdx="2" presStyleCnt="6"/>
      <dgm:spPr/>
    </dgm:pt>
    <dgm:pt modelId="{23D0402B-DED0-4276-A2A9-8F92C53FBB68}" type="pres">
      <dgm:prSet presAssocID="{61CA4EFC-761A-48F1-B0FC-D1AFC6491A30}" presName="connTx" presStyleLbl="parChTrans1D3" presStyleIdx="2" presStyleCnt="6"/>
      <dgm:spPr/>
    </dgm:pt>
    <dgm:pt modelId="{166DAC9B-4F9B-43B6-85C0-53D085A6D771}" type="pres">
      <dgm:prSet presAssocID="{7D5E2C33-5F85-4679-9FAB-3D3FE137CAAE}" presName="root2" presStyleCnt="0"/>
      <dgm:spPr/>
    </dgm:pt>
    <dgm:pt modelId="{1EAAAD9D-0108-419A-9BCC-2CA321EA2CBC}" type="pres">
      <dgm:prSet presAssocID="{7D5E2C33-5F85-4679-9FAB-3D3FE137CAAE}" presName="LevelTwoTextNode" presStyleLbl="node3" presStyleIdx="2" presStyleCnt="6">
        <dgm:presLayoutVars>
          <dgm:chPref val="3"/>
        </dgm:presLayoutVars>
      </dgm:prSet>
      <dgm:spPr/>
    </dgm:pt>
    <dgm:pt modelId="{FA8B904F-1495-4785-A266-9B9B35E2E33A}" type="pres">
      <dgm:prSet presAssocID="{7D5E2C33-5F85-4679-9FAB-3D3FE137CAAE}" presName="level3hierChild" presStyleCnt="0"/>
      <dgm:spPr/>
    </dgm:pt>
    <dgm:pt modelId="{D33A4F5F-77B6-46FB-9C76-B85477CA2B7F}" type="pres">
      <dgm:prSet presAssocID="{3C96E8A2-8311-4AF0-9C0E-3A85D10B380E}" presName="conn2-1" presStyleLbl="parChTrans1D3" presStyleIdx="3" presStyleCnt="6"/>
      <dgm:spPr/>
    </dgm:pt>
    <dgm:pt modelId="{5A3ECEA6-C735-429C-AE85-5E46CB7D03FC}" type="pres">
      <dgm:prSet presAssocID="{3C96E8A2-8311-4AF0-9C0E-3A85D10B380E}" presName="connTx" presStyleLbl="parChTrans1D3" presStyleIdx="3" presStyleCnt="6"/>
      <dgm:spPr/>
    </dgm:pt>
    <dgm:pt modelId="{D5878256-4C8C-428D-A364-ACDF1273CDA5}" type="pres">
      <dgm:prSet presAssocID="{60C40A62-65A9-4CA4-87F9-A0E430B2C1CF}" presName="root2" presStyleCnt="0"/>
      <dgm:spPr/>
    </dgm:pt>
    <dgm:pt modelId="{3CD9F03F-64F6-450C-BC1B-A7245D918F74}" type="pres">
      <dgm:prSet presAssocID="{60C40A62-65A9-4CA4-87F9-A0E430B2C1CF}" presName="LevelTwoTextNode" presStyleLbl="node3" presStyleIdx="3" presStyleCnt="6">
        <dgm:presLayoutVars>
          <dgm:chPref val="3"/>
        </dgm:presLayoutVars>
      </dgm:prSet>
      <dgm:spPr/>
    </dgm:pt>
    <dgm:pt modelId="{3AD9BEB5-F216-42A1-B587-FE4FA760349E}" type="pres">
      <dgm:prSet presAssocID="{60C40A62-65A9-4CA4-87F9-A0E430B2C1CF}" presName="level3hierChild" presStyleCnt="0"/>
      <dgm:spPr/>
    </dgm:pt>
    <dgm:pt modelId="{9A10087E-044A-4946-AEFA-DDBD245DF6E2}" type="pres">
      <dgm:prSet presAssocID="{D76AE3DC-80D4-4CE8-A861-0F51ABFC9210}" presName="conn2-1" presStyleLbl="parChTrans1D2" presStyleIdx="2" presStyleCnt="5"/>
      <dgm:spPr/>
    </dgm:pt>
    <dgm:pt modelId="{48FDFA9A-6937-443E-83D9-388B90AAFA13}" type="pres">
      <dgm:prSet presAssocID="{D76AE3DC-80D4-4CE8-A861-0F51ABFC9210}" presName="connTx" presStyleLbl="parChTrans1D2" presStyleIdx="2" presStyleCnt="5"/>
      <dgm:spPr/>
    </dgm:pt>
    <dgm:pt modelId="{83710785-624D-4C7B-9E07-B5BD8DF971F5}" type="pres">
      <dgm:prSet presAssocID="{805414F3-038D-4F4D-AB43-59B69F247549}" presName="root2" presStyleCnt="0"/>
      <dgm:spPr/>
    </dgm:pt>
    <dgm:pt modelId="{41C5199B-44E7-405B-90E5-73EE69CCD7C5}" type="pres">
      <dgm:prSet presAssocID="{805414F3-038D-4F4D-AB43-59B69F247549}" presName="LevelTwoTextNode" presStyleLbl="node2" presStyleIdx="2" presStyleCnt="5">
        <dgm:presLayoutVars>
          <dgm:chPref val="3"/>
        </dgm:presLayoutVars>
      </dgm:prSet>
      <dgm:spPr/>
    </dgm:pt>
    <dgm:pt modelId="{D0294C52-DE34-48FF-9718-04DC8DD6070A}" type="pres">
      <dgm:prSet presAssocID="{805414F3-038D-4F4D-AB43-59B69F247549}" presName="level3hierChild" presStyleCnt="0"/>
      <dgm:spPr/>
    </dgm:pt>
    <dgm:pt modelId="{7F6BDECD-5308-4A80-8E1A-68F78C480DF1}" type="pres">
      <dgm:prSet presAssocID="{4E6C6C40-9612-4B68-8BD3-E43D9B8CCEC6}" presName="conn2-1" presStyleLbl="parChTrans1D2" presStyleIdx="3" presStyleCnt="5"/>
      <dgm:spPr/>
    </dgm:pt>
    <dgm:pt modelId="{00B97D93-A487-4F1A-805E-ABD133B45E97}" type="pres">
      <dgm:prSet presAssocID="{4E6C6C40-9612-4B68-8BD3-E43D9B8CCEC6}" presName="connTx" presStyleLbl="parChTrans1D2" presStyleIdx="3" presStyleCnt="5"/>
      <dgm:spPr/>
    </dgm:pt>
    <dgm:pt modelId="{37427031-59A0-404D-9F57-EF6EA0B336F7}" type="pres">
      <dgm:prSet presAssocID="{0158DC87-164C-438B-AB5B-4B22B02253F7}" presName="root2" presStyleCnt="0"/>
      <dgm:spPr/>
    </dgm:pt>
    <dgm:pt modelId="{6C7F6CAF-9393-437C-BE0E-AEECD2CB3C5D}" type="pres">
      <dgm:prSet presAssocID="{0158DC87-164C-438B-AB5B-4B22B02253F7}" presName="LevelTwoTextNode" presStyleLbl="node2" presStyleIdx="3" presStyleCnt="5">
        <dgm:presLayoutVars>
          <dgm:chPref val="3"/>
        </dgm:presLayoutVars>
      </dgm:prSet>
      <dgm:spPr/>
    </dgm:pt>
    <dgm:pt modelId="{BE6E9915-422F-41CB-A44B-30F1877A0291}" type="pres">
      <dgm:prSet presAssocID="{0158DC87-164C-438B-AB5B-4B22B02253F7}" presName="level3hierChild" presStyleCnt="0"/>
      <dgm:spPr/>
    </dgm:pt>
    <dgm:pt modelId="{810811A5-5BC5-4818-9206-9F84FFCDBA46}" type="pres">
      <dgm:prSet presAssocID="{5CEB6B29-3D5F-4B16-9850-25C1CDACC200}" presName="conn2-1" presStyleLbl="parChTrans1D2" presStyleIdx="4" presStyleCnt="5"/>
      <dgm:spPr/>
    </dgm:pt>
    <dgm:pt modelId="{4D6CB7F7-3061-4651-A281-E605E319FAEF}" type="pres">
      <dgm:prSet presAssocID="{5CEB6B29-3D5F-4B16-9850-25C1CDACC200}" presName="connTx" presStyleLbl="parChTrans1D2" presStyleIdx="4" presStyleCnt="5"/>
      <dgm:spPr/>
    </dgm:pt>
    <dgm:pt modelId="{4095443A-1D0E-4042-9963-2FF0C9D5E5CB}" type="pres">
      <dgm:prSet presAssocID="{31A6F83A-0381-4270-BB82-2FE815D544A1}" presName="root2" presStyleCnt="0"/>
      <dgm:spPr/>
    </dgm:pt>
    <dgm:pt modelId="{82594F70-4C73-4707-A7BB-7269D5A622EF}" type="pres">
      <dgm:prSet presAssocID="{31A6F83A-0381-4270-BB82-2FE815D544A1}" presName="LevelTwoTextNode" presStyleLbl="node2" presStyleIdx="4" presStyleCnt="5">
        <dgm:presLayoutVars>
          <dgm:chPref val="3"/>
        </dgm:presLayoutVars>
      </dgm:prSet>
      <dgm:spPr/>
    </dgm:pt>
    <dgm:pt modelId="{B6AC11B8-BBBA-4DAB-BEBF-F45F2A87C7DD}" type="pres">
      <dgm:prSet presAssocID="{31A6F83A-0381-4270-BB82-2FE815D544A1}" presName="level3hierChild" presStyleCnt="0"/>
      <dgm:spPr/>
    </dgm:pt>
    <dgm:pt modelId="{454B2B71-322C-4190-BB12-92727920C900}" type="pres">
      <dgm:prSet presAssocID="{05920E0F-1626-411F-8EEB-5D668487D893}" presName="conn2-1" presStyleLbl="parChTrans1D3" presStyleIdx="4" presStyleCnt="6"/>
      <dgm:spPr/>
    </dgm:pt>
    <dgm:pt modelId="{2BEA9EAD-BC85-4A7A-A082-87D5514F0449}" type="pres">
      <dgm:prSet presAssocID="{05920E0F-1626-411F-8EEB-5D668487D893}" presName="connTx" presStyleLbl="parChTrans1D3" presStyleIdx="4" presStyleCnt="6"/>
      <dgm:spPr/>
    </dgm:pt>
    <dgm:pt modelId="{4E7CBDC1-B6DF-43C7-B3FC-25E205A8E3BD}" type="pres">
      <dgm:prSet presAssocID="{A5690204-FF52-42EE-8AA4-A863F9562BB5}" presName="root2" presStyleCnt="0"/>
      <dgm:spPr/>
    </dgm:pt>
    <dgm:pt modelId="{2918C5A0-8489-4F38-B8A8-17192741A2B4}" type="pres">
      <dgm:prSet presAssocID="{A5690204-FF52-42EE-8AA4-A863F9562BB5}" presName="LevelTwoTextNode" presStyleLbl="node3" presStyleIdx="4" presStyleCnt="6">
        <dgm:presLayoutVars>
          <dgm:chPref val="3"/>
        </dgm:presLayoutVars>
      </dgm:prSet>
      <dgm:spPr/>
    </dgm:pt>
    <dgm:pt modelId="{DCD7245D-5D89-4B28-93A8-5C95AD384FC8}" type="pres">
      <dgm:prSet presAssocID="{A5690204-FF52-42EE-8AA4-A863F9562BB5}" presName="level3hierChild" presStyleCnt="0"/>
      <dgm:spPr/>
    </dgm:pt>
    <dgm:pt modelId="{8DD346B1-DE7F-43B9-AFAA-4B5651BF5F4B}" type="pres">
      <dgm:prSet presAssocID="{DB22814D-32C9-4D8C-823D-FA61C0A01CB2}" presName="conn2-1" presStyleLbl="parChTrans1D3" presStyleIdx="5" presStyleCnt="6"/>
      <dgm:spPr/>
    </dgm:pt>
    <dgm:pt modelId="{02E9CC31-6355-40E6-9AF0-C5CD4D9C492C}" type="pres">
      <dgm:prSet presAssocID="{DB22814D-32C9-4D8C-823D-FA61C0A01CB2}" presName="connTx" presStyleLbl="parChTrans1D3" presStyleIdx="5" presStyleCnt="6"/>
      <dgm:spPr/>
    </dgm:pt>
    <dgm:pt modelId="{1980FDB5-C2FC-4053-BB3E-F7171D03F49D}" type="pres">
      <dgm:prSet presAssocID="{D571FE17-F8B2-430B-B554-6754D4A383A8}" presName="root2" presStyleCnt="0"/>
      <dgm:spPr/>
    </dgm:pt>
    <dgm:pt modelId="{53367744-F66C-4142-8BDB-A3D093860BC6}" type="pres">
      <dgm:prSet presAssocID="{D571FE17-F8B2-430B-B554-6754D4A383A8}" presName="LevelTwoTextNode" presStyleLbl="node3" presStyleIdx="5" presStyleCnt="6">
        <dgm:presLayoutVars>
          <dgm:chPref val="3"/>
        </dgm:presLayoutVars>
      </dgm:prSet>
      <dgm:spPr/>
    </dgm:pt>
    <dgm:pt modelId="{D6E39503-2763-4050-888E-58A1C5C0A207}" type="pres">
      <dgm:prSet presAssocID="{D571FE17-F8B2-430B-B554-6754D4A383A8}" presName="level3hierChild" presStyleCnt="0"/>
      <dgm:spPr/>
    </dgm:pt>
  </dgm:ptLst>
  <dgm:cxnLst>
    <dgm:cxn modelId="{4C3AFA04-9101-40A0-9232-ABE55D2CD92D}" type="presOf" srcId="{D571FE17-F8B2-430B-B554-6754D4A383A8}" destId="{53367744-F66C-4142-8BDB-A3D093860BC6}" srcOrd="0" destOrd="0" presId="urn:microsoft.com/office/officeart/2005/8/layout/hierarchy2"/>
    <dgm:cxn modelId="{27A42506-C69F-4AFD-8544-EA30C72489CD}" srcId="{31A6F83A-0381-4270-BB82-2FE815D544A1}" destId="{A5690204-FF52-42EE-8AA4-A863F9562BB5}" srcOrd="0" destOrd="0" parTransId="{05920E0F-1626-411F-8EEB-5D668487D893}" sibTransId="{6D5B99C9-1807-4076-A828-0232377BBA37}"/>
    <dgm:cxn modelId="{C78C140F-B0C5-4874-98D0-2148817C49F5}" srcId="{20C68EAD-E26F-4E71-8162-423972629167}" destId="{47C3E408-21F4-40C0-A849-BEB465C3919E}" srcOrd="0" destOrd="0" parTransId="{764A269E-EC28-4B25-9825-9A6FEFFFF014}" sibTransId="{CF33294E-E289-4F9B-8AE6-F65A9CBB50D7}"/>
    <dgm:cxn modelId="{CEF7DC16-72F1-4462-9804-FFA08A9A0CDA}" type="presOf" srcId="{764A269E-EC28-4B25-9825-9A6FEFFFF014}" destId="{E74D9DBE-C357-4D4A-AB69-62F957AED197}" srcOrd="0" destOrd="0" presId="urn:microsoft.com/office/officeart/2005/8/layout/hierarchy2"/>
    <dgm:cxn modelId="{24A90C1C-840E-4738-B8A6-B2F785CBA1B0}" type="presOf" srcId="{4E6C6C40-9612-4B68-8BD3-E43D9B8CCEC6}" destId="{00B97D93-A487-4F1A-805E-ABD133B45E97}" srcOrd="1" destOrd="0" presId="urn:microsoft.com/office/officeart/2005/8/layout/hierarchy2"/>
    <dgm:cxn modelId="{2B368F1D-7808-4712-BABF-73EB344084AB}" srcId="{31A6F83A-0381-4270-BB82-2FE815D544A1}" destId="{D571FE17-F8B2-430B-B554-6754D4A383A8}" srcOrd="1" destOrd="0" parTransId="{DB22814D-32C9-4D8C-823D-FA61C0A01CB2}" sibTransId="{0FDB25D0-FBDC-4EAB-AE51-467AC5D4F62F}"/>
    <dgm:cxn modelId="{4BFF0A32-1C68-447C-BA58-5AE74C591933}" type="presOf" srcId="{05920E0F-1626-411F-8EEB-5D668487D893}" destId="{454B2B71-322C-4190-BB12-92727920C900}" srcOrd="0" destOrd="0" presId="urn:microsoft.com/office/officeart/2005/8/layout/hierarchy2"/>
    <dgm:cxn modelId="{0B38CB32-03FF-4BDA-A9BA-4519011B3A28}" type="presOf" srcId="{9C76B384-C965-4ECA-B021-0FE0FE213DEA}" destId="{D141A681-EC55-448C-B725-64A8672C7A41}" srcOrd="1" destOrd="0" presId="urn:microsoft.com/office/officeart/2005/8/layout/hierarchy2"/>
    <dgm:cxn modelId="{EA4B573D-9E5F-4E79-B1A6-9B4DF53BA233}" type="presOf" srcId="{ED368B12-0B20-4243-96E7-7268CEF1AB5B}" destId="{308F11ED-C0B0-48C1-ADD1-E462F220AE8D}" srcOrd="0" destOrd="0" presId="urn:microsoft.com/office/officeart/2005/8/layout/hierarchy2"/>
    <dgm:cxn modelId="{EF62143E-CBB5-4794-89CE-A84EE90A3E55}" srcId="{20C68EAD-E26F-4E71-8162-423972629167}" destId="{60C40A62-65A9-4CA4-87F9-A0E430B2C1CF}" srcOrd="3" destOrd="0" parTransId="{3C96E8A2-8311-4AF0-9C0E-3A85D10B380E}" sibTransId="{F6FF0E24-4058-44A9-8320-11A158CB6D04}"/>
    <dgm:cxn modelId="{2A02633F-F0C0-4829-9579-681ED4755A3F}" type="presOf" srcId="{5CEB6B29-3D5F-4B16-9850-25C1CDACC200}" destId="{810811A5-5BC5-4818-9206-9F84FFCDBA46}" srcOrd="0" destOrd="0" presId="urn:microsoft.com/office/officeart/2005/8/layout/hierarchy2"/>
    <dgm:cxn modelId="{D2745F5B-4C71-4507-9394-00F7FA030CED}" type="presOf" srcId="{31A6F83A-0381-4270-BB82-2FE815D544A1}" destId="{82594F70-4C73-4707-A7BB-7269D5A622EF}" srcOrd="0" destOrd="0" presId="urn:microsoft.com/office/officeart/2005/8/layout/hierarchy2"/>
    <dgm:cxn modelId="{1C85CE5B-74C1-417A-AA1C-373C00574A4E}" srcId="{20C68EAD-E26F-4E71-8162-423972629167}" destId="{277FCFD8-A5FA-4E9A-B9CF-8D8EB77ADE30}" srcOrd="1" destOrd="0" parTransId="{9C76B384-C965-4ECA-B021-0FE0FE213DEA}" sibTransId="{C4357062-EA23-4255-B849-714FD8E687C7}"/>
    <dgm:cxn modelId="{00B17A42-B832-40F2-B85F-8D7A1582AC7E}" type="presOf" srcId="{805414F3-038D-4F4D-AB43-59B69F247549}" destId="{41C5199B-44E7-405B-90E5-73EE69CCD7C5}" srcOrd="0" destOrd="0" presId="urn:microsoft.com/office/officeart/2005/8/layout/hierarchy2"/>
    <dgm:cxn modelId="{E2A40165-9EFB-4B8C-B2E6-3D8C4408FEB4}" type="presOf" srcId="{61CA4EFC-761A-48F1-B0FC-D1AFC6491A30}" destId="{23D0402B-DED0-4276-A2A9-8F92C53FBB68}" srcOrd="1" destOrd="0" presId="urn:microsoft.com/office/officeart/2005/8/layout/hierarchy2"/>
    <dgm:cxn modelId="{ECD48A66-0C70-4EA3-940D-14ED39A47384}" type="presOf" srcId="{61CA4EFC-761A-48F1-B0FC-D1AFC6491A30}" destId="{F78677CC-B16B-494F-BBFC-B2052AFD725E}" srcOrd="0" destOrd="0" presId="urn:microsoft.com/office/officeart/2005/8/layout/hierarchy2"/>
    <dgm:cxn modelId="{A85D8B51-3B80-4F68-8C44-16AC5568D003}" srcId="{7B450A0C-4FB1-41AF-9F1F-85EB84DC16FF}" destId="{C197E74A-BCAF-4C37-A700-1D7BDD8C7706}" srcOrd="0" destOrd="0" parTransId="{F53EE3AB-4ED4-4135-914D-B862D2FE326B}" sibTransId="{A21D7534-925E-4F05-BF85-66024F3641FE}"/>
    <dgm:cxn modelId="{60150A72-98FA-4EF9-9F96-E3BE661E2D3E}" type="presOf" srcId="{A5690204-FF52-42EE-8AA4-A863F9562BB5}" destId="{2918C5A0-8489-4F38-B8A8-17192741A2B4}" srcOrd="0" destOrd="0" presId="urn:microsoft.com/office/officeart/2005/8/layout/hierarchy2"/>
    <dgm:cxn modelId="{4F6C6453-5E62-455F-921D-AE386555F849}" type="presOf" srcId="{47C3E408-21F4-40C0-A849-BEB465C3919E}" destId="{BA2C9503-18A4-402F-8A4D-B5E28AF87473}" srcOrd="0" destOrd="0" presId="urn:microsoft.com/office/officeart/2005/8/layout/hierarchy2"/>
    <dgm:cxn modelId="{F0F9E573-33BA-457C-8145-253290F4D48C}" srcId="{7B450A0C-4FB1-41AF-9F1F-85EB84DC16FF}" destId="{20C68EAD-E26F-4E71-8162-423972629167}" srcOrd="1" destOrd="0" parTransId="{04800F68-FFD8-4E1E-825B-03B742EE05F4}" sibTransId="{773EBFAA-1DC4-458C-B2EE-6A88E64D8DC7}"/>
    <dgm:cxn modelId="{EDB5CC75-E779-4091-B403-E1BB84A06D47}" type="presOf" srcId="{60C40A62-65A9-4CA4-87F9-A0E430B2C1CF}" destId="{3CD9F03F-64F6-450C-BC1B-A7245D918F74}" srcOrd="0" destOrd="0" presId="urn:microsoft.com/office/officeart/2005/8/layout/hierarchy2"/>
    <dgm:cxn modelId="{C684F578-7FDB-4065-B553-C2553237CBD0}" type="presOf" srcId="{F53EE3AB-4ED4-4135-914D-B862D2FE326B}" destId="{D0EF5D21-A307-4D01-A5C9-2E9ABC6BAC79}" srcOrd="1" destOrd="0" presId="urn:microsoft.com/office/officeart/2005/8/layout/hierarchy2"/>
    <dgm:cxn modelId="{33178A59-CC3D-40D4-A53A-F3530FD43C85}" type="presOf" srcId="{4E6C6C40-9612-4B68-8BD3-E43D9B8CCEC6}" destId="{7F6BDECD-5308-4A80-8E1A-68F78C480DF1}" srcOrd="0" destOrd="0" presId="urn:microsoft.com/office/officeart/2005/8/layout/hierarchy2"/>
    <dgm:cxn modelId="{86045A5A-68BC-4045-BD34-24A57353FC4F}" type="presOf" srcId="{5CEB6B29-3D5F-4B16-9850-25C1CDACC200}" destId="{4D6CB7F7-3061-4651-A281-E605E319FAEF}" srcOrd="1" destOrd="0" presId="urn:microsoft.com/office/officeart/2005/8/layout/hierarchy2"/>
    <dgm:cxn modelId="{3DA63A81-9BA0-4F45-B77D-3706CED2BE26}" type="presOf" srcId="{764A269E-EC28-4B25-9825-9A6FEFFFF014}" destId="{5F4199B7-3F31-45A3-97FF-D59B9C4AE91E}" srcOrd="1" destOrd="0" presId="urn:microsoft.com/office/officeart/2005/8/layout/hierarchy2"/>
    <dgm:cxn modelId="{5240B287-96E3-4618-B014-978E1955D451}" type="presOf" srcId="{277FCFD8-A5FA-4E9A-B9CF-8D8EB77ADE30}" destId="{B7E9DAE6-04D0-4F57-A90E-C173E94AD23F}" srcOrd="0" destOrd="0" presId="urn:microsoft.com/office/officeart/2005/8/layout/hierarchy2"/>
    <dgm:cxn modelId="{ED938588-5B34-4E67-98B2-183838A46AEC}" type="presOf" srcId="{04800F68-FFD8-4E1E-825B-03B742EE05F4}" destId="{2C1CB774-8943-4A8B-A1E7-4FC5C5171501}" srcOrd="1" destOrd="0" presId="urn:microsoft.com/office/officeart/2005/8/layout/hierarchy2"/>
    <dgm:cxn modelId="{9A15B88A-35AF-4D5B-913B-594A144560FE}" type="presOf" srcId="{D76AE3DC-80D4-4CE8-A861-0F51ABFC9210}" destId="{9A10087E-044A-4946-AEFA-DDBD245DF6E2}" srcOrd="0" destOrd="0" presId="urn:microsoft.com/office/officeart/2005/8/layout/hierarchy2"/>
    <dgm:cxn modelId="{821C858F-E577-4E8E-9481-03A66FDDD850}" type="presOf" srcId="{05920E0F-1626-411F-8EEB-5D668487D893}" destId="{2BEA9EAD-BC85-4A7A-A082-87D5514F0449}" srcOrd="1" destOrd="0" presId="urn:microsoft.com/office/officeart/2005/8/layout/hierarchy2"/>
    <dgm:cxn modelId="{B4BB879E-58CD-434B-A0E2-A59966DAF34E}" type="presOf" srcId="{F53EE3AB-4ED4-4135-914D-B862D2FE326B}" destId="{7A0FA8C8-CB78-43B2-A093-C4B2EADB97FE}" srcOrd="0" destOrd="0" presId="urn:microsoft.com/office/officeart/2005/8/layout/hierarchy2"/>
    <dgm:cxn modelId="{F7C87CAA-1326-4BA7-BFAD-49507A50B404}" type="presOf" srcId="{20C68EAD-E26F-4E71-8162-423972629167}" destId="{653EB491-E21F-4321-BC73-8D4A05F94A84}" srcOrd="0" destOrd="0" presId="urn:microsoft.com/office/officeart/2005/8/layout/hierarchy2"/>
    <dgm:cxn modelId="{5831C8AB-1B82-4A88-9FD8-3267502E85ED}" srcId="{7B450A0C-4FB1-41AF-9F1F-85EB84DC16FF}" destId="{805414F3-038D-4F4D-AB43-59B69F247549}" srcOrd="2" destOrd="0" parTransId="{D76AE3DC-80D4-4CE8-A861-0F51ABFC9210}" sibTransId="{E8A7B9A4-1492-4918-AAAF-B24B1A7B6A37}"/>
    <dgm:cxn modelId="{A4D1C1B4-C148-4BFD-B1F7-02A816F10559}" type="presOf" srcId="{3C96E8A2-8311-4AF0-9C0E-3A85D10B380E}" destId="{5A3ECEA6-C735-429C-AE85-5E46CB7D03FC}" srcOrd="1" destOrd="0" presId="urn:microsoft.com/office/officeart/2005/8/layout/hierarchy2"/>
    <dgm:cxn modelId="{77EC0FBA-9336-4F11-AF90-FAF7018444F9}" type="presOf" srcId="{7B450A0C-4FB1-41AF-9F1F-85EB84DC16FF}" destId="{02961794-8B36-4036-894C-F28DDC5B6C4C}" srcOrd="0" destOrd="0" presId="urn:microsoft.com/office/officeart/2005/8/layout/hierarchy2"/>
    <dgm:cxn modelId="{DB4C38C0-77FA-47EE-ABDC-7D526F0D073D}" srcId="{20C68EAD-E26F-4E71-8162-423972629167}" destId="{7D5E2C33-5F85-4679-9FAB-3D3FE137CAAE}" srcOrd="2" destOrd="0" parTransId="{61CA4EFC-761A-48F1-B0FC-D1AFC6491A30}" sibTransId="{139682C2-B378-404D-A9B5-E48C138E7615}"/>
    <dgm:cxn modelId="{78B0CEC0-D7D8-48C2-9F6E-FA3C7E744C11}" type="presOf" srcId="{7D5E2C33-5F85-4679-9FAB-3D3FE137CAAE}" destId="{1EAAAD9D-0108-419A-9BCC-2CA321EA2CBC}" srcOrd="0" destOrd="0" presId="urn:microsoft.com/office/officeart/2005/8/layout/hierarchy2"/>
    <dgm:cxn modelId="{499559C9-8909-44A0-BFB6-D65E19277FE9}" srcId="{7B450A0C-4FB1-41AF-9F1F-85EB84DC16FF}" destId="{31A6F83A-0381-4270-BB82-2FE815D544A1}" srcOrd="4" destOrd="0" parTransId="{5CEB6B29-3D5F-4B16-9850-25C1CDACC200}" sibTransId="{01C0610D-251D-4F1D-96EC-9D41EF8BDA13}"/>
    <dgm:cxn modelId="{9B1EBAC9-FC61-463B-B66B-871663379449}" type="presOf" srcId="{DB22814D-32C9-4D8C-823D-FA61C0A01CB2}" destId="{02E9CC31-6355-40E6-9AF0-C5CD4D9C492C}" srcOrd="1" destOrd="0" presId="urn:microsoft.com/office/officeart/2005/8/layout/hierarchy2"/>
    <dgm:cxn modelId="{D1933ED4-48F2-4D54-9BD8-94E136A818E7}" type="presOf" srcId="{0158DC87-164C-438B-AB5B-4B22B02253F7}" destId="{6C7F6CAF-9393-437C-BE0E-AEECD2CB3C5D}" srcOrd="0" destOrd="0" presId="urn:microsoft.com/office/officeart/2005/8/layout/hierarchy2"/>
    <dgm:cxn modelId="{B8359DE3-0082-4AF0-841F-2766E67ADE6B}" srcId="{7B450A0C-4FB1-41AF-9F1F-85EB84DC16FF}" destId="{0158DC87-164C-438B-AB5B-4B22B02253F7}" srcOrd="3" destOrd="0" parTransId="{4E6C6C40-9612-4B68-8BD3-E43D9B8CCEC6}" sibTransId="{A8537E12-EE8A-41C8-86B6-93652F2C35D6}"/>
    <dgm:cxn modelId="{87E2CBE8-1182-4EAE-B11C-695840B7FA60}" type="presOf" srcId="{DB22814D-32C9-4D8C-823D-FA61C0A01CB2}" destId="{8DD346B1-DE7F-43B9-AFAA-4B5651BF5F4B}" srcOrd="0" destOrd="0" presId="urn:microsoft.com/office/officeart/2005/8/layout/hierarchy2"/>
    <dgm:cxn modelId="{87F2BBEE-D3E5-4228-A49F-035FDA56047B}" type="presOf" srcId="{9C76B384-C965-4ECA-B021-0FE0FE213DEA}" destId="{0C07E274-57F7-4B27-97FE-0878ACA2C6EF}" srcOrd="0" destOrd="0" presId="urn:microsoft.com/office/officeart/2005/8/layout/hierarchy2"/>
    <dgm:cxn modelId="{83E9AFF1-6D02-48D8-A29C-CA6F609F19D4}" srcId="{ED368B12-0B20-4243-96E7-7268CEF1AB5B}" destId="{7B450A0C-4FB1-41AF-9F1F-85EB84DC16FF}" srcOrd="0" destOrd="0" parTransId="{D6107ECC-B167-4282-BA12-98C5223A6F38}" sibTransId="{89091600-2C2A-471F-BF94-5245C2079BCD}"/>
    <dgm:cxn modelId="{15BA93F2-7A6B-4C2C-8943-50C70D214D13}" type="presOf" srcId="{3C96E8A2-8311-4AF0-9C0E-3A85D10B380E}" destId="{D33A4F5F-77B6-46FB-9C76-B85477CA2B7F}" srcOrd="0" destOrd="0" presId="urn:microsoft.com/office/officeart/2005/8/layout/hierarchy2"/>
    <dgm:cxn modelId="{419F15F3-CA1E-4F35-A95F-E992222B2C59}" type="presOf" srcId="{D76AE3DC-80D4-4CE8-A861-0F51ABFC9210}" destId="{48FDFA9A-6937-443E-83D9-388B90AAFA13}" srcOrd="1" destOrd="0" presId="urn:microsoft.com/office/officeart/2005/8/layout/hierarchy2"/>
    <dgm:cxn modelId="{A3B037F8-AB7F-4481-B772-D3054BBE5916}" type="presOf" srcId="{C197E74A-BCAF-4C37-A700-1D7BDD8C7706}" destId="{3A31BBCE-C94A-4CEA-A088-CFCCC4569163}" srcOrd="0" destOrd="0" presId="urn:microsoft.com/office/officeart/2005/8/layout/hierarchy2"/>
    <dgm:cxn modelId="{485564FF-C908-4CB2-BC15-CCCC6A012DCF}" type="presOf" srcId="{04800F68-FFD8-4E1E-825B-03B742EE05F4}" destId="{4A290C53-585F-4F53-B91D-40DD1AAF7580}" srcOrd="0" destOrd="0" presId="urn:microsoft.com/office/officeart/2005/8/layout/hierarchy2"/>
    <dgm:cxn modelId="{00A02DC6-0058-429A-9C95-5528043180C7}" type="presParOf" srcId="{308F11ED-C0B0-48C1-ADD1-E462F220AE8D}" destId="{6D18C89F-C95A-495E-894A-1CEC4CDE8885}" srcOrd="0" destOrd="0" presId="urn:microsoft.com/office/officeart/2005/8/layout/hierarchy2"/>
    <dgm:cxn modelId="{B0E180AD-C210-494F-80B1-232643B4E221}" type="presParOf" srcId="{6D18C89F-C95A-495E-894A-1CEC4CDE8885}" destId="{02961794-8B36-4036-894C-F28DDC5B6C4C}" srcOrd="0" destOrd="0" presId="urn:microsoft.com/office/officeart/2005/8/layout/hierarchy2"/>
    <dgm:cxn modelId="{C83999D1-954D-4A56-95AF-13C7161639C2}" type="presParOf" srcId="{6D18C89F-C95A-495E-894A-1CEC4CDE8885}" destId="{DF9ECEF0-0DEC-4C27-A8D2-4EDCC31A0D14}" srcOrd="1" destOrd="0" presId="urn:microsoft.com/office/officeart/2005/8/layout/hierarchy2"/>
    <dgm:cxn modelId="{788C9553-7EDC-41D6-B2C7-AF2DAE91A2C9}" type="presParOf" srcId="{DF9ECEF0-0DEC-4C27-A8D2-4EDCC31A0D14}" destId="{7A0FA8C8-CB78-43B2-A093-C4B2EADB97FE}" srcOrd="0" destOrd="0" presId="urn:microsoft.com/office/officeart/2005/8/layout/hierarchy2"/>
    <dgm:cxn modelId="{A41F55FB-1AE6-4C5D-91F3-E0807C7883AF}" type="presParOf" srcId="{7A0FA8C8-CB78-43B2-A093-C4B2EADB97FE}" destId="{D0EF5D21-A307-4D01-A5C9-2E9ABC6BAC79}" srcOrd="0" destOrd="0" presId="urn:microsoft.com/office/officeart/2005/8/layout/hierarchy2"/>
    <dgm:cxn modelId="{6584E9C5-345C-47A2-8C42-9601D82E116A}" type="presParOf" srcId="{DF9ECEF0-0DEC-4C27-A8D2-4EDCC31A0D14}" destId="{16301269-6B32-4C28-B1CA-340A16047526}" srcOrd="1" destOrd="0" presId="urn:microsoft.com/office/officeart/2005/8/layout/hierarchy2"/>
    <dgm:cxn modelId="{D27205F8-85E9-4F76-AD7C-CABABDBCC60E}" type="presParOf" srcId="{16301269-6B32-4C28-B1CA-340A16047526}" destId="{3A31BBCE-C94A-4CEA-A088-CFCCC4569163}" srcOrd="0" destOrd="0" presId="urn:microsoft.com/office/officeart/2005/8/layout/hierarchy2"/>
    <dgm:cxn modelId="{1EA9A545-1CC2-49B9-9179-4884699BA45B}" type="presParOf" srcId="{16301269-6B32-4C28-B1CA-340A16047526}" destId="{E28E0CA7-84C1-46F3-A318-AD5177032316}" srcOrd="1" destOrd="0" presId="urn:microsoft.com/office/officeart/2005/8/layout/hierarchy2"/>
    <dgm:cxn modelId="{EBD65E72-0C97-40A0-8182-8B7967AA19D8}" type="presParOf" srcId="{DF9ECEF0-0DEC-4C27-A8D2-4EDCC31A0D14}" destId="{4A290C53-585F-4F53-B91D-40DD1AAF7580}" srcOrd="2" destOrd="0" presId="urn:microsoft.com/office/officeart/2005/8/layout/hierarchy2"/>
    <dgm:cxn modelId="{F3AE4CF5-6D93-4C20-83D9-0E4F6178A625}" type="presParOf" srcId="{4A290C53-585F-4F53-B91D-40DD1AAF7580}" destId="{2C1CB774-8943-4A8B-A1E7-4FC5C5171501}" srcOrd="0" destOrd="0" presId="urn:microsoft.com/office/officeart/2005/8/layout/hierarchy2"/>
    <dgm:cxn modelId="{AB92B38A-EA11-4125-8186-799801040BFF}" type="presParOf" srcId="{DF9ECEF0-0DEC-4C27-A8D2-4EDCC31A0D14}" destId="{24E4D841-47E0-4658-B0AD-BB38C4E4FD89}" srcOrd="3" destOrd="0" presId="urn:microsoft.com/office/officeart/2005/8/layout/hierarchy2"/>
    <dgm:cxn modelId="{D9C110AA-4B2A-4166-82D6-66695C04F1AF}" type="presParOf" srcId="{24E4D841-47E0-4658-B0AD-BB38C4E4FD89}" destId="{653EB491-E21F-4321-BC73-8D4A05F94A84}" srcOrd="0" destOrd="0" presId="urn:microsoft.com/office/officeart/2005/8/layout/hierarchy2"/>
    <dgm:cxn modelId="{A3E19D19-45B0-4B80-B4C3-ABE7F948715B}" type="presParOf" srcId="{24E4D841-47E0-4658-B0AD-BB38C4E4FD89}" destId="{A57795A3-3C65-4D28-A982-F18BCA713844}" srcOrd="1" destOrd="0" presId="urn:microsoft.com/office/officeart/2005/8/layout/hierarchy2"/>
    <dgm:cxn modelId="{36F2FDEC-4E85-4A60-93E4-239D412C7ED1}" type="presParOf" srcId="{A57795A3-3C65-4D28-A982-F18BCA713844}" destId="{E74D9DBE-C357-4D4A-AB69-62F957AED197}" srcOrd="0" destOrd="0" presId="urn:microsoft.com/office/officeart/2005/8/layout/hierarchy2"/>
    <dgm:cxn modelId="{882399B0-2A15-466D-AC1D-B2BCA7CC2598}" type="presParOf" srcId="{E74D9DBE-C357-4D4A-AB69-62F957AED197}" destId="{5F4199B7-3F31-45A3-97FF-D59B9C4AE91E}" srcOrd="0" destOrd="0" presId="urn:microsoft.com/office/officeart/2005/8/layout/hierarchy2"/>
    <dgm:cxn modelId="{594D7C76-CD8C-44AA-A61E-BD797AD8E83A}" type="presParOf" srcId="{A57795A3-3C65-4D28-A982-F18BCA713844}" destId="{55AF0145-3763-42DF-BF81-2A2105FFD9AB}" srcOrd="1" destOrd="0" presId="urn:microsoft.com/office/officeart/2005/8/layout/hierarchy2"/>
    <dgm:cxn modelId="{3B151736-41E7-46C6-95FF-80E96670F9BF}" type="presParOf" srcId="{55AF0145-3763-42DF-BF81-2A2105FFD9AB}" destId="{BA2C9503-18A4-402F-8A4D-B5E28AF87473}" srcOrd="0" destOrd="0" presId="urn:microsoft.com/office/officeart/2005/8/layout/hierarchy2"/>
    <dgm:cxn modelId="{DE6B19B0-2DFF-4F40-BD8A-B68AF7D8D337}" type="presParOf" srcId="{55AF0145-3763-42DF-BF81-2A2105FFD9AB}" destId="{1E2F4F15-321C-43E7-8011-0CFFFBCA76EE}" srcOrd="1" destOrd="0" presId="urn:microsoft.com/office/officeart/2005/8/layout/hierarchy2"/>
    <dgm:cxn modelId="{106E6FA6-36C0-481F-82C6-69C1F8D2A23F}" type="presParOf" srcId="{A57795A3-3C65-4D28-A982-F18BCA713844}" destId="{0C07E274-57F7-4B27-97FE-0878ACA2C6EF}" srcOrd="2" destOrd="0" presId="urn:microsoft.com/office/officeart/2005/8/layout/hierarchy2"/>
    <dgm:cxn modelId="{56528185-58E4-43D7-8D1A-AFE79369F5DF}" type="presParOf" srcId="{0C07E274-57F7-4B27-97FE-0878ACA2C6EF}" destId="{D141A681-EC55-448C-B725-64A8672C7A41}" srcOrd="0" destOrd="0" presId="urn:microsoft.com/office/officeart/2005/8/layout/hierarchy2"/>
    <dgm:cxn modelId="{C6E82466-EEF1-42CA-B8DF-8DE11FA617EF}" type="presParOf" srcId="{A57795A3-3C65-4D28-A982-F18BCA713844}" destId="{E70BAE9C-E3D3-4733-ABEB-E093FCEE5DA6}" srcOrd="3" destOrd="0" presId="urn:microsoft.com/office/officeart/2005/8/layout/hierarchy2"/>
    <dgm:cxn modelId="{5D1BC52A-4330-4ECA-866C-021193E32EC8}" type="presParOf" srcId="{E70BAE9C-E3D3-4733-ABEB-E093FCEE5DA6}" destId="{B7E9DAE6-04D0-4F57-A90E-C173E94AD23F}" srcOrd="0" destOrd="0" presId="urn:microsoft.com/office/officeart/2005/8/layout/hierarchy2"/>
    <dgm:cxn modelId="{909BF171-6FCE-4D32-A33A-E4070BAF9437}" type="presParOf" srcId="{E70BAE9C-E3D3-4733-ABEB-E093FCEE5DA6}" destId="{7B5FFFD3-B92B-428D-A18E-286526FD5133}" srcOrd="1" destOrd="0" presId="urn:microsoft.com/office/officeart/2005/8/layout/hierarchy2"/>
    <dgm:cxn modelId="{B497CADD-002D-4543-B5FA-35F5C10FB55E}" type="presParOf" srcId="{A57795A3-3C65-4D28-A982-F18BCA713844}" destId="{F78677CC-B16B-494F-BBFC-B2052AFD725E}" srcOrd="4" destOrd="0" presId="urn:microsoft.com/office/officeart/2005/8/layout/hierarchy2"/>
    <dgm:cxn modelId="{B0CD58C5-A31F-4822-9A51-DA9EE5AEC4E0}" type="presParOf" srcId="{F78677CC-B16B-494F-BBFC-B2052AFD725E}" destId="{23D0402B-DED0-4276-A2A9-8F92C53FBB68}" srcOrd="0" destOrd="0" presId="urn:microsoft.com/office/officeart/2005/8/layout/hierarchy2"/>
    <dgm:cxn modelId="{4B0AE2FC-77B2-4B2C-982F-567D553F2C13}" type="presParOf" srcId="{A57795A3-3C65-4D28-A982-F18BCA713844}" destId="{166DAC9B-4F9B-43B6-85C0-53D085A6D771}" srcOrd="5" destOrd="0" presId="urn:microsoft.com/office/officeart/2005/8/layout/hierarchy2"/>
    <dgm:cxn modelId="{57E8791A-2250-44C6-A849-E1F270D564FD}" type="presParOf" srcId="{166DAC9B-4F9B-43B6-85C0-53D085A6D771}" destId="{1EAAAD9D-0108-419A-9BCC-2CA321EA2CBC}" srcOrd="0" destOrd="0" presId="urn:microsoft.com/office/officeart/2005/8/layout/hierarchy2"/>
    <dgm:cxn modelId="{A2159F28-9889-4229-BAFF-A374DB8980ED}" type="presParOf" srcId="{166DAC9B-4F9B-43B6-85C0-53D085A6D771}" destId="{FA8B904F-1495-4785-A266-9B9B35E2E33A}" srcOrd="1" destOrd="0" presId="urn:microsoft.com/office/officeart/2005/8/layout/hierarchy2"/>
    <dgm:cxn modelId="{DF4A2DE1-1BB7-4B8B-8D33-67345BB85DE9}" type="presParOf" srcId="{A57795A3-3C65-4D28-A982-F18BCA713844}" destId="{D33A4F5F-77B6-46FB-9C76-B85477CA2B7F}" srcOrd="6" destOrd="0" presId="urn:microsoft.com/office/officeart/2005/8/layout/hierarchy2"/>
    <dgm:cxn modelId="{842BD879-B3DB-4043-ADC7-AA932DA700D6}" type="presParOf" srcId="{D33A4F5F-77B6-46FB-9C76-B85477CA2B7F}" destId="{5A3ECEA6-C735-429C-AE85-5E46CB7D03FC}" srcOrd="0" destOrd="0" presId="urn:microsoft.com/office/officeart/2005/8/layout/hierarchy2"/>
    <dgm:cxn modelId="{59B61975-8FB8-4307-B02C-B94FE56AD3C2}" type="presParOf" srcId="{A57795A3-3C65-4D28-A982-F18BCA713844}" destId="{D5878256-4C8C-428D-A364-ACDF1273CDA5}" srcOrd="7" destOrd="0" presId="urn:microsoft.com/office/officeart/2005/8/layout/hierarchy2"/>
    <dgm:cxn modelId="{DE90D051-35AC-4622-A040-CEA3E145A357}" type="presParOf" srcId="{D5878256-4C8C-428D-A364-ACDF1273CDA5}" destId="{3CD9F03F-64F6-450C-BC1B-A7245D918F74}" srcOrd="0" destOrd="0" presId="urn:microsoft.com/office/officeart/2005/8/layout/hierarchy2"/>
    <dgm:cxn modelId="{B7C46EC9-51EE-4E45-A167-E79E723D0D0E}" type="presParOf" srcId="{D5878256-4C8C-428D-A364-ACDF1273CDA5}" destId="{3AD9BEB5-F216-42A1-B587-FE4FA760349E}" srcOrd="1" destOrd="0" presId="urn:microsoft.com/office/officeart/2005/8/layout/hierarchy2"/>
    <dgm:cxn modelId="{DBF9349B-4180-4F5C-95C3-1BD25A41B042}" type="presParOf" srcId="{DF9ECEF0-0DEC-4C27-A8D2-4EDCC31A0D14}" destId="{9A10087E-044A-4946-AEFA-DDBD245DF6E2}" srcOrd="4" destOrd="0" presId="urn:microsoft.com/office/officeart/2005/8/layout/hierarchy2"/>
    <dgm:cxn modelId="{780CBFBF-7AB7-4A1B-A440-83EBFC913DDE}" type="presParOf" srcId="{9A10087E-044A-4946-AEFA-DDBD245DF6E2}" destId="{48FDFA9A-6937-443E-83D9-388B90AAFA13}" srcOrd="0" destOrd="0" presId="urn:microsoft.com/office/officeart/2005/8/layout/hierarchy2"/>
    <dgm:cxn modelId="{E8E16EE1-C2D1-44D1-8D3B-A44231964BA7}" type="presParOf" srcId="{DF9ECEF0-0DEC-4C27-A8D2-4EDCC31A0D14}" destId="{83710785-624D-4C7B-9E07-B5BD8DF971F5}" srcOrd="5" destOrd="0" presId="urn:microsoft.com/office/officeart/2005/8/layout/hierarchy2"/>
    <dgm:cxn modelId="{B6070906-2D8B-41BF-85CA-14CC26354173}" type="presParOf" srcId="{83710785-624D-4C7B-9E07-B5BD8DF971F5}" destId="{41C5199B-44E7-405B-90E5-73EE69CCD7C5}" srcOrd="0" destOrd="0" presId="urn:microsoft.com/office/officeart/2005/8/layout/hierarchy2"/>
    <dgm:cxn modelId="{F05B16B5-B815-4D5E-B810-E13B0D97974F}" type="presParOf" srcId="{83710785-624D-4C7B-9E07-B5BD8DF971F5}" destId="{D0294C52-DE34-48FF-9718-04DC8DD6070A}" srcOrd="1" destOrd="0" presId="urn:microsoft.com/office/officeart/2005/8/layout/hierarchy2"/>
    <dgm:cxn modelId="{7375C64D-660D-4C94-A8A9-4E8C3C583ED3}" type="presParOf" srcId="{DF9ECEF0-0DEC-4C27-A8D2-4EDCC31A0D14}" destId="{7F6BDECD-5308-4A80-8E1A-68F78C480DF1}" srcOrd="6" destOrd="0" presId="urn:microsoft.com/office/officeart/2005/8/layout/hierarchy2"/>
    <dgm:cxn modelId="{A3C60D90-A540-454D-9B8F-C006398F1981}" type="presParOf" srcId="{7F6BDECD-5308-4A80-8E1A-68F78C480DF1}" destId="{00B97D93-A487-4F1A-805E-ABD133B45E97}" srcOrd="0" destOrd="0" presId="urn:microsoft.com/office/officeart/2005/8/layout/hierarchy2"/>
    <dgm:cxn modelId="{45528283-E326-43D0-9BAE-E424CFEE0DDA}" type="presParOf" srcId="{DF9ECEF0-0DEC-4C27-A8D2-4EDCC31A0D14}" destId="{37427031-59A0-404D-9F57-EF6EA0B336F7}" srcOrd="7" destOrd="0" presId="urn:microsoft.com/office/officeart/2005/8/layout/hierarchy2"/>
    <dgm:cxn modelId="{677120A0-3F66-4D4D-9109-329DE7091AEE}" type="presParOf" srcId="{37427031-59A0-404D-9F57-EF6EA0B336F7}" destId="{6C7F6CAF-9393-437C-BE0E-AEECD2CB3C5D}" srcOrd="0" destOrd="0" presId="urn:microsoft.com/office/officeart/2005/8/layout/hierarchy2"/>
    <dgm:cxn modelId="{8D2C9774-33DE-4DD2-BBFD-EEE8CBBA4198}" type="presParOf" srcId="{37427031-59A0-404D-9F57-EF6EA0B336F7}" destId="{BE6E9915-422F-41CB-A44B-30F1877A0291}" srcOrd="1" destOrd="0" presId="urn:microsoft.com/office/officeart/2005/8/layout/hierarchy2"/>
    <dgm:cxn modelId="{E9CDE5D9-4759-41F4-A1CE-BAE79EA4D024}" type="presParOf" srcId="{DF9ECEF0-0DEC-4C27-A8D2-4EDCC31A0D14}" destId="{810811A5-5BC5-4818-9206-9F84FFCDBA46}" srcOrd="8" destOrd="0" presId="urn:microsoft.com/office/officeart/2005/8/layout/hierarchy2"/>
    <dgm:cxn modelId="{63C4D196-F856-4FEF-BCED-D139D498E566}" type="presParOf" srcId="{810811A5-5BC5-4818-9206-9F84FFCDBA46}" destId="{4D6CB7F7-3061-4651-A281-E605E319FAEF}" srcOrd="0" destOrd="0" presId="urn:microsoft.com/office/officeart/2005/8/layout/hierarchy2"/>
    <dgm:cxn modelId="{872B3813-8E00-41B0-889F-F866B0714C57}" type="presParOf" srcId="{DF9ECEF0-0DEC-4C27-A8D2-4EDCC31A0D14}" destId="{4095443A-1D0E-4042-9963-2FF0C9D5E5CB}" srcOrd="9" destOrd="0" presId="urn:microsoft.com/office/officeart/2005/8/layout/hierarchy2"/>
    <dgm:cxn modelId="{05B0A10C-5583-43C3-9483-90405936BDB5}" type="presParOf" srcId="{4095443A-1D0E-4042-9963-2FF0C9D5E5CB}" destId="{82594F70-4C73-4707-A7BB-7269D5A622EF}" srcOrd="0" destOrd="0" presId="urn:microsoft.com/office/officeart/2005/8/layout/hierarchy2"/>
    <dgm:cxn modelId="{6C01B789-187C-4C9C-A2B4-A88755385311}" type="presParOf" srcId="{4095443A-1D0E-4042-9963-2FF0C9D5E5CB}" destId="{B6AC11B8-BBBA-4DAB-BEBF-F45F2A87C7DD}" srcOrd="1" destOrd="0" presId="urn:microsoft.com/office/officeart/2005/8/layout/hierarchy2"/>
    <dgm:cxn modelId="{D7C40A77-1F7C-4404-899F-9CC9BD5CD4A4}" type="presParOf" srcId="{B6AC11B8-BBBA-4DAB-BEBF-F45F2A87C7DD}" destId="{454B2B71-322C-4190-BB12-92727920C900}" srcOrd="0" destOrd="0" presId="urn:microsoft.com/office/officeart/2005/8/layout/hierarchy2"/>
    <dgm:cxn modelId="{C45097A6-DDB5-431A-80F2-E6C7B23D3819}" type="presParOf" srcId="{454B2B71-322C-4190-BB12-92727920C900}" destId="{2BEA9EAD-BC85-4A7A-A082-87D5514F0449}" srcOrd="0" destOrd="0" presId="urn:microsoft.com/office/officeart/2005/8/layout/hierarchy2"/>
    <dgm:cxn modelId="{11417E05-9CA5-488E-B88B-E35F09635DDE}" type="presParOf" srcId="{B6AC11B8-BBBA-4DAB-BEBF-F45F2A87C7DD}" destId="{4E7CBDC1-B6DF-43C7-B3FC-25E205A8E3BD}" srcOrd="1" destOrd="0" presId="urn:microsoft.com/office/officeart/2005/8/layout/hierarchy2"/>
    <dgm:cxn modelId="{1FEC4DDF-41A4-4002-8C2E-25A66190C3B2}" type="presParOf" srcId="{4E7CBDC1-B6DF-43C7-B3FC-25E205A8E3BD}" destId="{2918C5A0-8489-4F38-B8A8-17192741A2B4}" srcOrd="0" destOrd="0" presId="urn:microsoft.com/office/officeart/2005/8/layout/hierarchy2"/>
    <dgm:cxn modelId="{B2827F21-1827-4598-8B03-FC45417FE9F7}" type="presParOf" srcId="{4E7CBDC1-B6DF-43C7-B3FC-25E205A8E3BD}" destId="{DCD7245D-5D89-4B28-93A8-5C95AD384FC8}" srcOrd="1" destOrd="0" presId="urn:microsoft.com/office/officeart/2005/8/layout/hierarchy2"/>
    <dgm:cxn modelId="{317A0C80-B1F7-4711-AF85-1045612B72AA}" type="presParOf" srcId="{B6AC11B8-BBBA-4DAB-BEBF-F45F2A87C7DD}" destId="{8DD346B1-DE7F-43B9-AFAA-4B5651BF5F4B}" srcOrd="2" destOrd="0" presId="urn:microsoft.com/office/officeart/2005/8/layout/hierarchy2"/>
    <dgm:cxn modelId="{CCE2AF6F-CCBD-4551-83CA-ADF45780447E}" type="presParOf" srcId="{8DD346B1-DE7F-43B9-AFAA-4B5651BF5F4B}" destId="{02E9CC31-6355-40E6-9AF0-C5CD4D9C492C}" srcOrd="0" destOrd="0" presId="urn:microsoft.com/office/officeart/2005/8/layout/hierarchy2"/>
    <dgm:cxn modelId="{179BCE7E-0760-4E70-A6C5-D51FD12624B0}" type="presParOf" srcId="{B6AC11B8-BBBA-4DAB-BEBF-F45F2A87C7DD}" destId="{1980FDB5-C2FC-4053-BB3E-F7171D03F49D}" srcOrd="3" destOrd="0" presId="urn:microsoft.com/office/officeart/2005/8/layout/hierarchy2"/>
    <dgm:cxn modelId="{BC54DCDA-29DD-4F01-8C2B-E71050819EA2}" type="presParOf" srcId="{1980FDB5-C2FC-4053-BB3E-F7171D03F49D}" destId="{53367744-F66C-4142-8BDB-A3D093860BC6}" srcOrd="0" destOrd="0" presId="urn:microsoft.com/office/officeart/2005/8/layout/hierarchy2"/>
    <dgm:cxn modelId="{398636CE-E971-4A51-BBEB-6435631D4A9F}" type="presParOf" srcId="{1980FDB5-C2FC-4053-BB3E-F7171D03F49D}" destId="{D6E39503-2763-4050-888E-58A1C5C0A20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4E771-764F-48A1-956F-608D4ADFFFA0}">
      <dsp:nvSpPr>
        <dsp:cNvPr id="0" name=""/>
        <dsp:cNvSpPr/>
      </dsp:nvSpPr>
      <dsp:spPr>
        <a:xfrm>
          <a:off x="3477110" y="1790351"/>
          <a:ext cx="2003723" cy="18403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b="1" kern="1200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বড় আসমানি কিতাব ৪ খানা </a:t>
          </a:r>
          <a:endParaRPr lang="en-US" sz="3600" b="1" kern="1200" cap="none" spc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70548" y="2059869"/>
        <a:ext cx="1416847" cy="1301346"/>
      </dsp:txXfrm>
    </dsp:sp>
    <dsp:sp modelId="{BACF6528-9FA9-4D67-ACE7-261E6442AE35}">
      <dsp:nvSpPr>
        <dsp:cNvPr id="0" name=""/>
        <dsp:cNvSpPr/>
      </dsp:nvSpPr>
      <dsp:spPr>
        <a:xfrm rot="16200000">
          <a:off x="4382722" y="1371994"/>
          <a:ext cx="192498" cy="4844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sp:txBody>
      <dsp:txXfrm>
        <a:off x="4411597" y="1497750"/>
        <a:ext cx="134749" cy="290642"/>
      </dsp:txXfrm>
    </dsp:sp>
    <dsp:sp modelId="{FAC71CB5-CAF0-40AF-B5AA-A35FFED52B52}">
      <dsp:nvSpPr>
        <dsp:cNvPr id="0" name=""/>
        <dsp:cNvSpPr/>
      </dsp:nvSpPr>
      <dsp:spPr>
        <a:xfrm>
          <a:off x="3583500" y="2428"/>
          <a:ext cx="1790942" cy="14247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kern="1200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তাওরাত </a:t>
          </a:r>
          <a:endParaRPr lang="en-US" sz="3200" b="1" kern="1200" cap="none" spc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45777" y="211073"/>
        <a:ext cx="1266388" cy="1007428"/>
      </dsp:txXfrm>
    </dsp:sp>
    <dsp:sp modelId="{A82C4398-C8EC-4F3B-81BC-FBC25ADB399E}">
      <dsp:nvSpPr>
        <dsp:cNvPr id="0" name=""/>
        <dsp:cNvSpPr/>
      </dsp:nvSpPr>
      <dsp:spPr>
        <a:xfrm>
          <a:off x="5648817" y="2468340"/>
          <a:ext cx="404689" cy="4844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sp:txBody>
      <dsp:txXfrm>
        <a:off x="5648817" y="2565221"/>
        <a:ext cx="283282" cy="290642"/>
      </dsp:txXfrm>
    </dsp:sp>
    <dsp:sp modelId="{CECDA967-92F1-41E6-98C8-FDE2BFF75129}">
      <dsp:nvSpPr>
        <dsp:cNvPr id="0" name=""/>
        <dsp:cNvSpPr/>
      </dsp:nvSpPr>
      <dsp:spPr>
        <a:xfrm>
          <a:off x="6244398" y="1840502"/>
          <a:ext cx="1702695" cy="1740080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b="1" kern="1200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যাবূর </a:t>
          </a:r>
          <a:endParaRPr lang="en-US" sz="3600" b="1" kern="1200" cap="none" spc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93752" y="2095331"/>
        <a:ext cx="1203987" cy="1230422"/>
      </dsp:txXfrm>
    </dsp:sp>
    <dsp:sp modelId="{CEBC0065-9B99-462B-AC38-B865D69FC68A}">
      <dsp:nvSpPr>
        <dsp:cNvPr id="0" name=""/>
        <dsp:cNvSpPr/>
      </dsp:nvSpPr>
      <dsp:spPr>
        <a:xfrm rot="5400000">
          <a:off x="4382722" y="3564685"/>
          <a:ext cx="192498" cy="4844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sp:txBody>
      <dsp:txXfrm>
        <a:off x="4411597" y="3632692"/>
        <a:ext cx="134749" cy="290642"/>
      </dsp:txXfrm>
    </dsp:sp>
    <dsp:sp modelId="{19A15CD9-9451-4CA5-99E3-E179A23968E3}">
      <dsp:nvSpPr>
        <dsp:cNvPr id="0" name=""/>
        <dsp:cNvSpPr/>
      </dsp:nvSpPr>
      <dsp:spPr>
        <a:xfrm>
          <a:off x="3560904" y="3993938"/>
          <a:ext cx="1836134" cy="1424718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b="1" kern="1200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ইঞ্জিল  </a:t>
          </a:r>
          <a:endParaRPr lang="en-US" sz="3600" b="1" kern="1200" cap="none" spc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29800" y="4202583"/>
        <a:ext cx="1298342" cy="1007428"/>
      </dsp:txXfrm>
    </dsp:sp>
    <dsp:sp modelId="{91F7B0DC-E523-4D7F-8273-A5C253C1E6AD}">
      <dsp:nvSpPr>
        <dsp:cNvPr id="0" name=""/>
        <dsp:cNvSpPr/>
      </dsp:nvSpPr>
      <dsp:spPr>
        <a:xfrm rot="10800000">
          <a:off x="3027259" y="2468340"/>
          <a:ext cx="317894" cy="4844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sp:txBody>
      <dsp:txXfrm rot="10800000">
        <a:off x="3122627" y="2565221"/>
        <a:ext cx="222526" cy="290642"/>
      </dsp:txXfrm>
    </dsp:sp>
    <dsp:sp modelId="{4B860834-8238-4EF5-9CBB-6E6A3063095E}">
      <dsp:nvSpPr>
        <dsp:cNvPr id="0" name=""/>
        <dsp:cNvSpPr/>
      </dsp:nvSpPr>
      <dsp:spPr>
        <a:xfrm>
          <a:off x="1050334" y="1919595"/>
          <a:ext cx="1826973" cy="1581893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b="1" kern="1200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আল-</a:t>
          </a:r>
          <a:r>
            <a:rPr lang="bn-IN" sz="3200" b="1" kern="1200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কোরআন</a:t>
          </a:r>
          <a:r>
            <a:rPr lang="bn-IN" sz="3600" b="1" kern="1200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b="1" kern="1200" cap="none" spc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17888" y="2151258"/>
        <a:ext cx="1291865" cy="11185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F7BD1-19A8-4852-A376-3268106BFDF2}">
      <dsp:nvSpPr>
        <dsp:cNvPr id="0" name=""/>
        <dsp:cNvSpPr/>
      </dsp:nvSpPr>
      <dsp:spPr>
        <a:xfrm>
          <a:off x="1293407" y="918259"/>
          <a:ext cx="5016876" cy="5016876"/>
        </a:xfrm>
        <a:prstGeom prst="blockArc">
          <a:avLst>
            <a:gd name="adj1" fmla="val 10933564"/>
            <a:gd name="adj2" fmla="val 16885243"/>
            <a:gd name="adj3" fmla="val 4643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FBC79D-081B-4771-98B3-4290CC20B3C2}">
      <dsp:nvSpPr>
        <dsp:cNvPr id="0" name=""/>
        <dsp:cNvSpPr/>
      </dsp:nvSpPr>
      <dsp:spPr>
        <a:xfrm>
          <a:off x="1294323" y="755463"/>
          <a:ext cx="5016876" cy="5016876"/>
        </a:xfrm>
        <a:prstGeom prst="blockArc">
          <a:avLst>
            <a:gd name="adj1" fmla="val 4734757"/>
            <a:gd name="adj2" fmla="val 10705109"/>
            <a:gd name="adj3" fmla="val 4643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C5FA87-5624-4F12-B253-14EDB1AA00D1}">
      <dsp:nvSpPr>
        <dsp:cNvPr id="0" name=""/>
        <dsp:cNvSpPr/>
      </dsp:nvSpPr>
      <dsp:spPr>
        <a:xfrm>
          <a:off x="2359210" y="782747"/>
          <a:ext cx="5016876" cy="5016876"/>
        </a:xfrm>
        <a:prstGeom prst="blockArc">
          <a:avLst>
            <a:gd name="adj1" fmla="val 21517216"/>
            <a:gd name="adj2" fmla="val 6241362"/>
            <a:gd name="adj3" fmla="val 4643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6B9FF0-B0B1-40F7-B4BC-696D90A2FB73}">
      <dsp:nvSpPr>
        <dsp:cNvPr id="0" name=""/>
        <dsp:cNvSpPr/>
      </dsp:nvSpPr>
      <dsp:spPr>
        <a:xfrm>
          <a:off x="2364539" y="895676"/>
          <a:ext cx="5016876" cy="5016876"/>
        </a:xfrm>
        <a:prstGeom prst="blockArc">
          <a:avLst>
            <a:gd name="adj1" fmla="val 15369822"/>
            <a:gd name="adj2" fmla="val 21358581"/>
            <a:gd name="adj3" fmla="val 46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E121D1-9403-4485-A2AA-855CFFD502B5}">
      <dsp:nvSpPr>
        <dsp:cNvPr id="0" name=""/>
        <dsp:cNvSpPr/>
      </dsp:nvSpPr>
      <dsp:spPr>
        <a:xfrm>
          <a:off x="3115224" y="2417616"/>
          <a:ext cx="2265196" cy="17494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সহিফা ১০০ খানা 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46954" y="2673815"/>
        <a:ext cx="1601736" cy="1237035"/>
      </dsp:txXfrm>
    </dsp:sp>
    <dsp:sp modelId="{E8CBDA3B-13F0-4971-BCC1-1B1C7F6022E9}">
      <dsp:nvSpPr>
        <dsp:cNvPr id="0" name=""/>
        <dsp:cNvSpPr/>
      </dsp:nvSpPr>
      <dsp:spPr>
        <a:xfrm>
          <a:off x="3124417" y="-34985"/>
          <a:ext cx="2325194" cy="211999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৩০টি সহিফা হযরত ইদ্রীস আঃ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64934" y="275480"/>
        <a:ext cx="1644160" cy="1499061"/>
      </dsp:txXfrm>
    </dsp:sp>
    <dsp:sp modelId="{C14D2179-53B2-43E1-B7D4-9F429B287B48}">
      <dsp:nvSpPr>
        <dsp:cNvPr id="0" name=""/>
        <dsp:cNvSpPr/>
      </dsp:nvSpPr>
      <dsp:spPr>
        <a:xfrm>
          <a:off x="6164192" y="2220682"/>
          <a:ext cx="2305895" cy="2023011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৫০টি সহিফা হযরত শীষ আঃ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01883" y="2516945"/>
        <a:ext cx="1630513" cy="1430485"/>
      </dsp:txXfrm>
    </dsp:sp>
    <dsp:sp modelId="{8936BC7C-D5B4-4FA2-8D0E-64DEB6E60644}">
      <dsp:nvSpPr>
        <dsp:cNvPr id="0" name=""/>
        <dsp:cNvSpPr/>
      </dsp:nvSpPr>
      <dsp:spPr>
        <a:xfrm>
          <a:off x="2979972" y="4674675"/>
          <a:ext cx="2587955" cy="1987389"/>
        </a:xfrm>
        <a:prstGeom prst="ellips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১০টি সহিফা হযরত ইব্রাহীম আঃ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58969" y="4965721"/>
        <a:ext cx="1829961" cy="1405297"/>
      </dsp:txXfrm>
    </dsp:sp>
    <dsp:sp modelId="{709C1038-ACE1-4A64-AA59-2A566219C8F8}">
      <dsp:nvSpPr>
        <dsp:cNvPr id="0" name=""/>
        <dsp:cNvSpPr/>
      </dsp:nvSpPr>
      <dsp:spPr>
        <a:xfrm>
          <a:off x="248008" y="2306091"/>
          <a:ext cx="2210969" cy="2050867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১০টি সহিফা হযরত আদম আঃ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1797" y="2606434"/>
        <a:ext cx="1563391" cy="14501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8C03B-0CE2-45F6-9A56-ACC5D388CE1B}">
      <dsp:nvSpPr>
        <dsp:cNvPr id="0" name=""/>
        <dsp:cNvSpPr/>
      </dsp:nvSpPr>
      <dsp:spPr>
        <a:xfrm>
          <a:off x="1723050" y="403910"/>
          <a:ext cx="5448030" cy="5448030"/>
        </a:xfrm>
        <a:prstGeom prst="blockArc">
          <a:avLst>
            <a:gd name="adj1" fmla="val 14236364"/>
            <a:gd name="adj2" fmla="val 16200000"/>
            <a:gd name="adj3" fmla="val 2516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E9285D-67F2-4E80-A3C7-BA7E1C128147}">
      <dsp:nvSpPr>
        <dsp:cNvPr id="0" name=""/>
        <dsp:cNvSpPr/>
      </dsp:nvSpPr>
      <dsp:spPr>
        <a:xfrm>
          <a:off x="1723050" y="403910"/>
          <a:ext cx="5448030" cy="5448030"/>
        </a:xfrm>
        <a:prstGeom prst="blockArc">
          <a:avLst>
            <a:gd name="adj1" fmla="val 12272727"/>
            <a:gd name="adj2" fmla="val 14236364"/>
            <a:gd name="adj3" fmla="val 2516"/>
          </a:avLst>
        </a:prstGeom>
        <a:solidFill>
          <a:schemeClr val="accent5">
            <a:hueOff val="-6618010"/>
            <a:satOff val="-9205"/>
            <a:lumOff val="-353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B27303-6629-468A-9FB1-ACD2F1F1B309}">
      <dsp:nvSpPr>
        <dsp:cNvPr id="0" name=""/>
        <dsp:cNvSpPr/>
      </dsp:nvSpPr>
      <dsp:spPr>
        <a:xfrm>
          <a:off x="1723050" y="403910"/>
          <a:ext cx="5448030" cy="5448030"/>
        </a:xfrm>
        <a:prstGeom prst="blockArc">
          <a:avLst>
            <a:gd name="adj1" fmla="val 10309091"/>
            <a:gd name="adj2" fmla="val 12272727"/>
            <a:gd name="adj3" fmla="val 2516"/>
          </a:avLst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684B9-9477-4415-9A14-D1867CEDBAE6}">
      <dsp:nvSpPr>
        <dsp:cNvPr id="0" name=""/>
        <dsp:cNvSpPr/>
      </dsp:nvSpPr>
      <dsp:spPr>
        <a:xfrm>
          <a:off x="1723050" y="403910"/>
          <a:ext cx="5448030" cy="5448030"/>
        </a:xfrm>
        <a:prstGeom prst="blockArc">
          <a:avLst>
            <a:gd name="adj1" fmla="val 8345455"/>
            <a:gd name="adj2" fmla="val 10309091"/>
            <a:gd name="adj3" fmla="val 2516"/>
          </a:avLst>
        </a:prstGeom>
        <a:solidFill>
          <a:schemeClr val="accent5">
            <a:hueOff val="-5147341"/>
            <a:satOff val="-7160"/>
            <a:lumOff val="-2745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54AA2-1C2D-44BE-BACB-5AF72ED3C91B}">
      <dsp:nvSpPr>
        <dsp:cNvPr id="0" name=""/>
        <dsp:cNvSpPr/>
      </dsp:nvSpPr>
      <dsp:spPr>
        <a:xfrm>
          <a:off x="1723050" y="403910"/>
          <a:ext cx="5448030" cy="5448030"/>
        </a:xfrm>
        <a:prstGeom prst="blockArc">
          <a:avLst>
            <a:gd name="adj1" fmla="val 6381818"/>
            <a:gd name="adj2" fmla="val 8345455"/>
            <a:gd name="adj3" fmla="val 2516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B0FFE-1E75-42A1-94CA-A406ACB67DFF}">
      <dsp:nvSpPr>
        <dsp:cNvPr id="0" name=""/>
        <dsp:cNvSpPr/>
      </dsp:nvSpPr>
      <dsp:spPr>
        <a:xfrm>
          <a:off x="1723050" y="403910"/>
          <a:ext cx="5448030" cy="5448030"/>
        </a:xfrm>
        <a:prstGeom prst="blockArc">
          <a:avLst>
            <a:gd name="adj1" fmla="val 4418182"/>
            <a:gd name="adj2" fmla="val 6381818"/>
            <a:gd name="adj3" fmla="val 2516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16D05-F810-467A-B052-03B7FD5FF373}">
      <dsp:nvSpPr>
        <dsp:cNvPr id="0" name=""/>
        <dsp:cNvSpPr/>
      </dsp:nvSpPr>
      <dsp:spPr>
        <a:xfrm>
          <a:off x="1723050" y="403910"/>
          <a:ext cx="5448030" cy="5448030"/>
        </a:xfrm>
        <a:prstGeom prst="blockArc">
          <a:avLst>
            <a:gd name="adj1" fmla="val 2454545"/>
            <a:gd name="adj2" fmla="val 4418182"/>
            <a:gd name="adj3" fmla="val 2516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4CA5C-D07B-4E6D-BEC8-F6A33884CA86}">
      <dsp:nvSpPr>
        <dsp:cNvPr id="0" name=""/>
        <dsp:cNvSpPr/>
      </dsp:nvSpPr>
      <dsp:spPr>
        <a:xfrm>
          <a:off x="1723050" y="403910"/>
          <a:ext cx="5448030" cy="5448030"/>
        </a:xfrm>
        <a:prstGeom prst="blockArc">
          <a:avLst>
            <a:gd name="adj1" fmla="val 490909"/>
            <a:gd name="adj2" fmla="val 2454545"/>
            <a:gd name="adj3" fmla="val 2516"/>
          </a:avLst>
        </a:prstGeom>
        <a:solidFill>
          <a:schemeClr val="accent5">
            <a:hueOff val="-2206003"/>
            <a:satOff val="-3068"/>
            <a:lumOff val="-1177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B1224-9F6D-4A0D-9618-709A3754661E}">
      <dsp:nvSpPr>
        <dsp:cNvPr id="0" name=""/>
        <dsp:cNvSpPr/>
      </dsp:nvSpPr>
      <dsp:spPr>
        <a:xfrm>
          <a:off x="1723050" y="403910"/>
          <a:ext cx="5448030" cy="5448030"/>
        </a:xfrm>
        <a:prstGeom prst="blockArc">
          <a:avLst>
            <a:gd name="adj1" fmla="val 20127273"/>
            <a:gd name="adj2" fmla="val 490909"/>
            <a:gd name="adj3" fmla="val 2516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F6602-11DB-42FC-A6F0-AC4AE5C54175}">
      <dsp:nvSpPr>
        <dsp:cNvPr id="0" name=""/>
        <dsp:cNvSpPr/>
      </dsp:nvSpPr>
      <dsp:spPr>
        <a:xfrm>
          <a:off x="1723050" y="403910"/>
          <a:ext cx="5448030" cy="5448030"/>
        </a:xfrm>
        <a:prstGeom prst="blockArc">
          <a:avLst>
            <a:gd name="adj1" fmla="val 18163636"/>
            <a:gd name="adj2" fmla="val 20127273"/>
            <a:gd name="adj3" fmla="val 2516"/>
          </a:avLst>
        </a:prstGeom>
        <a:solidFill>
          <a:schemeClr val="accent5">
            <a:hueOff val="-735334"/>
            <a:satOff val="-1023"/>
            <a:lumOff val="-392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B14BA7-0193-4255-AF24-FCA1ECBE4BB4}">
      <dsp:nvSpPr>
        <dsp:cNvPr id="0" name=""/>
        <dsp:cNvSpPr/>
      </dsp:nvSpPr>
      <dsp:spPr>
        <a:xfrm>
          <a:off x="1723050" y="403910"/>
          <a:ext cx="5448030" cy="5448030"/>
        </a:xfrm>
        <a:prstGeom prst="blockArc">
          <a:avLst>
            <a:gd name="adj1" fmla="val 16200000"/>
            <a:gd name="adj2" fmla="val 18163636"/>
            <a:gd name="adj3" fmla="val 251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22490-40ED-4EA3-9E2E-F478F8715C93}">
      <dsp:nvSpPr>
        <dsp:cNvPr id="0" name=""/>
        <dsp:cNvSpPr/>
      </dsp:nvSpPr>
      <dsp:spPr>
        <a:xfrm>
          <a:off x="2833651" y="1841865"/>
          <a:ext cx="3226827" cy="257212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5400" b="1" kern="1200" cap="none" spc="0">
              <a:ln w="13462">
                <a:prstDash val="solid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আসমানি কিতাবের বিষয়বস্তু</a:t>
          </a:r>
          <a:endParaRPr lang="en-US" sz="5400" b="1" kern="1200" cap="none" spc="0" dirty="0">
            <a:ln w="13462">
              <a:prstDash val="solid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dist="38100" dir="2700000" algn="bl" rotWithShape="0">
                <a:schemeClr val="accent5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06209" y="2218543"/>
        <a:ext cx="2281711" cy="1818764"/>
      </dsp:txXfrm>
    </dsp:sp>
    <dsp:sp modelId="{5C2D498C-15C6-411E-AC3A-F1B0BFA06B10}">
      <dsp:nvSpPr>
        <dsp:cNvPr id="0" name=""/>
        <dsp:cNvSpPr/>
      </dsp:nvSpPr>
      <dsp:spPr>
        <a:xfrm>
          <a:off x="3841128" y="-186241"/>
          <a:ext cx="1211874" cy="124885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আল্লাহ তায়ালার সত্তাগত পরিচয়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18603" y="-3351"/>
        <a:ext cx="856924" cy="883071"/>
      </dsp:txXfrm>
    </dsp:sp>
    <dsp:sp modelId="{543955D7-164B-4B04-980E-3D7207C95080}">
      <dsp:nvSpPr>
        <dsp:cNvPr id="0" name=""/>
        <dsp:cNvSpPr/>
      </dsp:nvSpPr>
      <dsp:spPr>
        <a:xfrm>
          <a:off x="5270659" y="208851"/>
          <a:ext cx="1261180" cy="1312638"/>
        </a:xfrm>
        <a:prstGeom prst="ellipse">
          <a:avLst/>
        </a:prstGeom>
        <a:solidFill>
          <a:schemeClr val="accent5">
            <a:hueOff val="-735334"/>
            <a:satOff val="-1023"/>
            <a:lumOff val="-39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আল্লাহ তায়ালার গুণাবলির বর্ণনা</a:t>
          </a:r>
          <a:endParaRPr lang="en-US" sz="20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55355" y="401082"/>
        <a:ext cx="891788" cy="928176"/>
      </dsp:txXfrm>
    </dsp:sp>
    <dsp:sp modelId="{67B902B5-6F0E-4A5E-8033-3E4DE1CD7517}">
      <dsp:nvSpPr>
        <dsp:cNvPr id="0" name=""/>
        <dsp:cNvSpPr/>
      </dsp:nvSpPr>
      <dsp:spPr>
        <a:xfrm>
          <a:off x="6276183" y="1312381"/>
          <a:ext cx="1235113" cy="1396370"/>
        </a:xfrm>
        <a:prstGeom prst="ellipse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নবি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রাসুলগণের বর্ণনা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57061" y="1516875"/>
        <a:ext cx="873357" cy="987382"/>
      </dsp:txXfrm>
    </dsp:sp>
    <dsp:sp modelId="{FC7ECE97-995E-4A9C-B924-A61E0BBC073D}">
      <dsp:nvSpPr>
        <dsp:cNvPr id="0" name=""/>
        <dsp:cNvSpPr/>
      </dsp:nvSpPr>
      <dsp:spPr>
        <a:xfrm>
          <a:off x="6445774" y="2907401"/>
          <a:ext cx="1327309" cy="1206628"/>
        </a:xfrm>
        <a:prstGeom prst="ellipse">
          <a:avLst/>
        </a:prstGeom>
        <a:solidFill>
          <a:schemeClr val="accent5">
            <a:hueOff val="-2206003"/>
            <a:satOff val="-3068"/>
            <a:lumOff val="-117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পূর্ববর্তী জাতিসমূহের বিবরণ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40154" y="3084108"/>
        <a:ext cx="938549" cy="853214"/>
      </dsp:txXfrm>
    </dsp:sp>
    <dsp:sp modelId="{6AEF71FA-311B-465D-9345-0DF253D1616B}">
      <dsp:nvSpPr>
        <dsp:cNvPr id="0" name=""/>
        <dsp:cNvSpPr/>
      </dsp:nvSpPr>
      <dsp:spPr>
        <a:xfrm>
          <a:off x="5749662" y="4210520"/>
          <a:ext cx="1460348" cy="1357622"/>
        </a:xfrm>
        <a:prstGeom prst="ellipse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অবাধ্য ও কাফিরদের পরিণতির বিবরণ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63525" y="4409339"/>
        <a:ext cx="1032622" cy="959984"/>
      </dsp:txXfrm>
    </dsp:sp>
    <dsp:sp modelId="{2F0B991E-656D-4D67-8D3C-1FB4FDAA328E}">
      <dsp:nvSpPr>
        <dsp:cNvPr id="0" name=""/>
        <dsp:cNvSpPr/>
      </dsp:nvSpPr>
      <dsp:spPr>
        <a:xfrm>
          <a:off x="4613344" y="5082798"/>
          <a:ext cx="1183018" cy="1251831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হালাল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হারামের বর্ণনা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86593" y="5266124"/>
        <a:ext cx="836520" cy="885179"/>
      </dsp:txXfrm>
    </dsp:sp>
    <dsp:sp modelId="{D31601F4-6C21-4899-8BDE-41DB10DCFA31}">
      <dsp:nvSpPr>
        <dsp:cNvPr id="0" name=""/>
        <dsp:cNvSpPr/>
      </dsp:nvSpPr>
      <dsp:spPr>
        <a:xfrm>
          <a:off x="2912329" y="5000203"/>
          <a:ext cx="1553895" cy="1417020"/>
        </a:xfrm>
        <a:prstGeom prst="ellipse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বিধি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বিধান সংক্রান্ত বিবরণ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39892" y="5207721"/>
        <a:ext cx="1098769" cy="1001984"/>
      </dsp:txXfrm>
    </dsp:sp>
    <dsp:sp modelId="{CED30368-50C1-4A5D-8E70-3499FF5BA2C2}">
      <dsp:nvSpPr>
        <dsp:cNvPr id="0" name=""/>
        <dsp:cNvSpPr/>
      </dsp:nvSpPr>
      <dsp:spPr>
        <a:xfrm>
          <a:off x="1753400" y="4205579"/>
          <a:ext cx="1321787" cy="1367505"/>
        </a:xfrm>
        <a:prstGeom prst="ellipse">
          <a:avLst/>
        </a:prstGeom>
        <a:solidFill>
          <a:schemeClr val="accent5">
            <a:hueOff val="-5147341"/>
            <a:satOff val="-7160"/>
            <a:lumOff val="-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শাস্তি ও সতর্কীকরণ বিষয়ে আলোচনা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46971" y="4405845"/>
        <a:ext cx="934645" cy="966973"/>
      </dsp:txXfrm>
    </dsp:sp>
    <dsp:sp modelId="{4D648C85-C168-4847-8AD2-3039F8BD7E4F}">
      <dsp:nvSpPr>
        <dsp:cNvPr id="0" name=""/>
        <dsp:cNvSpPr/>
      </dsp:nvSpPr>
      <dsp:spPr>
        <a:xfrm>
          <a:off x="1083531" y="2860851"/>
          <a:ext cx="1402340" cy="1299729"/>
        </a:xfrm>
        <a:prstGeom prst="ellipse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উপদেশ ও সুসংবাদ সম্পর্কে বিবরণ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88899" y="3051192"/>
        <a:ext cx="991604" cy="919047"/>
      </dsp:txXfrm>
    </dsp:sp>
    <dsp:sp modelId="{C65A4773-E906-4E71-8FC4-7BF704C5BADA}">
      <dsp:nvSpPr>
        <dsp:cNvPr id="0" name=""/>
        <dsp:cNvSpPr/>
      </dsp:nvSpPr>
      <dsp:spPr>
        <a:xfrm>
          <a:off x="1245201" y="1371484"/>
          <a:ext cx="1510378" cy="1278165"/>
        </a:xfrm>
        <a:prstGeom prst="ellipse">
          <a:avLst/>
        </a:prstGeom>
        <a:solidFill>
          <a:schemeClr val="accent5">
            <a:hueOff val="-6618010"/>
            <a:satOff val="-9205"/>
            <a:lumOff val="-353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আকিদা সংক্রান্ত বিষয়সমূহের বিবরণ</a:t>
          </a:r>
          <a:endParaRPr lang="en-US" sz="20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66391" y="1558667"/>
        <a:ext cx="1067998" cy="903799"/>
      </dsp:txXfrm>
    </dsp:sp>
    <dsp:sp modelId="{63B92903-67CB-4607-9F1A-4BEDEF22A89D}">
      <dsp:nvSpPr>
        <dsp:cNvPr id="0" name=""/>
        <dsp:cNvSpPr/>
      </dsp:nvSpPr>
      <dsp:spPr>
        <a:xfrm>
          <a:off x="2276597" y="195242"/>
          <a:ext cx="1432567" cy="1339857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b="0" kern="1200" cap="none" spc="0">
              <a:ln w="0"/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rPr>
            <a:t>পরকাল সংক্রান্ত বিষয়সমূহের বিবরণ</a:t>
          </a:r>
          <a:endParaRPr lang="en-US" sz="2000" b="0" kern="1200" cap="none" spc="0" dirty="0">
            <a:ln w="0"/>
            <a:effectLst>
              <a:reflection blurRad="6350" stA="53000" endA="300" endPos="35500" dir="5400000" sy="-90000" algn="bl" rotWithShape="0"/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86392" y="391460"/>
        <a:ext cx="1012977" cy="9474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61794-8B36-4036-894C-F28DDC5B6C4C}">
      <dsp:nvSpPr>
        <dsp:cNvPr id="0" name=""/>
        <dsp:cNvSpPr/>
      </dsp:nvSpPr>
      <dsp:spPr>
        <a:xfrm>
          <a:off x="0" y="2267824"/>
          <a:ext cx="2677238" cy="19294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আল</a:t>
          </a:r>
          <a:r>
            <a:rPr lang="en-US" sz="44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bn-IN" sz="44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কুরআনে কিছু নাম</a:t>
          </a:r>
          <a:endParaRPr lang="en-US" sz="4400" b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513" y="2324337"/>
        <a:ext cx="2564212" cy="1816466"/>
      </dsp:txXfrm>
    </dsp:sp>
    <dsp:sp modelId="{7A0FA8C8-CB78-43B2-A093-C4B2EADB97FE}">
      <dsp:nvSpPr>
        <dsp:cNvPr id="0" name=""/>
        <dsp:cNvSpPr/>
      </dsp:nvSpPr>
      <dsp:spPr>
        <a:xfrm rot="17721883">
          <a:off x="1983431" y="2122521"/>
          <a:ext cx="242750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2427506" y="1330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136497" y="2075136"/>
        <a:ext cx="121375" cy="121375"/>
      </dsp:txXfrm>
    </dsp:sp>
    <dsp:sp modelId="{3A31BBCE-C94A-4CEA-A088-CFCCC4569163}">
      <dsp:nvSpPr>
        <dsp:cNvPr id="0" name=""/>
        <dsp:cNvSpPr/>
      </dsp:nvSpPr>
      <dsp:spPr>
        <a:xfrm>
          <a:off x="3717131" y="559285"/>
          <a:ext cx="1919167" cy="9595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আল</a:t>
          </a:r>
          <a:r>
            <a:rPr lang="en-US" sz="36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bn-IN" sz="36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কিতাব </a:t>
          </a:r>
          <a:r>
            <a:rPr lang="en-US" sz="36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bn-IN" sz="36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গ্রন্থ</a:t>
          </a:r>
          <a:endParaRPr lang="en-US" sz="3600" b="1" kern="1200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45236" y="587390"/>
        <a:ext cx="1862957" cy="903373"/>
      </dsp:txXfrm>
    </dsp:sp>
    <dsp:sp modelId="{4A290C53-585F-4F53-B91D-40DD1AAF7580}">
      <dsp:nvSpPr>
        <dsp:cNvPr id="0" name=""/>
        <dsp:cNvSpPr/>
      </dsp:nvSpPr>
      <dsp:spPr>
        <a:xfrm rot="18819183">
          <a:off x="2443956" y="2674282"/>
          <a:ext cx="1506457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506457" y="1330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59523" y="2649923"/>
        <a:ext cx="75322" cy="75322"/>
      </dsp:txXfrm>
    </dsp:sp>
    <dsp:sp modelId="{653EB491-E21F-4321-BC73-8D4A05F94A84}">
      <dsp:nvSpPr>
        <dsp:cNvPr id="0" name=""/>
        <dsp:cNvSpPr/>
      </dsp:nvSpPr>
      <dsp:spPr>
        <a:xfrm>
          <a:off x="3717131" y="1662806"/>
          <a:ext cx="1919167" cy="9595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আর</a:t>
          </a:r>
          <a:r>
            <a:rPr lang="en-US" sz="2800" b="1" kern="1200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bn-IN" sz="2800" b="1" kern="1200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রাহমাহ </a:t>
          </a:r>
          <a:r>
            <a:rPr lang="en-US" sz="2800" b="1" kern="1200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bn-IN" sz="2800" b="1" kern="1200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অনুগ্রহ</a:t>
          </a:r>
          <a:endParaRPr lang="en-US" sz="2800" b="1" kern="1200" cap="none" spc="0" dirty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45236" y="1690911"/>
        <a:ext cx="1862957" cy="903373"/>
      </dsp:txXfrm>
    </dsp:sp>
    <dsp:sp modelId="{E74D9DBE-C357-4D4A-AB69-62F957AED197}">
      <dsp:nvSpPr>
        <dsp:cNvPr id="0" name=""/>
        <dsp:cNvSpPr/>
      </dsp:nvSpPr>
      <dsp:spPr>
        <a:xfrm rot="17692822">
          <a:off x="5107817" y="1301655"/>
          <a:ext cx="1824629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824629" y="1330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5974516" y="1269341"/>
        <a:ext cx="91231" cy="91231"/>
      </dsp:txXfrm>
    </dsp:sp>
    <dsp:sp modelId="{BA2C9503-18A4-402F-8A4D-B5E28AF87473}">
      <dsp:nvSpPr>
        <dsp:cNvPr id="0" name=""/>
        <dsp:cNvSpPr/>
      </dsp:nvSpPr>
      <dsp:spPr>
        <a:xfrm>
          <a:off x="6403965" y="7524"/>
          <a:ext cx="1919167" cy="959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আল</a:t>
          </a:r>
          <a:r>
            <a:rPr lang="en-US" sz="2400" kern="12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bn-IN" sz="2400" kern="12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ফুরকান</a:t>
          </a:r>
          <a:r>
            <a:rPr lang="en-US" sz="2400" kern="12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 - (</a:t>
          </a:r>
          <a:r>
            <a:rPr lang="bn-IN" sz="2400" kern="12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সত্য</a:t>
          </a:r>
          <a:r>
            <a:rPr lang="en-US" sz="2400" kern="12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bn-IN" sz="2400" kern="12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মিথ্যার</a:t>
          </a:r>
          <a:r>
            <a:rPr lang="en-US" sz="2400" kern="12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) </a:t>
          </a:r>
          <a:r>
            <a:rPr lang="bn-IN" sz="2400" kern="12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পার্থক্যকারী</a:t>
          </a:r>
          <a:endParaRPr lang="en-US" sz="2400" kern="1200" dirty="0">
            <a:ln>
              <a:solidFill>
                <a:schemeClr val="accent4">
                  <a:lumMod val="60000"/>
                  <a:lumOff val="40000"/>
                </a:schemeClr>
              </a:solidFill>
            </a:ln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32070" y="35629"/>
        <a:ext cx="1862957" cy="903373"/>
      </dsp:txXfrm>
    </dsp:sp>
    <dsp:sp modelId="{0C07E274-57F7-4B27-97FE-0878ACA2C6EF}">
      <dsp:nvSpPr>
        <dsp:cNvPr id="0" name=""/>
        <dsp:cNvSpPr/>
      </dsp:nvSpPr>
      <dsp:spPr>
        <a:xfrm rot="19457599">
          <a:off x="5547440" y="1853415"/>
          <a:ext cx="945384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945384" y="1330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996497" y="1843083"/>
        <a:ext cx="47269" cy="47269"/>
      </dsp:txXfrm>
    </dsp:sp>
    <dsp:sp modelId="{B7E9DAE6-04D0-4F57-A90E-C173E94AD23F}">
      <dsp:nvSpPr>
        <dsp:cNvPr id="0" name=""/>
        <dsp:cNvSpPr/>
      </dsp:nvSpPr>
      <dsp:spPr>
        <a:xfrm>
          <a:off x="6403965" y="1111045"/>
          <a:ext cx="1919167" cy="959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আল</a:t>
          </a:r>
          <a:r>
            <a:rPr lang="en-US" sz="2800" kern="12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bn-IN" sz="2800" kern="12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হিকমা</a:t>
          </a:r>
          <a:r>
            <a:rPr lang="en-US" sz="2800" kern="12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 - </a:t>
          </a:r>
          <a:r>
            <a:rPr lang="bn-IN" sz="2800" kern="12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জ্ঞান</a:t>
          </a:r>
          <a:endParaRPr lang="en-US" sz="2800" kern="1200" dirty="0"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32070" y="1139150"/>
        <a:ext cx="1862957" cy="903373"/>
      </dsp:txXfrm>
    </dsp:sp>
    <dsp:sp modelId="{F78677CC-B16B-494F-BBFC-B2052AFD725E}">
      <dsp:nvSpPr>
        <dsp:cNvPr id="0" name=""/>
        <dsp:cNvSpPr/>
      </dsp:nvSpPr>
      <dsp:spPr>
        <a:xfrm rot="2142401">
          <a:off x="5547440" y="2405176"/>
          <a:ext cx="945384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945384" y="1330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996497" y="2394844"/>
        <a:ext cx="47269" cy="47269"/>
      </dsp:txXfrm>
    </dsp:sp>
    <dsp:sp modelId="{1EAAAD9D-0108-419A-9BCC-2CA321EA2CBC}">
      <dsp:nvSpPr>
        <dsp:cNvPr id="0" name=""/>
        <dsp:cNvSpPr/>
      </dsp:nvSpPr>
      <dsp:spPr>
        <a:xfrm>
          <a:off x="6403965" y="2214567"/>
          <a:ext cx="1919167" cy="959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আল</a:t>
          </a:r>
          <a:r>
            <a:rPr lang="en-US" sz="2800" kern="12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bn-IN" sz="2800" kern="12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বুরহান </a:t>
          </a:r>
          <a:r>
            <a:rPr lang="en-US" sz="2800" kern="12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bn-IN" sz="2800" kern="12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সুস্পষ্ট প্রমাণ</a:t>
          </a:r>
          <a:endParaRPr lang="en-US" sz="2800" kern="1200" dirty="0"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32070" y="2242672"/>
        <a:ext cx="1862957" cy="903373"/>
      </dsp:txXfrm>
    </dsp:sp>
    <dsp:sp modelId="{D33A4F5F-77B6-46FB-9C76-B85477CA2B7F}">
      <dsp:nvSpPr>
        <dsp:cNvPr id="0" name=""/>
        <dsp:cNvSpPr/>
      </dsp:nvSpPr>
      <dsp:spPr>
        <a:xfrm rot="3907178">
          <a:off x="5107817" y="2956937"/>
          <a:ext cx="1824629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824629" y="1330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5974516" y="2924623"/>
        <a:ext cx="91231" cy="91231"/>
      </dsp:txXfrm>
    </dsp:sp>
    <dsp:sp modelId="{3CD9F03F-64F6-450C-BC1B-A7245D918F74}">
      <dsp:nvSpPr>
        <dsp:cNvPr id="0" name=""/>
        <dsp:cNvSpPr/>
      </dsp:nvSpPr>
      <dsp:spPr>
        <a:xfrm>
          <a:off x="6403965" y="3318088"/>
          <a:ext cx="1919167" cy="959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আল</a:t>
          </a:r>
          <a:r>
            <a:rPr lang="en-US" sz="3200" kern="1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bn-IN" sz="3200" kern="1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হক</a:t>
          </a:r>
          <a:r>
            <a:rPr lang="en-US" sz="3200" kern="1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 - </a:t>
          </a:r>
          <a:r>
            <a:rPr lang="bn-IN" sz="3200" kern="1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সত্য</a:t>
          </a:r>
          <a:endParaRPr lang="en-US" sz="3200" kern="1200" dirty="0"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32070" y="3346193"/>
        <a:ext cx="1862957" cy="903373"/>
      </dsp:txXfrm>
    </dsp:sp>
    <dsp:sp modelId="{9A10087E-044A-4946-AEFA-DDBD245DF6E2}">
      <dsp:nvSpPr>
        <dsp:cNvPr id="0" name=""/>
        <dsp:cNvSpPr/>
      </dsp:nvSpPr>
      <dsp:spPr>
        <a:xfrm rot="44790">
          <a:off x="2677194" y="3226042"/>
          <a:ext cx="1039980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039980" y="1330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71185" y="3213345"/>
        <a:ext cx="51999" cy="51999"/>
      </dsp:txXfrm>
    </dsp:sp>
    <dsp:sp modelId="{41C5199B-44E7-405B-90E5-73EE69CCD7C5}">
      <dsp:nvSpPr>
        <dsp:cNvPr id="0" name=""/>
        <dsp:cNvSpPr/>
      </dsp:nvSpPr>
      <dsp:spPr>
        <a:xfrm>
          <a:off x="3717131" y="2766328"/>
          <a:ext cx="1919167" cy="9595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আন</a:t>
          </a:r>
          <a:r>
            <a:rPr lang="en-US" sz="2800" kern="12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bn-IN" sz="2800" kern="12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নূর </a:t>
          </a:r>
          <a:r>
            <a:rPr lang="en-US" sz="2800" kern="12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bn-IN" sz="2800" kern="12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rPr>
            <a:t>জ্যোতি</a:t>
          </a:r>
          <a:endParaRPr lang="en-US" sz="2800" kern="1200" dirty="0">
            <a:ln>
              <a:solidFill>
                <a:schemeClr val="accent1">
                  <a:lumMod val="60000"/>
                  <a:lumOff val="40000"/>
                </a:schemeClr>
              </a:solidFill>
            </a:ln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45236" y="2794433"/>
        <a:ext cx="1862957" cy="903373"/>
      </dsp:txXfrm>
    </dsp:sp>
    <dsp:sp modelId="{7F6BDECD-5308-4A80-8E1A-68F78C480DF1}">
      <dsp:nvSpPr>
        <dsp:cNvPr id="0" name=""/>
        <dsp:cNvSpPr/>
      </dsp:nvSpPr>
      <dsp:spPr>
        <a:xfrm rot="2822954">
          <a:off x="2434095" y="3777803"/>
          <a:ext cx="1526179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526179" y="1330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59030" y="3752951"/>
        <a:ext cx="76308" cy="76308"/>
      </dsp:txXfrm>
    </dsp:sp>
    <dsp:sp modelId="{6C7F6CAF-9393-437C-BE0E-AEECD2CB3C5D}">
      <dsp:nvSpPr>
        <dsp:cNvPr id="0" name=""/>
        <dsp:cNvSpPr/>
      </dsp:nvSpPr>
      <dsp:spPr>
        <a:xfrm>
          <a:off x="3717131" y="3869849"/>
          <a:ext cx="1919167" cy="9595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আল</a:t>
          </a:r>
          <a:r>
            <a:rPr lang="en-US" sz="2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bn-IN" sz="2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হুদা </a:t>
          </a:r>
          <a:r>
            <a:rPr lang="en-US" sz="2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bn-IN" sz="2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পথনির্দেশ</a:t>
          </a:r>
          <a:endParaRPr lang="en-US" sz="2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45236" y="3897954"/>
        <a:ext cx="1862957" cy="903373"/>
      </dsp:txXfrm>
    </dsp:sp>
    <dsp:sp modelId="{810811A5-5BC5-4818-9206-9F84FFCDBA46}">
      <dsp:nvSpPr>
        <dsp:cNvPr id="0" name=""/>
        <dsp:cNvSpPr/>
      </dsp:nvSpPr>
      <dsp:spPr>
        <a:xfrm rot="3894392">
          <a:off x="1971174" y="4329564"/>
          <a:ext cx="2452020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2452020" y="1330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135884" y="4281566"/>
        <a:ext cx="122601" cy="122601"/>
      </dsp:txXfrm>
    </dsp:sp>
    <dsp:sp modelId="{82594F70-4C73-4707-A7BB-7269D5A622EF}">
      <dsp:nvSpPr>
        <dsp:cNvPr id="0" name=""/>
        <dsp:cNvSpPr/>
      </dsp:nvSpPr>
      <dsp:spPr>
        <a:xfrm>
          <a:off x="3717131" y="4973370"/>
          <a:ext cx="1919167" cy="9595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আয</a:t>
          </a:r>
          <a:r>
            <a:rPr lang="en-US" sz="2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bn-IN" sz="2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যিকর </a:t>
          </a:r>
          <a:r>
            <a:rPr lang="en-US" sz="2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bn-IN" sz="2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উপদেশ</a:t>
          </a:r>
          <a:endParaRPr lang="en-US" sz="2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45236" y="5001475"/>
        <a:ext cx="1862957" cy="903373"/>
      </dsp:txXfrm>
    </dsp:sp>
    <dsp:sp modelId="{454B2B71-322C-4190-BB12-92727920C900}">
      <dsp:nvSpPr>
        <dsp:cNvPr id="0" name=""/>
        <dsp:cNvSpPr/>
      </dsp:nvSpPr>
      <dsp:spPr>
        <a:xfrm rot="19457599">
          <a:off x="5547440" y="5163980"/>
          <a:ext cx="945384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945384" y="1330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996497" y="5153647"/>
        <a:ext cx="47269" cy="47269"/>
      </dsp:txXfrm>
    </dsp:sp>
    <dsp:sp modelId="{2918C5A0-8489-4F38-B8A8-17192741A2B4}">
      <dsp:nvSpPr>
        <dsp:cNvPr id="0" name=""/>
        <dsp:cNvSpPr/>
      </dsp:nvSpPr>
      <dsp:spPr>
        <a:xfrm>
          <a:off x="6403965" y="4421610"/>
          <a:ext cx="1919167" cy="959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আশ</a:t>
          </a:r>
          <a:r>
            <a:rPr lang="en-US" sz="2800" kern="12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bn-IN" sz="2800" kern="12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শিফা </a:t>
          </a:r>
          <a:r>
            <a:rPr lang="en-US" sz="2800" kern="12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bn-IN" sz="2800" kern="12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নিরাময়</a:t>
          </a:r>
          <a:endParaRPr lang="en-US" sz="2800" kern="1200" dirty="0"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32070" y="4449715"/>
        <a:ext cx="1862957" cy="903373"/>
      </dsp:txXfrm>
    </dsp:sp>
    <dsp:sp modelId="{8DD346B1-DE7F-43B9-AFAA-4B5651BF5F4B}">
      <dsp:nvSpPr>
        <dsp:cNvPr id="0" name=""/>
        <dsp:cNvSpPr/>
      </dsp:nvSpPr>
      <dsp:spPr>
        <a:xfrm rot="2142401">
          <a:off x="5547440" y="5715740"/>
          <a:ext cx="945384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945384" y="1330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996497" y="5705408"/>
        <a:ext cx="47269" cy="47269"/>
      </dsp:txXfrm>
    </dsp:sp>
    <dsp:sp modelId="{53367744-F66C-4142-8BDB-A3D093860BC6}">
      <dsp:nvSpPr>
        <dsp:cNvPr id="0" name=""/>
        <dsp:cNvSpPr/>
      </dsp:nvSpPr>
      <dsp:spPr>
        <a:xfrm>
          <a:off x="6403965" y="5525131"/>
          <a:ext cx="1919167" cy="959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আল</a:t>
          </a:r>
          <a:r>
            <a:rPr lang="en-US" sz="2800" kern="12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bn-IN" sz="2800" kern="12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মজিদ</a:t>
          </a:r>
          <a:r>
            <a:rPr lang="en-US" sz="2800" kern="12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  - </a:t>
          </a:r>
          <a:r>
            <a:rPr lang="bn-IN" sz="2800" kern="12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সম্মানিত</a:t>
          </a:r>
          <a:r>
            <a:rPr lang="en-US" sz="2800" kern="12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6432070" y="5553236"/>
        <a:ext cx="1862957" cy="903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C87CA-CECB-4AD1-8C75-6C3458173680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6D302-91B2-4B0A-963A-B879AB9C5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6D302-91B2-4B0A-963A-B879AB9C59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89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325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AD29-14F8-4FA6-AB2E-58748A1EFB67}" type="datetime2">
              <a:rPr lang="en-US" smtClean="0"/>
              <a:t>Tuesday, August 25,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Batisha Secondary Girls School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EF98-4D73-46EB-994A-CC995CAF9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6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2486-8CDE-4C8A-9FA5-2D889BD0F8F6}" type="datetime2">
              <a:rPr lang="en-US" smtClean="0"/>
              <a:t>Tuesday, August 25,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Batisha Secondary Girls School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EF98-4D73-46EB-994A-CC995CAF9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7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9B20-16E9-4263-A7E6-8BFAF16A62AE}" type="datetime2">
              <a:rPr lang="en-US" smtClean="0"/>
              <a:t>Tuesday, August 25,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Batisha Secondary Girls School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EF98-4D73-46EB-994A-CC995CAF9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5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3AEC-DF02-4372-BCBE-9C16EE5AB1B0}" type="datetime2">
              <a:rPr lang="en-US" smtClean="0"/>
              <a:t>Tuesday, August 25,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Batisha Secondary Girls School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EF98-4D73-46EB-994A-CC995CAF9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0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4816-72BF-403C-A922-6A7EC9CE4FB7}" type="datetime2">
              <a:rPr lang="en-US" smtClean="0"/>
              <a:t>Tuesday, August 25,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Batisha Secondary Girls School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EF98-4D73-46EB-994A-CC995CAF9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3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C145-F92E-4DA0-B691-80B4A25D3F11}" type="datetime2">
              <a:rPr lang="en-US" smtClean="0"/>
              <a:t>Tuesday, August 25,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Batisha Secondary Girls School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EF98-4D73-46EB-994A-CC995CAF9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E73D-883F-46AF-BD84-891F31D63FF2}" type="datetime2">
              <a:rPr lang="en-US" smtClean="0"/>
              <a:t>Tuesday, August 25,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Batisha Secondary Girls School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EF98-4D73-46EB-994A-CC995CAF9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8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F11A-B25D-4EBF-8D13-BD0CBEE5F033}" type="datetime2">
              <a:rPr lang="en-US" smtClean="0"/>
              <a:t>Tuesday, August 25,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Batisha Secondary Girls School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EF98-4D73-46EB-994A-CC995CAF9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4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CFD0-01F1-41C9-8688-D60F5629A61D}" type="datetime2">
              <a:rPr lang="en-US" smtClean="0"/>
              <a:t>Tuesday, August 25,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Batisha Secondary Girls School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EF98-4D73-46EB-994A-CC995CAF9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0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E5EC-8E43-4DDE-9D51-5E772478C876}" type="datetime2">
              <a:rPr lang="en-US" smtClean="0"/>
              <a:t>Tuesday, August 25,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Batisha Secondary Girls School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EF98-4D73-46EB-994A-CC995CAF9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5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2E252-A084-4D0E-AF28-73878C2BE88C}" type="datetime2">
              <a:rPr lang="en-US" smtClean="0"/>
              <a:t>Tuesday, August 25,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Batisha Secondary Girls School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EF98-4D73-46EB-994A-CC995CAF9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EB6E8-84B0-4670-B697-32AF59563CCC}" type="datetime2">
              <a:rPr lang="en-US" smtClean="0"/>
              <a:t>Tuesday, August 25,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Batisha Secondary Girls School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DEF98-4D73-46EB-994A-CC995CAF9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1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446" y="2581583"/>
            <a:ext cx="1741499" cy="12115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38085" y="2777475"/>
            <a:ext cx="5512526" cy="1015663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আসসালামু আলাইকুম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2581583"/>
            <a:ext cx="1938085" cy="1211555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7A3B-B8A4-4AE9-8FA9-8F9224299512}" type="datetime2">
              <a:rPr lang="en-US" smtClean="0"/>
              <a:t>Tuesday, August 25, 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Batisha Secondary Girls School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EF98-4D73-46EB-994A-CC995CAF99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2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5210" y="3814354"/>
            <a:ext cx="75764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১। আসমানি আসমানি কিতাব বলতে কি বোঝ?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১০০ খানা সহিফা/ ছোট কিতাব কোন কোন</a:t>
            </a:r>
          </a:p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নবি/রাসুলের উপর অবতীর্ণ হয় ?  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3161212" y="248194"/>
            <a:ext cx="3056708" cy="1227909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4557" b="39687"/>
          <a:stretch/>
        </p:blipFill>
        <p:spPr>
          <a:xfrm>
            <a:off x="3690257" y="1398784"/>
            <a:ext cx="1998617" cy="2157548"/>
          </a:xfrm>
          <a:prstGeom prst="rect">
            <a:avLst/>
          </a:prstGeom>
          <a:noFill/>
        </p:spPr>
      </p:pic>
      <p:sp>
        <p:nvSpPr>
          <p:cNvPr id="7" name="Flowchart: Multidocument 6"/>
          <p:cNvSpPr/>
          <p:nvPr/>
        </p:nvSpPr>
        <p:spPr>
          <a:xfrm>
            <a:off x="7132320" y="1227909"/>
            <a:ext cx="1541417" cy="1998617"/>
          </a:xfrm>
          <a:prstGeom prst="flowChartMultidocument">
            <a:avLst/>
          </a:prstGeom>
          <a:ln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৩ মিনিট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DCC8-DFB0-4992-A327-F13E67689D04}" type="datetime2">
              <a:rPr lang="en-US" smtClean="0"/>
              <a:t>Tuesday, August 25,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Batisha Secondary Girls School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EF98-4D73-46EB-994A-CC995CAF99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7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73566324"/>
              </p:ext>
            </p:extLst>
          </p:nvPr>
        </p:nvGraphicFramePr>
        <p:xfrm>
          <a:off x="39189" y="287383"/>
          <a:ext cx="8856616" cy="623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A4F6-2B97-493B-8407-AB3BEC46596F}" type="datetime2">
              <a:rPr lang="en-US" smtClean="0"/>
              <a:t>Tuesday, August 25,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Batisha Secondary Girls School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EF98-4D73-46EB-994A-CC995CAF99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0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222490-40ED-4EA3-9E2E-F478F8715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32222490-40ED-4EA3-9E2E-F478F8715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32222490-40ED-4EA3-9E2E-F478F8715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32222490-40ED-4EA3-9E2E-F478F8715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graphicEl>
                                              <a:dgm id="{32222490-40ED-4EA3-9E2E-F478F8715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2D498C-15C6-411E-AC3A-F1B0BFA06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5C2D498C-15C6-411E-AC3A-F1B0BFA06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5C2D498C-15C6-411E-AC3A-F1B0BFA06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5C2D498C-15C6-411E-AC3A-F1B0BFA06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5C2D498C-15C6-411E-AC3A-F1B0BFA06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B14BA7-0193-4255-AF24-FCA1ECBE4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37B14BA7-0193-4255-AF24-FCA1ECBE4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37B14BA7-0193-4255-AF24-FCA1ECBE4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37B14BA7-0193-4255-AF24-FCA1ECBE4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37B14BA7-0193-4255-AF24-FCA1ECBE4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3955D7-164B-4B04-980E-3D7207C95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543955D7-164B-4B04-980E-3D7207C95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543955D7-164B-4B04-980E-3D7207C95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543955D7-164B-4B04-980E-3D7207C95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543955D7-164B-4B04-980E-3D7207C95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3F6602-11DB-42FC-A6F0-AC4AE5C54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E23F6602-11DB-42FC-A6F0-AC4AE5C54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E23F6602-11DB-42FC-A6F0-AC4AE5C54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E23F6602-11DB-42FC-A6F0-AC4AE5C54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E23F6602-11DB-42FC-A6F0-AC4AE5C54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902B5-6F0E-4A5E-8033-3E4DE1CD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67B902B5-6F0E-4A5E-8033-3E4DE1CD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67B902B5-6F0E-4A5E-8033-3E4DE1CD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67B902B5-6F0E-4A5E-8033-3E4DE1CD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67B902B5-6F0E-4A5E-8033-3E4DE1CD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5B1224-9F6D-4A0D-9618-709A37546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D45B1224-9F6D-4A0D-9618-709A37546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D45B1224-9F6D-4A0D-9618-709A37546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D45B1224-9F6D-4A0D-9618-709A37546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D45B1224-9F6D-4A0D-9618-709A37546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7ECE97-995E-4A9C-B924-A61E0BBC0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FC7ECE97-995E-4A9C-B924-A61E0BBC0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FC7ECE97-995E-4A9C-B924-A61E0BBC0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FC7ECE97-995E-4A9C-B924-A61E0BBC0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FC7ECE97-995E-4A9C-B924-A61E0BBC0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44CA5C-D07B-4E6D-BEC8-F6A33884C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2A44CA5C-D07B-4E6D-BEC8-F6A33884C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graphicEl>
                                              <a:dgm id="{2A44CA5C-D07B-4E6D-BEC8-F6A33884C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2A44CA5C-D07B-4E6D-BEC8-F6A33884C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2A44CA5C-D07B-4E6D-BEC8-F6A33884C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EF71FA-311B-465D-9345-0DF253D16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6AEF71FA-311B-465D-9345-0DF253D16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dgm id="{6AEF71FA-311B-465D-9345-0DF253D16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6AEF71FA-311B-465D-9345-0DF253D16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6AEF71FA-311B-465D-9345-0DF253D16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416D05-F810-467A-B052-03B7FD5FF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graphicEl>
                                              <a:dgm id="{33416D05-F810-467A-B052-03B7FD5FF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33416D05-F810-467A-B052-03B7FD5FF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33416D05-F810-467A-B052-03B7FD5FF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33416D05-F810-467A-B052-03B7FD5FF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0B991E-656D-4D67-8D3C-1FB4FDAA3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2F0B991E-656D-4D67-8D3C-1FB4FDAA3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2F0B991E-656D-4D67-8D3C-1FB4FDAA3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2F0B991E-656D-4D67-8D3C-1FB4FDAA3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2F0B991E-656D-4D67-8D3C-1FB4FDAA3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1B0FFE-1E75-42A1-94CA-A406ACB67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graphicEl>
                                              <a:dgm id="{A41B0FFE-1E75-42A1-94CA-A406ACB67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graphicEl>
                                              <a:dgm id="{A41B0FFE-1E75-42A1-94CA-A406ACB67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graphicEl>
                                              <a:dgm id="{A41B0FFE-1E75-42A1-94CA-A406ACB67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graphicEl>
                                              <a:dgm id="{A41B0FFE-1E75-42A1-94CA-A406ACB67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1601F4-6C21-4899-8BDE-41DB10DCF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graphicEl>
                                              <a:dgm id="{D31601F4-6C21-4899-8BDE-41DB10DCF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graphicEl>
                                              <a:dgm id="{D31601F4-6C21-4899-8BDE-41DB10DCF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graphicEl>
                                              <a:dgm id="{D31601F4-6C21-4899-8BDE-41DB10DCF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D31601F4-6C21-4899-8BDE-41DB10DCF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454AA2-1C2D-44BE-BACB-5AF72ED3C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graphicEl>
                                              <a:dgm id="{E4454AA2-1C2D-44BE-BACB-5AF72ED3C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graphicEl>
                                              <a:dgm id="{E4454AA2-1C2D-44BE-BACB-5AF72ED3C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E4454AA2-1C2D-44BE-BACB-5AF72ED3C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graphicEl>
                                              <a:dgm id="{E4454AA2-1C2D-44BE-BACB-5AF72ED3C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D30368-50C1-4A5D-8E70-3499FF5BA2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graphicEl>
                                              <a:dgm id="{CED30368-50C1-4A5D-8E70-3499FF5BA2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CED30368-50C1-4A5D-8E70-3499FF5BA2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graphicEl>
                                              <a:dgm id="{CED30368-50C1-4A5D-8E70-3499FF5BA2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>
                                            <p:graphicEl>
                                              <a:dgm id="{CED30368-50C1-4A5D-8E70-3499FF5BA2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0684B9-9477-4415-9A14-D1867CEDB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graphicEl>
                                              <a:dgm id="{000684B9-9477-4415-9A14-D1867CEDB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>
                                            <p:graphicEl>
                                              <a:dgm id="{000684B9-9477-4415-9A14-D1867CEDB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">
                                            <p:graphicEl>
                                              <a:dgm id="{000684B9-9477-4415-9A14-D1867CEDB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">
                                            <p:graphicEl>
                                              <a:dgm id="{000684B9-9477-4415-9A14-D1867CEDB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648C85-C168-4847-8AD2-3039F8BD7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>
                                            <p:graphicEl>
                                              <a:dgm id="{4D648C85-C168-4847-8AD2-3039F8BD7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>
                                            <p:graphicEl>
                                              <a:dgm id="{4D648C85-C168-4847-8AD2-3039F8BD7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">
                                            <p:graphicEl>
                                              <a:dgm id="{4D648C85-C168-4847-8AD2-3039F8BD7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">
                                            <p:graphicEl>
                                              <a:dgm id="{4D648C85-C168-4847-8AD2-3039F8BD7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B27303-6629-468A-9FB1-ACD2F1F1B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">
                                            <p:graphicEl>
                                              <a:dgm id="{2BB27303-6629-468A-9FB1-ACD2F1F1B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">
                                            <p:graphicEl>
                                              <a:dgm id="{2BB27303-6629-468A-9FB1-ACD2F1F1B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graphicEl>
                                              <a:dgm id="{2BB27303-6629-468A-9FB1-ACD2F1F1B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>
                                            <p:graphicEl>
                                              <a:dgm id="{2BB27303-6629-468A-9FB1-ACD2F1F1B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5A4773-E906-4E71-8FC4-7BF704C5B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">
                                            <p:graphicEl>
                                              <a:dgm id="{C65A4773-E906-4E71-8FC4-7BF704C5B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>
                                            <p:graphicEl>
                                              <a:dgm id="{C65A4773-E906-4E71-8FC4-7BF704C5B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">
                                            <p:graphicEl>
                                              <a:dgm id="{C65A4773-E906-4E71-8FC4-7BF704C5B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">
                                            <p:graphicEl>
                                              <a:dgm id="{C65A4773-E906-4E71-8FC4-7BF704C5B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E9285D-67F2-4E80-A3C7-BA7E1C128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">
                                            <p:graphicEl>
                                              <a:dgm id="{78E9285D-67F2-4E80-A3C7-BA7E1C128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">
                                            <p:graphicEl>
                                              <a:dgm id="{78E9285D-67F2-4E80-A3C7-BA7E1C128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">
                                            <p:graphicEl>
                                              <a:dgm id="{78E9285D-67F2-4E80-A3C7-BA7E1C128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">
                                            <p:graphicEl>
                                              <a:dgm id="{78E9285D-67F2-4E80-A3C7-BA7E1C128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B92903-67CB-4607-9F1A-4BEDEF22A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">
                                            <p:graphicEl>
                                              <a:dgm id="{63B92903-67CB-4607-9F1A-4BEDEF22A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">
                                            <p:graphicEl>
                                              <a:dgm id="{63B92903-67CB-4607-9F1A-4BEDEF22A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">
                                            <p:graphicEl>
                                              <a:dgm id="{63B92903-67CB-4607-9F1A-4BEDEF22A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">
                                            <p:graphicEl>
                                              <a:dgm id="{63B92903-67CB-4607-9F1A-4BEDEF22A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F8C03B-0CE2-45F6-9A56-ACC5D388C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">
                                            <p:graphicEl>
                                              <a:dgm id="{6CF8C03B-0CE2-45F6-9A56-ACC5D388C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">
                                            <p:graphicEl>
                                              <a:dgm id="{6CF8C03B-0CE2-45F6-9A56-ACC5D388C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">
                                            <p:graphicEl>
                                              <a:dgm id="{6CF8C03B-0CE2-45F6-9A56-ACC5D388C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">
                                            <p:graphicEl>
                                              <a:dgm id="{6CF8C03B-0CE2-45F6-9A56-ACC5D388C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867989" y="218226"/>
            <a:ext cx="5408022" cy="1045027"/>
          </a:xfrm>
          <a:prstGeom prst="horizontalScroll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0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আসমানি কিতাব বিশ্বাসের গুরুত্ব</a:t>
            </a:r>
            <a:endParaRPr lang="en-US" sz="4000" dirty="0">
              <a:ln>
                <a:solidFill>
                  <a:schemeClr val="accent2">
                    <a:lumMod val="75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390" y="1410789"/>
            <a:ext cx="833410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আসমানি কিতাবসমূহ বিশ্বাস স্থাপন করা ইমানের অন্যতম গুরুত্বপূর্ণ বিষয়। আসমানি কিতাবসমূহে বিশ্বাস স্থাপন না করলে ইমানের মূল বিষয়ই নড়বড়ে হয়ে যায়। যদি কেউ আসমানি কিতাবসমূহ ও তাতে বর্ণিত বিষয়সমূহে অবিশ্বাস করে তাহলে সে পূর্ণ মুমিন হতে পারবে না।</a:t>
            </a: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আসমানি কিতাবসমূহ হলো সকল জ্ঞান ও বিজ্ঞানের সবচেয়ে নির্ভনযোগ্য উৎস। এর মাধ্যমেই আমরা সৃষ্টিজগৎ মানবসৃষ্টি</a:t>
            </a:r>
            <a:r>
              <a:rPr lang="en-US" sz="28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8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পরকাল ইত্যাদি বিষয় সম্পর্কে জানতে পারি। মানব জীবনে চলার পথ সম্পর্কে সঠিক দিকনির্দেশনা আসমানি কিতাবসমূহেই পাওয়া যায়। আসমানি কিতাবসমূহে বিশ্বাস এসব বিষয়কে আমাদের বাস্তবজীবনে অনুশীলনের অনুপ্রেরণা দেয়।</a:t>
            </a:r>
            <a:endParaRPr lang="en-US" sz="28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EE11-7D48-4C38-A2B8-29041988E674}" type="datetime2">
              <a:rPr lang="en-US" smtClean="0"/>
              <a:t>Tuesday, August 25,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Batisha Secondary Girls School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EF98-4D73-46EB-994A-CC995CAF9932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4714875" y="3208288"/>
            <a:ext cx="3800475" cy="61854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6065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69211180"/>
              </p:ext>
            </p:extLst>
          </p:nvPr>
        </p:nvGraphicFramePr>
        <p:xfrm>
          <a:off x="313509" y="143691"/>
          <a:ext cx="8595359" cy="64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FE3C-02BB-4811-A6A6-C8A0624C4152}" type="datetime2">
              <a:rPr lang="en-US" smtClean="0"/>
              <a:t>Tuesday, August 25,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Batisha Secondary Girls School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EF98-4D73-46EB-994A-CC995CAF99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8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961794-8B36-4036-894C-F28DDC5B6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02961794-8B36-4036-894C-F28DDC5B6C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02961794-8B36-4036-894C-F28DDC5B6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graphicEl>
                                              <a:dgm id="{02961794-8B36-4036-894C-F28DDC5B6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graphicEl>
                                              <a:dgm id="{02961794-8B36-4036-894C-F28DDC5B6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0FA8C8-CB78-43B2-A093-C4B2EADB9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7A0FA8C8-CB78-43B2-A093-C4B2EADB97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graphicEl>
                                              <a:dgm id="{7A0FA8C8-CB78-43B2-A093-C4B2EADB9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graphicEl>
                                              <a:dgm id="{7A0FA8C8-CB78-43B2-A093-C4B2EADB9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graphicEl>
                                              <a:dgm id="{7A0FA8C8-CB78-43B2-A093-C4B2EADB9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31BBCE-C94A-4CEA-A088-CFCCC4569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3A31BBCE-C94A-4CEA-A088-CFCCC45691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graphicEl>
                                              <a:dgm id="{3A31BBCE-C94A-4CEA-A088-CFCCC4569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graphicEl>
                                              <a:dgm id="{3A31BBCE-C94A-4CEA-A088-CFCCC4569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graphicEl>
                                              <a:dgm id="{3A31BBCE-C94A-4CEA-A088-CFCCC4569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290C53-585F-4F53-B91D-40DD1AAF7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4A290C53-585F-4F53-B91D-40DD1AAF75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graphicEl>
                                              <a:dgm id="{4A290C53-585F-4F53-B91D-40DD1AAF7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graphicEl>
                                              <a:dgm id="{4A290C53-585F-4F53-B91D-40DD1AAF7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graphicEl>
                                              <a:dgm id="{4A290C53-585F-4F53-B91D-40DD1AAF7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3EB491-E21F-4321-BC73-8D4A05F94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graphicEl>
                                              <a:dgm id="{653EB491-E21F-4321-BC73-8D4A05F94A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graphicEl>
                                              <a:dgm id="{653EB491-E21F-4321-BC73-8D4A05F94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graphicEl>
                                              <a:dgm id="{653EB491-E21F-4321-BC73-8D4A05F94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graphicEl>
                                              <a:dgm id="{653EB491-E21F-4321-BC73-8D4A05F94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10087E-044A-4946-AEFA-DDBD245DF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graphicEl>
                                              <a:dgm id="{9A10087E-044A-4946-AEFA-DDBD245DF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graphicEl>
                                              <a:dgm id="{9A10087E-044A-4946-AEFA-DDBD245DF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graphicEl>
                                              <a:dgm id="{9A10087E-044A-4946-AEFA-DDBD245DF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graphicEl>
                                              <a:dgm id="{9A10087E-044A-4946-AEFA-DDBD245DF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C5199B-44E7-405B-90E5-73EE69CCD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graphicEl>
                                              <a:dgm id="{41C5199B-44E7-405B-90E5-73EE69CCD7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graphicEl>
                                              <a:dgm id="{41C5199B-44E7-405B-90E5-73EE69CCD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graphicEl>
                                              <a:dgm id="{41C5199B-44E7-405B-90E5-73EE69CCD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graphicEl>
                                              <a:dgm id="{41C5199B-44E7-405B-90E5-73EE69CCD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6BDECD-5308-4A80-8E1A-68F78C480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graphicEl>
                                              <a:dgm id="{7F6BDECD-5308-4A80-8E1A-68F78C480D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>
                                            <p:graphicEl>
                                              <a:dgm id="{7F6BDECD-5308-4A80-8E1A-68F78C480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>
                                            <p:graphicEl>
                                              <a:dgm id="{7F6BDECD-5308-4A80-8E1A-68F78C480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>
                                            <p:graphicEl>
                                              <a:dgm id="{7F6BDECD-5308-4A80-8E1A-68F78C480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7F6CAF-9393-437C-BE0E-AEECD2CB3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>
                                            <p:graphicEl>
                                              <a:dgm id="{6C7F6CAF-9393-437C-BE0E-AEECD2CB3C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>
                                            <p:graphicEl>
                                              <a:dgm id="{6C7F6CAF-9393-437C-BE0E-AEECD2CB3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">
                                            <p:graphicEl>
                                              <a:dgm id="{6C7F6CAF-9393-437C-BE0E-AEECD2CB3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">
                                            <p:graphicEl>
                                              <a:dgm id="{6C7F6CAF-9393-437C-BE0E-AEECD2CB3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0811A5-5BC5-4818-9206-9F84FFCDB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">
                                            <p:graphicEl>
                                              <a:dgm id="{810811A5-5BC5-4818-9206-9F84FFCDBA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">
                                            <p:graphicEl>
                                              <a:dgm id="{810811A5-5BC5-4818-9206-9F84FFCDB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">
                                            <p:graphicEl>
                                              <a:dgm id="{810811A5-5BC5-4818-9206-9F84FFCDB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">
                                            <p:graphicEl>
                                              <a:dgm id="{810811A5-5BC5-4818-9206-9F84FFCDB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594F70-4C73-4707-A7BB-7269D5A62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">
                                            <p:graphicEl>
                                              <a:dgm id="{82594F70-4C73-4707-A7BB-7269D5A622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">
                                            <p:graphicEl>
                                              <a:dgm id="{82594F70-4C73-4707-A7BB-7269D5A62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">
                                            <p:graphicEl>
                                              <a:dgm id="{82594F70-4C73-4707-A7BB-7269D5A62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">
                                            <p:graphicEl>
                                              <a:dgm id="{82594F70-4C73-4707-A7BB-7269D5A62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4D9DBE-C357-4D4A-AB69-62F957AED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">
                                            <p:graphicEl>
                                              <a:dgm id="{E74D9DBE-C357-4D4A-AB69-62F957AED1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">
                                            <p:graphicEl>
                                              <a:dgm id="{E74D9DBE-C357-4D4A-AB69-62F957AED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">
                                            <p:graphicEl>
                                              <a:dgm id="{E74D9DBE-C357-4D4A-AB69-62F957AED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">
                                            <p:graphicEl>
                                              <a:dgm id="{E74D9DBE-C357-4D4A-AB69-62F957AED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2C9503-18A4-402F-8A4D-B5E28AF87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">
                                            <p:graphicEl>
                                              <a:dgm id="{BA2C9503-18A4-402F-8A4D-B5E28AF874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">
                                            <p:graphicEl>
                                              <a:dgm id="{BA2C9503-18A4-402F-8A4D-B5E28AF87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">
                                            <p:graphicEl>
                                              <a:dgm id="{BA2C9503-18A4-402F-8A4D-B5E28AF87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">
                                            <p:graphicEl>
                                              <a:dgm id="{BA2C9503-18A4-402F-8A4D-B5E28AF87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07E274-57F7-4B27-97FE-0878ACA2C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4">
                                            <p:graphicEl>
                                              <a:dgm id="{0C07E274-57F7-4B27-97FE-0878ACA2C6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4">
                                            <p:graphicEl>
                                              <a:dgm id="{0C07E274-57F7-4B27-97FE-0878ACA2C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4">
                                            <p:graphicEl>
                                              <a:dgm id="{0C07E274-57F7-4B27-97FE-0878ACA2C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4">
                                            <p:graphicEl>
                                              <a:dgm id="{0C07E274-57F7-4B27-97FE-0878ACA2C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E9DAE6-04D0-4F57-A90E-C173E94AD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4">
                                            <p:graphicEl>
                                              <a:dgm id="{B7E9DAE6-04D0-4F57-A90E-C173E94AD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">
                                            <p:graphicEl>
                                              <a:dgm id="{B7E9DAE6-04D0-4F57-A90E-C173E94AD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4">
                                            <p:graphicEl>
                                              <a:dgm id="{B7E9DAE6-04D0-4F57-A90E-C173E94AD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4">
                                            <p:graphicEl>
                                              <a:dgm id="{B7E9DAE6-04D0-4F57-A90E-C173E94AD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8677CC-B16B-494F-BBFC-B2052AFD7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4">
                                            <p:graphicEl>
                                              <a:dgm id="{F78677CC-B16B-494F-BBFC-B2052AFD72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4">
                                            <p:graphicEl>
                                              <a:dgm id="{F78677CC-B16B-494F-BBFC-B2052AFD7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4">
                                            <p:graphicEl>
                                              <a:dgm id="{F78677CC-B16B-494F-BBFC-B2052AFD7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4">
                                            <p:graphicEl>
                                              <a:dgm id="{F78677CC-B16B-494F-BBFC-B2052AFD7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AAAD9D-0108-419A-9BCC-2CA321EA2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4">
                                            <p:graphicEl>
                                              <a:dgm id="{1EAAAD9D-0108-419A-9BCC-2CA321EA2C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4">
                                            <p:graphicEl>
                                              <a:dgm id="{1EAAAD9D-0108-419A-9BCC-2CA321EA2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4">
                                            <p:graphicEl>
                                              <a:dgm id="{1EAAAD9D-0108-419A-9BCC-2CA321EA2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4">
                                            <p:graphicEl>
                                              <a:dgm id="{1EAAAD9D-0108-419A-9BCC-2CA321EA2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3A4F5F-77B6-46FB-9C76-B85477CA2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4">
                                            <p:graphicEl>
                                              <a:dgm id="{D33A4F5F-77B6-46FB-9C76-B85477CA2B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4">
                                            <p:graphicEl>
                                              <a:dgm id="{D33A4F5F-77B6-46FB-9C76-B85477CA2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4">
                                            <p:graphicEl>
                                              <a:dgm id="{D33A4F5F-77B6-46FB-9C76-B85477CA2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4">
                                            <p:graphicEl>
                                              <a:dgm id="{D33A4F5F-77B6-46FB-9C76-B85477CA2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D9F03F-64F6-450C-BC1B-A7245D918F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4">
                                            <p:graphicEl>
                                              <a:dgm id="{3CD9F03F-64F6-450C-BC1B-A7245D918F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4">
                                            <p:graphicEl>
                                              <a:dgm id="{3CD9F03F-64F6-450C-BC1B-A7245D918F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4">
                                            <p:graphicEl>
                                              <a:dgm id="{3CD9F03F-64F6-450C-BC1B-A7245D918F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4">
                                            <p:graphicEl>
                                              <a:dgm id="{3CD9F03F-64F6-450C-BC1B-A7245D918F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4B2B71-322C-4190-BB12-92727920C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4">
                                            <p:graphicEl>
                                              <a:dgm id="{454B2B71-322C-4190-BB12-92727920C9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">
                                            <p:graphicEl>
                                              <a:dgm id="{454B2B71-322C-4190-BB12-92727920C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">
                                            <p:graphicEl>
                                              <a:dgm id="{454B2B71-322C-4190-BB12-92727920C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4">
                                            <p:graphicEl>
                                              <a:dgm id="{454B2B71-322C-4190-BB12-92727920C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18C5A0-8489-4F38-B8A8-17192741A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4">
                                            <p:graphicEl>
                                              <a:dgm id="{2918C5A0-8489-4F38-B8A8-17192741A2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4">
                                            <p:graphicEl>
                                              <a:dgm id="{2918C5A0-8489-4F38-B8A8-17192741A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4">
                                            <p:graphicEl>
                                              <a:dgm id="{2918C5A0-8489-4F38-B8A8-17192741A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4">
                                            <p:graphicEl>
                                              <a:dgm id="{2918C5A0-8489-4F38-B8A8-17192741A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D346B1-DE7F-43B9-AFAA-4B5651BF5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4">
                                            <p:graphicEl>
                                              <a:dgm id="{8DD346B1-DE7F-43B9-AFAA-4B5651BF5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4">
                                            <p:graphicEl>
                                              <a:dgm id="{8DD346B1-DE7F-43B9-AFAA-4B5651BF5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4">
                                            <p:graphicEl>
                                              <a:dgm id="{8DD346B1-DE7F-43B9-AFAA-4B5651BF5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4">
                                            <p:graphicEl>
                                              <a:dgm id="{8DD346B1-DE7F-43B9-AFAA-4B5651BF5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367744-F66C-4142-8BDB-A3D093860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4">
                                            <p:graphicEl>
                                              <a:dgm id="{53367744-F66C-4142-8BDB-A3D093860B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4">
                                            <p:graphicEl>
                                              <a:dgm id="{53367744-F66C-4142-8BDB-A3D093860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4">
                                            <p:graphicEl>
                                              <a:dgm id="{53367744-F66C-4142-8BDB-A3D093860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4">
                                            <p:graphicEl>
                                              <a:dgm id="{53367744-F66C-4142-8BDB-A3D093860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761162" y="372292"/>
            <a:ext cx="3696788" cy="1658983"/>
          </a:xfrm>
          <a:prstGeom prst="horizontalScroll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54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4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Multidocument 4"/>
          <p:cNvSpPr/>
          <p:nvPr/>
        </p:nvSpPr>
        <p:spPr>
          <a:xfrm>
            <a:off x="7471954" y="1358538"/>
            <a:ext cx="1240972" cy="1306286"/>
          </a:xfrm>
          <a:prstGeom prst="flowChartMultidocument">
            <a:avLst/>
          </a:prstGeom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৪ মিনিট 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5212" y="3056708"/>
            <a:ext cx="81120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পবিত্র আল- কুরআনের </a:t>
            </a:r>
            <a:r>
              <a:rPr lang="en-US" sz="5400" dirty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10</a:t>
            </a:r>
            <a:r>
              <a:rPr lang="bn-IN" sz="5400" dirty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টি নামের তালিকা লিখ।</a:t>
            </a:r>
            <a:endParaRPr lang="en-US" sz="5400" dirty="0">
              <a:ln w="0"/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D586-4ED0-4666-A828-53CA526890D2}" type="datetime2">
              <a:rPr lang="en-US" smtClean="0"/>
              <a:t>Tuesday, August 25,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Batisha Secondary Girls School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EF98-4D73-46EB-994A-CC995CAF99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2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259874" y="117566"/>
            <a:ext cx="4506686" cy="1214846"/>
          </a:xfrm>
          <a:prstGeom prst="horizontalScroll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কুরআনের বৈশিষ্ট্য ও মাহাত্ম্য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890" y="1607465"/>
            <a:ext cx="82949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কুরআন পরিপূর্ণ ও পূর্ণাঙ্গ কিতাব</a:t>
            </a:r>
            <a:r>
              <a:rPr lang="hi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গ্রন্থ সকল জ্ঞান-বিজ্ঞানের আধার। সব বিষয়ের মূলনীতি এ গ্রন্থে বিদ্যমান । </a:t>
            </a:r>
          </a:p>
          <a:p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আল্লাহ্‌ তায়ালা বলেন-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3653516" y="2776092"/>
            <a:ext cx="4086225" cy="79057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662122" y="3793153"/>
            <a:ext cx="7824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‘‘</a:t>
            </a:r>
            <a:r>
              <a:rPr lang="bn-IN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এই কিতাবে কোনো কিছুই বাদ দেই নি </a:t>
            </a:r>
            <a:r>
              <a:rPr lang="hi-IN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’’ </a:t>
            </a:r>
            <a:endParaRPr lang="bn-IN" sz="3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 আল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আনআম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 ৩৮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122" y="4870371"/>
            <a:ext cx="8233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2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কুরআন সন্দেহমুক্ত কিতাব। দুনিয়ার কোনো গ্রন্থই নির্ভুল বা অকাট্য নয়। কিন্তু কুরআন নির্ভুল এবং এটি সন্দহের বাইরে। সন্দেহের উদ্রেক হতে পারে এমন কোনো বিষয়ই এতে নেই।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A64D3-164D-4FEB-B798-2F63D3CE689E}" type="datetime2">
              <a:rPr lang="en-US" smtClean="0"/>
              <a:t>Tuesday, August 25,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Batisha Secondary Girls School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EF98-4D73-46EB-994A-CC995CAF99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9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5121457" y="235915"/>
            <a:ext cx="3800475" cy="100965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37386" y="1322236"/>
            <a:ext cx="7937407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n-IN" sz="32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: “</a:t>
            </a:r>
            <a:r>
              <a:rPr lang="bn-IN" sz="32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এটি</a:t>
            </a:r>
            <a:r>
              <a:rPr lang="en-US" sz="32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(</a:t>
            </a:r>
            <a:r>
              <a:rPr lang="bn-IN" sz="32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কুরআন</a:t>
            </a:r>
            <a:r>
              <a:rPr lang="en-US" sz="32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) </a:t>
            </a:r>
            <a:r>
              <a:rPr lang="bn-IN" sz="32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সে কিতাব</a:t>
            </a:r>
            <a:r>
              <a:rPr lang="en-US" sz="32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যাতে বিন্দুমত্রি সন্দেহ নেই।</a:t>
            </a:r>
            <a:r>
              <a:rPr lang="en-US" sz="32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” </a:t>
            </a:r>
            <a:r>
              <a:rPr lang="bn-IN" sz="32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                       </a:t>
            </a:r>
            <a:r>
              <a:rPr lang="en-US" sz="32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(</a:t>
            </a:r>
            <a:r>
              <a:rPr lang="bn-IN" sz="32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সূরা আল</a:t>
            </a:r>
            <a:r>
              <a:rPr lang="en-US" sz="32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-</a:t>
            </a:r>
            <a:r>
              <a:rPr lang="bn-IN" sz="32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বাকারা</a:t>
            </a:r>
            <a:r>
              <a:rPr lang="en-US" sz="32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আয়াত ২</a:t>
            </a:r>
            <a:r>
              <a:rPr lang="en-US" sz="32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)</a:t>
            </a:r>
            <a:r>
              <a:rPr lang="bn-IN" sz="32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 </a:t>
            </a:r>
            <a:endParaRPr lang="en-US" sz="24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2578" y="2570491"/>
            <a:ext cx="7937407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আল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-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কুরআন একমাত্র আবিষ্কৃত গ্রন্থ। নাজিলের পর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থেকে আজ পর্যন্ত এর একটি হরকত বা নুকতাও পরিবর্তিত হয় নি। স্বয়ং আল্লাহ তায়ালা এর রক্ষক। তিনি বলেন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-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4486275" y="4215749"/>
            <a:ext cx="4435657" cy="89535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Rectangle 7"/>
          <p:cNvSpPr/>
          <p:nvPr/>
        </p:nvSpPr>
        <p:spPr>
          <a:xfrm>
            <a:off x="814705" y="5315186"/>
            <a:ext cx="7937407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n-IN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: “</a:t>
            </a:r>
            <a:r>
              <a:rPr lang="bn-IN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আমিই কুরআন অবতীর্ণ করেছি এবং অবশ্য আমিই এর সংরক্ষক।</a:t>
            </a:r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” (</a:t>
            </a:r>
            <a:r>
              <a:rPr lang="bn-IN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সূরা আল</a:t>
            </a:r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-</a:t>
            </a:r>
            <a:r>
              <a:rPr lang="bn-IN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হিজর</a:t>
            </a:r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আয়াত ৯</a:t>
            </a:r>
            <a:r>
              <a:rPr lang="en-US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)</a:t>
            </a:r>
            <a:endParaRPr lang="en-US" sz="24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8582" y="178834"/>
            <a:ext cx="2550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তায়ালা বলেন</a:t>
            </a:r>
            <a:r>
              <a:rPr lang="en-US" sz="2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6080-720F-4641-8E0E-7D823B5A31E0}" type="datetime2">
              <a:rPr lang="en-US" smtClean="0"/>
              <a:t>Tuesday, August 25,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Batisha Secondary Girls School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EF98-4D73-46EB-994A-CC995CAF99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7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2249260" y="1902852"/>
            <a:ext cx="4972050" cy="120967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Rectangle 4"/>
          <p:cNvSpPr/>
          <p:nvPr/>
        </p:nvSpPr>
        <p:spPr>
          <a:xfrm>
            <a:off x="757645" y="3647119"/>
            <a:ext cx="7955279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n-IN" sz="36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অর্থ</a:t>
            </a:r>
            <a:r>
              <a:rPr lang="en-US" sz="36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: “</a:t>
            </a:r>
            <a:r>
              <a:rPr lang="bn-IN" sz="36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বস্তুত এটি সমন্বিত কুরআন। সংরক্ষিত ফলকে লিপিব্ধ।</a:t>
            </a:r>
            <a:r>
              <a:rPr lang="en-US" sz="36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”(</a:t>
            </a:r>
            <a:r>
              <a:rPr lang="bn-IN" sz="36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সূরা আল</a:t>
            </a:r>
            <a:r>
              <a:rPr lang="en-US" sz="36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-</a:t>
            </a:r>
            <a:r>
              <a:rPr lang="bn-IN" sz="36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বুরুজ</a:t>
            </a:r>
            <a:r>
              <a:rPr lang="en-US" sz="36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bn-IN" sz="36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আয়াত ২১</a:t>
            </a:r>
            <a:r>
              <a:rPr lang="en-US" sz="36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-</a:t>
            </a:r>
            <a:r>
              <a:rPr lang="bn-IN" sz="36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২২</a:t>
            </a:r>
            <a:r>
              <a:rPr lang="en-US" sz="36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)</a:t>
            </a:r>
            <a:endParaRPr lang="en-US" sz="28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3911" y="845040"/>
            <a:ext cx="37156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তায়ালা বলেন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FB28-0FBD-4998-AF31-53EFCDCCEAC3}" type="datetime2">
              <a:rPr lang="en-US" smtClean="0"/>
              <a:t>Tuesday, August 25,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Batisha Secondary Girls School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EF98-4D73-46EB-994A-CC995CAF99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8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73830" y="238398"/>
            <a:ext cx="3017520" cy="1211580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bn-I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Multidocument 2"/>
          <p:cNvSpPr/>
          <p:nvPr/>
        </p:nvSpPr>
        <p:spPr>
          <a:xfrm>
            <a:off x="7210697" y="1058092"/>
            <a:ext cx="1463040" cy="1449978"/>
          </a:xfrm>
          <a:prstGeom prst="flowChartMultidocumen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৬  মিনিট </a:t>
            </a:r>
            <a:endParaRPr lang="en-US" sz="32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195943" y="2103120"/>
            <a:ext cx="3226526" cy="4173584"/>
          </a:xfrm>
          <a:prstGeom prst="verticalScroll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36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6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আসমানি কিতাবের ৭টি  বিষয়বস্তু দিয়ে একটি পোস্টার তৈরী কর।  </a:t>
            </a:r>
            <a:endParaRPr lang="en-US" sz="36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3605349" y="2103120"/>
            <a:ext cx="3226526" cy="4173584"/>
          </a:xfrm>
          <a:prstGeom prst="verticalScroll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36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6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6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আসমানি বড় কিতাবের এবং সহিফাগুলোর  একটি চার্ট তৈরী কর। </a:t>
            </a:r>
          </a:p>
          <a:p>
            <a:pPr algn="ctr"/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9716" y="2697481"/>
            <a:ext cx="1894114" cy="3788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ক- গ্রুফ</a:t>
            </a:r>
            <a:endParaRPr lang="bn-IN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71555" y="2697481"/>
            <a:ext cx="1894114" cy="3788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খ- গ্রুফ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AD3A-1654-42D6-AC5E-4F6FAEC4F4F4}" type="datetime2">
              <a:rPr lang="en-US" smtClean="0"/>
              <a:t>Tuesday, August 25,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Batisha Secondary Girls School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EF98-4D73-46EB-994A-CC995CAF99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0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519" y="2123620"/>
            <a:ext cx="8201841" cy="473438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সর্বশ্রেষ্ঠ আসমানি কিতাব কোনটি?</a:t>
            </a:r>
            <a:endParaRPr lang="en-US" sz="32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যাবুর কোন নবির উপর নাজিল হয়েছে?</a:t>
            </a:r>
            <a:endParaRPr lang="en-US" sz="3200" dirty="0">
              <a:ln>
                <a:solidFill>
                  <a:schemeClr val="accent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n>
                  <a:solidFill>
                    <a:schemeClr val="accent2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>
                  <a:solidFill>
                    <a:schemeClr val="accent2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সবচেয়ে পঠিত গ্রন্থ কোনটি?</a:t>
            </a:r>
            <a:endParaRPr lang="en-US" sz="3200" dirty="0">
              <a:ln>
                <a:solidFill>
                  <a:schemeClr val="accent2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n>
                  <a:solidFill>
                    <a:schemeClr val="accent3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ইঞ্জীল </a:t>
            </a:r>
            <a:r>
              <a:rPr lang="bn-IN" sz="3200" dirty="0">
                <a:ln>
                  <a:solidFill>
                    <a:schemeClr val="accent3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কিতাব কোন নবি ও রাসুলের উপর অবতীর্ণ হয়?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n>
                  <a:solidFill>
                    <a:schemeClr val="accent4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>
                  <a:solidFill>
                    <a:schemeClr val="accent4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হযরত দাউদ (আঃ)</a:t>
            </a:r>
            <a:r>
              <a:rPr lang="en-US" sz="3200" dirty="0">
                <a:ln>
                  <a:solidFill>
                    <a:schemeClr val="accent4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>
                  <a:solidFill>
                    <a:schemeClr val="accent4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উপর অবতীর্ণ কিতাবের নাম কী ? </a:t>
            </a:r>
            <a:endParaRPr lang="en-US" sz="3200" dirty="0">
              <a:ln>
                <a:solidFill>
                  <a:schemeClr val="accent4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n>
                  <a:solidFill>
                    <a:schemeClr val="accent5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>
                  <a:solidFill>
                    <a:schemeClr val="accent5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আসমানি কিতাব কোন নবির উপর অবতীর্ণ হয়েছে 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n>
                  <a:solidFill>
                    <a:schemeClr val="accent6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>
                  <a:solidFill>
                    <a:schemeClr val="accent6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সর্বশেষ কিতা</a:t>
            </a:r>
            <a:r>
              <a:rPr lang="en-US" sz="3200" dirty="0" err="1">
                <a:ln>
                  <a:solidFill>
                    <a:schemeClr val="accent6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>
                <a:ln>
                  <a:solidFill>
                    <a:schemeClr val="accent6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>
                  <a:solidFill>
                    <a:schemeClr val="accent6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কী শব্দ দ্বারা নাজিল আরম্ভ হয় ?</a:t>
            </a:r>
            <a:endParaRPr lang="bn-BD" sz="3200" b="1" dirty="0">
              <a:ln>
                <a:solidFill>
                  <a:schemeClr val="accent6"/>
                </a:solidFill>
              </a:ln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urved Down Ribbon 1"/>
          <p:cNvSpPr/>
          <p:nvPr/>
        </p:nvSpPr>
        <p:spPr>
          <a:xfrm>
            <a:off x="1750422" y="248195"/>
            <a:ext cx="5577840" cy="1201783"/>
          </a:xfrm>
          <a:prstGeom prst="ellipseRibbon">
            <a:avLst/>
          </a:prstGeom>
          <a:ln>
            <a:solidFill>
              <a:srgbClr val="00B05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1AE-35CD-4796-A3D7-730CCF68FB92}" type="datetime2">
              <a:rPr lang="en-US" smtClean="0"/>
              <a:t>Tuesday, August 25,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Batisha Secondary Girls School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EF98-4D73-46EB-994A-CC995CAF99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9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473" y="3429000"/>
            <a:ext cx="4287527" cy="25179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সালাহ উদ্দিন মাহমুদ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বিএ অনার্স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 এ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ইসলামিক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ইস্টাডিজ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(ইসলাম)</a:t>
            </a:r>
            <a:endParaRPr lang="bn-IN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বাতিসা মাধ্যমিক বালিকা বিদ্যালয়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Email- salahuddinhpl@gmail.com</a:t>
            </a:r>
            <a:endParaRPr lang="bn-BD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০১৮১২৭০৮৪২৪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761161" y="180958"/>
            <a:ext cx="3696789" cy="1174968"/>
          </a:xfrm>
          <a:prstGeom prst="horizontalScroll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bliqueBottomRight"/>
              <a:lightRig rig="threePt" dir="t"/>
            </a:scene3d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97" y="1659075"/>
            <a:ext cx="2199529" cy="1769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F87C-606E-4448-BB1D-2E2B33E3372D}" type="datetime2">
              <a:rPr lang="en-US" smtClean="0"/>
              <a:t>Tuesday, August 25,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Md Salah Uddin Mahmud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EF98-4D73-46EB-994A-CC995CAF9932}" type="slidenum">
              <a:rPr lang="en-US" smtClean="0"/>
              <a:t>2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3DC76B-ED1A-4201-B46F-5E68FB37EB18}"/>
              </a:ext>
            </a:extLst>
          </p:cNvPr>
          <p:cNvSpPr/>
          <p:nvPr/>
        </p:nvSpPr>
        <p:spPr>
          <a:xfrm>
            <a:off x="5989603" y="3926886"/>
            <a:ext cx="28699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শিক্ষা </a:t>
            </a:r>
          </a:p>
          <a:p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BD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০৫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৪০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৩১/০৮/২০১৯ </a:t>
            </a:r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bn-BD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75C8B5-E609-4DDF-A7CC-4AE3C1735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1549761"/>
            <a:ext cx="1895475" cy="21911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5B1B7B-B9DB-4C00-88C5-B715C03B9EDF}"/>
              </a:ext>
            </a:extLst>
          </p:cNvPr>
          <p:cNvCxnSpPr>
            <a:cxnSpLocks/>
          </p:cNvCxnSpPr>
          <p:nvPr/>
        </p:nvCxnSpPr>
        <p:spPr>
          <a:xfrm>
            <a:off x="5174076" y="1516210"/>
            <a:ext cx="39660" cy="4273699"/>
          </a:xfrm>
          <a:prstGeom prst="line">
            <a:avLst/>
          </a:prstGeom>
          <a:ln w="76200">
            <a:prstDash val="lg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279C830-A0A0-4634-B07C-40B284039400}"/>
              </a:ext>
            </a:extLst>
          </p:cNvPr>
          <p:cNvCxnSpPr>
            <a:cxnSpLocks/>
          </p:cNvCxnSpPr>
          <p:nvPr/>
        </p:nvCxnSpPr>
        <p:spPr>
          <a:xfrm>
            <a:off x="5323695" y="2544037"/>
            <a:ext cx="24172" cy="2611059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E0CDD57-6D49-4BCE-9BD5-A749F953A935}"/>
              </a:ext>
            </a:extLst>
          </p:cNvPr>
          <p:cNvCxnSpPr>
            <a:cxnSpLocks/>
          </p:cNvCxnSpPr>
          <p:nvPr/>
        </p:nvCxnSpPr>
        <p:spPr>
          <a:xfrm>
            <a:off x="5002827" y="2532670"/>
            <a:ext cx="61290" cy="2602502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46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rved Down Ribbon 2"/>
          <p:cNvSpPr/>
          <p:nvPr/>
        </p:nvSpPr>
        <p:spPr>
          <a:xfrm>
            <a:off x="1658983" y="169817"/>
            <a:ext cx="5930537" cy="1384663"/>
          </a:xfrm>
          <a:prstGeom prst="ellipseRibbon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ln w="0"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703" y="1841591"/>
            <a:ext cx="5746817" cy="2638969"/>
          </a:xfrm>
          <a:prstGeom prst="rect">
            <a:avLst/>
          </a:prstGeom>
        </p:spPr>
      </p:pic>
      <p:sp>
        <p:nvSpPr>
          <p:cNvPr id="10" name="Horizontal Scroll 9"/>
          <p:cNvSpPr/>
          <p:nvPr/>
        </p:nvSpPr>
        <p:spPr>
          <a:xfrm>
            <a:off x="404949" y="4480560"/>
            <a:ext cx="8503920" cy="2090329"/>
          </a:xfrm>
          <a:prstGeom prst="horizontalScroll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আল-কুরআনের বৈশিষ্ট্য ও মাহাত্ম্য তোমার পাঠ্যবইয়ের আলোকে একটি বক্তব্য লিখে আনবে।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0208-7F9B-4E77-B19C-FC59731FB89D}" type="datetime2">
              <a:rPr lang="en-US" smtClean="0"/>
              <a:t>Tuesday, August 25, 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Batisha Secondary Girls School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EF98-4D73-46EB-994A-CC995CAF99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7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1418" y="1503170"/>
            <a:ext cx="6087292" cy="132343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80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Thank You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3927-0440-41DA-B898-4846AE242127}" type="datetime2">
              <a:rPr lang="en-US" smtClean="0"/>
              <a:t>Tuesday, August 25,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Batisha Secondary Girls School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EF98-4D73-46EB-994A-CC995CAF9932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52" y="2826609"/>
            <a:ext cx="3950698" cy="283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4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prism isContent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95 0.16389 C 0.29445 0.16389 0.4882 -0.00694 0.4882 -0.21713 C 0.4882 -0.42708 0.29445 -0.59769 0.05695 -0.59769 C -0.18142 -0.59769 -0.37413 -0.42708 -0.37413 -0.21713 C -0.37413 -0.00694 -0.18142 0.16389 0.05695 0.16389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" y="1716723"/>
            <a:ext cx="2774707" cy="31700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1716723"/>
            <a:ext cx="2860861" cy="3170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256" y="1716723"/>
            <a:ext cx="2946213" cy="317001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12D2-5609-4EAF-9ED4-0AFC07B199F2}" type="datetime2">
              <a:rPr lang="en-US" smtClean="0"/>
              <a:t>Tuesday, August 25,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Batisha Secondary Girls School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EF98-4D73-46EB-994A-CC995CAF9932}" type="slidenum">
              <a:rPr lang="en-US" smtClean="0"/>
              <a:t>3</a:t>
            </a:fld>
            <a:endParaRPr lang="en-US"/>
          </a:p>
        </p:txBody>
      </p:sp>
      <p:sp>
        <p:nvSpPr>
          <p:cNvPr id="7" name="Horizontal Scroll 6"/>
          <p:cNvSpPr/>
          <p:nvPr/>
        </p:nvSpPr>
        <p:spPr>
          <a:xfrm>
            <a:off x="2127016" y="596563"/>
            <a:ext cx="5162437" cy="770709"/>
          </a:xfrm>
          <a:prstGeom prst="horizontalScroll">
            <a:avLst/>
          </a:prstGeom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নিচের ছবি গুলো লক্ষ্য করিঃ </a:t>
            </a:r>
            <a:endParaRPr lang="en-US" sz="3600" dirty="0">
              <a:ln w="0"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69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8457" y="4084632"/>
            <a:ext cx="7720149" cy="209288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3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আসমানি</a:t>
            </a:r>
            <a:r>
              <a:rPr lang="en-US" sz="10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কিতাব</a:t>
            </a:r>
            <a:r>
              <a:rPr lang="en-US" sz="10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78" y="1650484"/>
            <a:ext cx="2785437" cy="2255310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2970276" y="379931"/>
            <a:ext cx="3291840" cy="1136468"/>
          </a:xfrm>
          <a:prstGeom prst="horizontalScroll">
            <a:avLst/>
          </a:prstGeom>
          <a:ln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EE02-8990-4E1C-A28D-87DB93E9296E}" type="datetime2">
              <a:rPr lang="en-US" smtClean="0"/>
              <a:t>Tuesday, August 25,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Batisha Secondary Girls School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EF98-4D73-46EB-994A-CC995CAF99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0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3AEC-DF02-4372-BCBE-9C16EE5AB1B0}" type="datetime2">
              <a:rPr lang="en-US" smtClean="0"/>
              <a:t>Tuesday, August 25,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Batisha Secondary Girls School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EF98-4D73-46EB-994A-CC995CAF9932}" type="slidenum">
              <a:rPr lang="en-US" smtClean="0"/>
              <a:t>5</a:t>
            </a:fld>
            <a:endParaRPr lang="en-US"/>
          </a:p>
        </p:txBody>
      </p:sp>
      <p:sp>
        <p:nvSpPr>
          <p:cNvPr id="7" name="Horizontal Scroll 6"/>
          <p:cNvSpPr/>
          <p:nvPr/>
        </p:nvSpPr>
        <p:spPr>
          <a:xfrm>
            <a:off x="2358661" y="705393"/>
            <a:ext cx="4714059" cy="1071155"/>
          </a:xfrm>
          <a:prstGeom prst="horizontalScroll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 </a:t>
            </a:r>
            <a:endParaRPr lang="en-US" sz="4000" dirty="0">
              <a:ln>
                <a:solidFill>
                  <a:schemeClr val="accent2">
                    <a:lumMod val="75000"/>
                  </a:schemeClr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191472"/>
              </p:ext>
            </p:extLst>
          </p:nvPr>
        </p:nvGraphicFramePr>
        <p:xfrm>
          <a:off x="2978149" y="3585800"/>
          <a:ext cx="3187700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Packager Shell Object" showAsIcon="1" r:id="rId3" imgW="1083240" imgH="437760" progId="Package">
                  <p:embed/>
                </p:oleObj>
              </mc:Choice>
              <mc:Fallback>
                <p:oleObj name="Packager Shell Object" showAsIcon="1" r:id="rId3" imgW="108324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8149" y="3585800"/>
                        <a:ext cx="3187700" cy="128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056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8649" y="2464526"/>
            <a:ext cx="834553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u="sng" dirty="0">
              <a:solidFill>
                <a:srgbClr val="FF0000"/>
              </a:solidFill>
              <a:latin typeface="NikoshBAN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আসমানি কিতাবের পরিচয় দিতে পারবে</a:t>
            </a:r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; </a:t>
            </a:r>
            <a:endParaRPr lang="bn-BD" sz="1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প্রসিদ্ধ আসমানি কিতাবগুলোর নাম বলতে পারবে</a:t>
            </a:r>
            <a:r>
              <a:rPr lang="bn-IN" sz="3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12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আল-কুরআনের বৈশিষ্ট্য লিখতে পারবে;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kern="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আসমানি</a:t>
            </a:r>
            <a:r>
              <a:rPr lang="en-US" sz="3600" kern="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কিতাবের</a:t>
            </a:r>
            <a:r>
              <a:rPr lang="en-US" sz="3600" kern="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3600" kern="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kern="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</a:t>
            </a:r>
            <a:r>
              <a:rPr lang="en-US" sz="3600" kern="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kern="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en-US" sz="3600" kern="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kern="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আসমানি</a:t>
            </a:r>
            <a:r>
              <a:rPr lang="en-US" sz="3600" kern="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কিতাবের</a:t>
            </a:r>
            <a:r>
              <a:rPr lang="en-US" sz="3600" kern="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kern="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en-US" sz="3600" kern="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r>
              <a:rPr lang="en-US" sz="3600" kern="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600" kern="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নবীদের নাম লিখতে পারবে।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7828" y="1910547"/>
            <a:ext cx="6662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bn-BD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994476" y="241507"/>
            <a:ext cx="5251269" cy="1502227"/>
          </a:xfrm>
          <a:prstGeom prst="horizontalScroll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>
                <a:ln w="0"/>
                <a:solidFill>
                  <a:schemeClr val="accent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ln w="0"/>
              <a:solidFill>
                <a:schemeClr val="accent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0511-E2BB-4357-946E-943ACBA4EDC9}" type="datetime2">
              <a:rPr lang="en-US" smtClean="0"/>
              <a:t>Tuesday, August 25,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Batisha Secondary Girls School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EF98-4D73-46EB-994A-CC995CAF99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6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348342" y="261257"/>
            <a:ext cx="4728754" cy="111034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শাব্দিক অর্থে আসমানি কিতাব 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48342" y="2830839"/>
            <a:ext cx="4942115" cy="102325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পরিভাষায় আসমানি কিতাব 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355" y="1491685"/>
            <a:ext cx="8482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কিতাব শব্দের অর্থ </a:t>
            </a:r>
            <a:r>
              <a:rPr lang="bn-IN" sz="3200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হলো </a:t>
            </a:r>
            <a:r>
              <a:rPr lang="bn-BD" sz="3200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লিপিবদ্ধ বা লিখিত বস্তু</a:t>
            </a:r>
            <a:r>
              <a:rPr lang="bn-IN" sz="3200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 গ্রন্থ</a:t>
            </a:r>
            <a:r>
              <a:rPr lang="en-US" sz="3200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পুস্তক</a:t>
            </a:r>
            <a:r>
              <a:rPr lang="en-US" sz="3200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বই ইত্যাদি। </a:t>
            </a:r>
            <a:r>
              <a:rPr lang="bn-BD" sz="3200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আসমানি কিতাব হলো এমন গ্রন্থ যা আল্লাহ তায়ালা</a:t>
            </a:r>
            <a:r>
              <a:rPr lang="bn-IN" sz="3200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 পক্ষ</a:t>
            </a:r>
            <a:r>
              <a:rPr lang="bn-BD" sz="3200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থেকে অবতীর্ণ হয়েছে।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8355" y="5313336"/>
            <a:ext cx="8482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২। আল্লাহ তায়ালা মানবজাতির হিদায়াতের জন্য দিকনির্দেশনা স্বরূপ যে কিতাব নাজিল করেছেন তাকে আসমানি কিতাব বলে।</a:t>
            </a:r>
            <a:endParaRPr lang="en-US" sz="32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8342" y="3854097"/>
            <a:ext cx="86258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bn-IN" sz="32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১। আল্লাহ তায়ালা মানবজাতির হিদায়াতের জন্য জিব্রাইল (আ) কর্তৃক সমগ্র নবি-রাসুলের প্রতি নাজিলকৃত বানীই ‘আসমানি কিতাব’ </a:t>
            </a:r>
            <a:endParaRPr lang="bn-BD" sz="3200" b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692" y="346467"/>
            <a:ext cx="1482120" cy="10251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834774" y="2655973"/>
            <a:ext cx="1649038" cy="111105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127F-4517-416F-9061-BF47D676C3EF}" type="datetime2">
              <a:rPr lang="en-US" smtClean="0"/>
              <a:t>Tuesday, August 25,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Batisha Secondary Girls School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EF98-4D73-46EB-994A-CC995CAF99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4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10974598"/>
              </p:ext>
            </p:extLst>
          </p:nvPr>
        </p:nvGraphicFramePr>
        <p:xfrm>
          <a:off x="143692" y="248193"/>
          <a:ext cx="8895805" cy="5421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0446" y="5460274"/>
            <a:ext cx="8582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১। কোরআন- হযরত মুহাম্মদ সাঃ </a:t>
            </a:r>
            <a:r>
              <a:rPr lang="bn-IN" sz="3200" dirty="0">
                <a:ln>
                  <a:solidFill>
                    <a:srgbClr val="FFFF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২। তাওরাত- হযরত মুসা আঃ </a:t>
            </a:r>
          </a:p>
          <a:p>
            <a:r>
              <a:rPr lang="bn-IN" sz="3200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৩। ইঞ্জিল- হযরত ঈসা আঃ         </a:t>
            </a:r>
            <a:r>
              <a:rPr lang="bn-IN" sz="3200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৪। যাবুর- হযরত দাউদ আঃ </a:t>
            </a:r>
            <a:endParaRPr lang="en-US" sz="3200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86" y="4131762"/>
            <a:ext cx="1098156" cy="12540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852" y="4292548"/>
            <a:ext cx="960460" cy="1130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456" y="4255310"/>
            <a:ext cx="921894" cy="11304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6" y="4118708"/>
            <a:ext cx="1306286" cy="126708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18F2-3324-4642-8F88-4EDC7B358E38}" type="datetime2">
              <a:rPr lang="en-US" smtClean="0"/>
              <a:t>Tuesday, August 25,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Batisha Secondary Girls School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EF98-4D73-46EB-994A-CC995CAF99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5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C4E771-764F-48A1-956F-608D4ADFF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B8C4E771-764F-48A1-956F-608D4ADFF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B8C4E771-764F-48A1-956F-608D4ADFF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B8C4E771-764F-48A1-956F-608D4ADFF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graphicEl>
                                              <a:dgm id="{B8C4E771-764F-48A1-956F-608D4ADFF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CF6528-9FA9-4D67-ACE7-261E6442A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BACF6528-9FA9-4D67-ACE7-261E6442A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BACF6528-9FA9-4D67-ACE7-261E6442A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BACF6528-9FA9-4D67-ACE7-261E6442A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BACF6528-9FA9-4D67-ACE7-261E6442A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C71CB5-CAF0-40AF-B5AA-A35FFED52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FAC71CB5-CAF0-40AF-B5AA-A35FFED52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FAC71CB5-CAF0-40AF-B5AA-A35FFED52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FAC71CB5-CAF0-40AF-B5AA-A35FFED52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FAC71CB5-CAF0-40AF-B5AA-A35FFED52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2C4398-C8EC-4F3B-81BC-FBC25ADB3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A82C4398-C8EC-4F3B-81BC-FBC25ADB3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A82C4398-C8EC-4F3B-81BC-FBC25ADB3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A82C4398-C8EC-4F3B-81BC-FBC25ADB3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A82C4398-C8EC-4F3B-81BC-FBC25ADB3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CDA967-92F1-41E6-98C8-FDE2BFF75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CECDA967-92F1-41E6-98C8-FDE2BFF75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CECDA967-92F1-41E6-98C8-FDE2BFF75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CECDA967-92F1-41E6-98C8-FDE2BFF75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CECDA967-92F1-41E6-98C8-FDE2BFF75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BC0065-9B99-462B-AC38-B865D69FC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CEBC0065-9B99-462B-AC38-B865D69FC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CEBC0065-9B99-462B-AC38-B865D69FC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CEBC0065-9B99-462B-AC38-B865D69FC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CEBC0065-9B99-462B-AC38-B865D69FC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A15CD9-9451-4CA5-99E3-E179A2396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19A15CD9-9451-4CA5-99E3-E179A2396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19A15CD9-9451-4CA5-99E3-E179A2396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19A15CD9-9451-4CA5-99E3-E179A2396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19A15CD9-9451-4CA5-99E3-E179A2396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F7B0DC-E523-4D7F-8273-A5C253C1E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91F7B0DC-E523-4D7F-8273-A5C253C1E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91F7B0DC-E523-4D7F-8273-A5C253C1E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91F7B0DC-E523-4D7F-8273-A5C253C1E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91F7B0DC-E523-4D7F-8273-A5C253C1E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860834-8238-4EF5-9CBB-6E6A30630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4B860834-8238-4EF5-9CBB-6E6A30630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4B860834-8238-4EF5-9CBB-6E6A30630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4B860834-8238-4EF5-9CBB-6E6A30630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graphicEl>
                                              <a:dgm id="{4B860834-8238-4EF5-9CBB-6E6A30630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16718 -0.0902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1" y="-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0.43125 -0.55301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63" y="-2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-0.20122 0.0113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69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0.17813 -0.22824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-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8717415"/>
              </p:ext>
            </p:extLst>
          </p:nvPr>
        </p:nvGraphicFramePr>
        <p:xfrm>
          <a:off x="300446" y="195943"/>
          <a:ext cx="8543108" cy="6518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B73B-E23C-43EE-B3D1-20A40C5CB4B3}" type="datetime2">
              <a:rPr lang="en-US" smtClean="0"/>
              <a:t>Tuesday, August 25,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Batisha Secondary Girls School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EF98-4D73-46EB-994A-CC995CAF99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1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E121D1-9403-4485-A2AA-855CFFD50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E121D1-9403-4485-A2AA-855CFFD502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E121D1-9403-4485-A2AA-855CFFD50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E121D1-9403-4485-A2AA-855CFFD50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E121D1-9403-4485-A2AA-855CFFD50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E121D1-9403-4485-A2AA-855CFFD50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E121D1-9403-4485-A2AA-855CFFD50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E121D1-9403-4485-A2AA-855CFFD502B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E121D1-9403-4485-A2AA-855CFFD502B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E121D1-9403-4485-A2AA-855CFFD502B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E121D1-9403-4485-A2AA-855CFFD502B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E121D1-9403-4485-A2AA-855CFFD502B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E121D1-9403-4485-A2AA-855CFFD502B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E121D1-9403-4485-A2AA-855CFFD502B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E121D1-9403-4485-A2AA-855CFFD502B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CBDA3B-13F0-4971-BCC1-1B1C7F602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CBDA3B-13F0-4971-BCC1-1B1C7F602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CBDA3B-13F0-4971-BCC1-1B1C7F602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CBDA3B-13F0-4971-BCC1-1B1C7F602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CBDA3B-13F0-4971-BCC1-1B1C7F602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CBDA3B-13F0-4971-BCC1-1B1C7F602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CBDA3B-13F0-4971-BCC1-1B1C7F602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CBDA3B-13F0-4971-BCC1-1B1C7F6022E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CBDA3B-13F0-4971-BCC1-1B1C7F6022E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CBDA3B-13F0-4971-BCC1-1B1C7F6022E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CBDA3B-13F0-4971-BCC1-1B1C7F6022E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CBDA3B-13F0-4971-BCC1-1B1C7F6022E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CBDA3B-13F0-4971-BCC1-1B1C7F6022E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CBDA3B-13F0-4971-BCC1-1B1C7F6022E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CBDA3B-13F0-4971-BCC1-1B1C7F6022E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6B9FF0-B0B1-40F7-B4BC-696D90A2F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6B9FF0-B0B1-40F7-B4BC-696D90A2FB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6B9FF0-B0B1-40F7-B4BC-696D90A2F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6B9FF0-B0B1-40F7-B4BC-696D90A2F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6B9FF0-B0B1-40F7-B4BC-696D90A2F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6B9FF0-B0B1-40F7-B4BC-696D90A2F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6B9FF0-B0B1-40F7-B4BC-696D90A2F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6B9FF0-B0B1-40F7-B4BC-696D90A2FB7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6B9FF0-B0B1-40F7-B4BC-696D90A2FB7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6B9FF0-B0B1-40F7-B4BC-696D90A2FB7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6B9FF0-B0B1-40F7-B4BC-696D90A2FB7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6B9FF0-B0B1-40F7-B4BC-696D90A2FB7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6B9FF0-B0B1-40F7-B4BC-696D90A2FB7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6B9FF0-B0B1-40F7-B4BC-696D90A2FB7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6B9FF0-B0B1-40F7-B4BC-696D90A2FB7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4D2179-53B2-43E1-B7D4-9F429B287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4D2179-53B2-43E1-B7D4-9F429B287B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4D2179-53B2-43E1-B7D4-9F429B287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4D2179-53B2-43E1-B7D4-9F429B287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4D2179-53B2-43E1-B7D4-9F429B287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4D2179-53B2-43E1-B7D4-9F429B287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4D2179-53B2-43E1-B7D4-9F429B287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4D2179-53B2-43E1-B7D4-9F429B287B4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4D2179-53B2-43E1-B7D4-9F429B287B4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4D2179-53B2-43E1-B7D4-9F429B287B4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4D2179-53B2-43E1-B7D4-9F429B287B4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4D2179-53B2-43E1-B7D4-9F429B287B4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4D2179-53B2-43E1-B7D4-9F429B287B4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4D2179-53B2-43E1-B7D4-9F429B287B4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4D2179-53B2-43E1-B7D4-9F429B287B4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C5FA87-5624-4F12-B253-14EDB1AA0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C5FA87-5624-4F12-B253-14EDB1AA00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C5FA87-5624-4F12-B253-14EDB1AA0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C5FA87-5624-4F12-B253-14EDB1AA0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C5FA87-5624-4F12-B253-14EDB1AA0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C5FA87-5624-4F12-B253-14EDB1AA0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C5FA87-5624-4F12-B253-14EDB1AA0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C5FA87-5624-4F12-B253-14EDB1AA00D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C5FA87-5624-4F12-B253-14EDB1AA00D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C5FA87-5624-4F12-B253-14EDB1AA00D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C5FA87-5624-4F12-B253-14EDB1AA00D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C5FA87-5624-4F12-B253-14EDB1AA00D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C5FA87-5624-4F12-B253-14EDB1AA00D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C5FA87-5624-4F12-B253-14EDB1AA00D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C5FA87-5624-4F12-B253-14EDB1AA00D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36BC7C-D5B4-4FA2-8D0E-64DEB6E606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36BC7C-D5B4-4FA2-8D0E-64DEB6E606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36BC7C-D5B4-4FA2-8D0E-64DEB6E606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36BC7C-D5B4-4FA2-8D0E-64DEB6E606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36BC7C-D5B4-4FA2-8D0E-64DEB6E606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36BC7C-D5B4-4FA2-8D0E-64DEB6E606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36BC7C-D5B4-4FA2-8D0E-64DEB6E606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36BC7C-D5B4-4FA2-8D0E-64DEB6E6064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36BC7C-D5B4-4FA2-8D0E-64DEB6E6064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36BC7C-D5B4-4FA2-8D0E-64DEB6E6064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36BC7C-D5B4-4FA2-8D0E-64DEB6E6064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36BC7C-D5B4-4FA2-8D0E-64DEB6E6064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36BC7C-D5B4-4FA2-8D0E-64DEB6E6064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36BC7C-D5B4-4FA2-8D0E-64DEB6E6064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36BC7C-D5B4-4FA2-8D0E-64DEB6E6064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FBC79D-081B-4771-98B3-4290CC20B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FBC79D-081B-4771-98B3-4290CC20B3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FBC79D-081B-4771-98B3-4290CC20B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FBC79D-081B-4771-98B3-4290CC20B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FBC79D-081B-4771-98B3-4290CC20B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FBC79D-081B-4771-98B3-4290CC20B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FBC79D-081B-4771-98B3-4290CC20B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FBC79D-081B-4771-98B3-4290CC20B3C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FBC79D-081B-4771-98B3-4290CC20B3C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FBC79D-081B-4771-98B3-4290CC20B3C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FBC79D-081B-4771-98B3-4290CC20B3C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FBC79D-081B-4771-98B3-4290CC20B3C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FBC79D-081B-4771-98B3-4290CC20B3C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FBC79D-081B-4771-98B3-4290CC20B3C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FBC79D-081B-4771-98B3-4290CC20B3C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9C1038-ACE1-4A64-AA59-2A566219C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9C1038-ACE1-4A64-AA59-2A566219C8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9C1038-ACE1-4A64-AA59-2A566219C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9C1038-ACE1-4A64-AA59-2A566219C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9C1038-ACE1-4A64-AA59-2A566219C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9C1038-ACE1-4A64-AA59-2A566219C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9C1038-ACE1-4A64-AA59-2A566219C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9C1038-ACE1-4A64-AA59-2A566219C8F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9C1038-ACE1-4A64-AA59-2A566219C8F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9C1038-ACE1-4A64-AA59-2A566219C8F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9C1038-ACE1-4A64-AA59-2A566219C8F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9C1038-ACE1-4A64-AA59-2A566219C8F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9C1038-ACE1-4A64-AA59-2A566219C8F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9C1038-ACE1-4A64-AA59-2A566219C8F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9C1038-ACE1-4A64-AA59-2A566219C8F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AF7BD1-19A8-4852-A376-3268106BF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AF7BD1-19A8-4852-A376-3268106BFD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AF7BD1-19A8-4852-A376-3268106BF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AF7BD1-19A8-4852-A376-3268106BF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AF7BD1-19A8-4852-A376-3268106BF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AF7BD1-19A8-4852-A376-3268106BF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AF7BD1-19A8-4852-A376-3268106BF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AF7BD1-19A8-4852-A376-3268106BFDF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AF7BD1-19A8-4852-A376-3268106BFDF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AF7BD1-19A8-4852-A376-3268106BFDF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AF7BD1-19A8-4852-A376-3268106BFDF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AF7BD1-19A8-4852-A376-3268106BFDF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AF7BD1-19A8-4852-A376-3268106BFDF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AF7BD1-19A8-4852-A376-3268106BFDF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AF7BD1-19A8-4852-A376-3268106BFDF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745</TotalTime>
  <Words>927</Words>
  <Application>Microsoft Office PowerPoint</Application>
  <PresentationFormat>On-screen Show (4:3)</PresentationFormat>
  <Paragraphs>178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Md Salah Uddin Assistant Teacher</cp:lastModifiedBy>
  <cp:revision>90</cp:revision>
  <dcterms:created xsi:type="dcterms:W3CDTF">2019-06-06T15:54:24Z</dcterms:created>
  <dcterms:modified xsi:type="dcterms:W3CDTF">2020-08-25T00:36:39Z</dcterms:modified>
</cp:coreProperties>
</file>