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8" r:id="rId2"/>
    <p:sldId id="276" r:id="rId3"/>
    <p:sldId id="260" r:id="rId4"/>
    <p:sldId id="261" r:id="rId5"/>
    <p:sldId id="259" r:id="rId6"/>
    <p:sldId id="280" r:id="rId7"/>
    <p:sldId id="262" r:id="rId8"/>
    <p:sldId id="285" r:id="rId9"/>
    <p:sldId id="284" r:id="rId10"/>
    <p:sldId id="283" r:id="rId11"/>
    <p:sldId id="278" r:id="rId12"/>
    <p:sldId id="282" r:id="rId13"/>
    <p:sldId id="281" r:id="rId14"/>
    <p:sldId id="286" r:id="rId15"/>
    <p:sldId id="271" r:id="rId16"/>
    <p:sldId id="265" r:id="rId17"/>
    <p:sldId id="274" r:id="rId18"/>
    <p:sldId id="279" r:id="rId19"/>
    <p:sldId id="277" r:id="rId20"/>
    <p:sldId id="272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98F7-3C82-4E32-8526-F0D72AA02A5E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BA3A-3FDA-483D-A912-359DAE7A4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84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6295906"/>
            <a:ext cx="87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রুকুনুজ্জামান রুবেল,সহকারী শিক্ষক,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হলোখানা দ্বিমুখি উচ্চ বিদ্যালয় ,কুড়িগ্রাম সদর,কুড়িগ্রাম,ফোনঃ০১৭১৭২২২০০৬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3829"/>
            <a:ext cx="6271146" cy="13443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1848133"/>
            <a:ext cx="9116704" cy="48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1" y="0"/>
            <a:ext cx="10650472" cy="72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1" y="155535"/>
            <a:ext cx="10526391" cy="69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0" y="367445"/>
            <a:ext cx="10484217" cy="62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7" y="290897"/>
            <a:ext cx="9868598" cy="65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8" y="0"/>
            <a:ext cx="9835126" cy="68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-1" y="537266"/>
            <a:ext cx="946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29" y="1359469"/>
            <a:ext cx="4851083" cy="363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601781"/>
            <a:ext cx="5000625" cy="3958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3824" y="5560608"/>
            <a:ext cx="5314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251" y="4492228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251" y="5015448"/>
            <a:ext cx="708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 কাপ খেলা মনিটরের  দৃশ্যটি বড় করে দেখানো যায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6" y="1726405"/>
            <a:ext cx="2828213" cy="217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1" y="1726405"/>
            <a:ext cx="3120135" cy="217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56" y="1659013"/>
            <a:ext cx="2854644" cy="2115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408" y="182880"/>
            <a:ext cx="921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মাল্টিমিডিয়া প্রজেক্টর ব্যাবহার করে কী কী করা যায়?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51" y="5548727"/>
            <a:ext cx="697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223" y="314809"/>
            <a:ext cx="2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দেখ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06" y="543095"/>
            <a:ext cx="2672194" cy="356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28" y="961140"/>
            <a:ext cx="3780773" cy="2604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" y="436763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প্রিন্টার হল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 মাপের বই ছাপানো কাজে ব্যবহার করা হয়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ছাপানোর কাজে ব্যবহার করা হয়।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4890850"/>
            <a:ext cx="7208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ব্যানার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প্রোস্টারের  কাজে প্লটার প্রিন্টার ব্যবহার করা হয়।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437" y="5532359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বিজ্ঞাপণ ছাপানো কাজে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0095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271463"/>
            <a:ext cx="11101387" cy="6172199"/>
          </a:xfrm>
        </p:spPr>
        <p:txBody>
          <a:bodyPr/>
          <a:lstStyle/>
          <a:p>
            <a:pPr algn="l"/>
            <a:r>
              <a:rPr lang="bn-IN" sz="4800" dirty="0" smtClean="0"/>
              <a:t> </a:t>
            </a:r>
            <a:r>
              <a:rPr lang="bn-IN" sz="4800" dirty="0"/>
              <a:t>১</a:t>
            </a:r>
            <a:r>
              <a:rPr lang="bn-IN" sz="4800" dirty="0" smtClean="0"/>
              <a:t>আউটপুট ডিভাইসের মূল কাজ কী?</a:t>
            </a:r>
            <a:br>
              <a:rPr lang="bn-IN" sz="4800" dirty="0" smtClean="0"/>
            </a:br>
            <a:r>
              <a:rPr lang="bn-IN" sz="4800" dirty="0" smtClean="0"/>
              <a:t> ক।তথ্য সংগ্রহ     </a:t>
            </a:r>
            <a:r>
              <a:rPr lang="bn-IN" sz="4800" dirty="0"/>
              <a:t>খ</a:t>
            </a:r>
            <a:r>
              <a:rPr lang="bn-IN" sz="4800" dirty="0" smtClean="0"/>
              <a:t>।ফলাফল বিশ্লেসন</a:t>
            </a:r>
            <a:br>
              <a:rPr lang="bn-IN" sz="4800" dirty="0" smtClean="0"/>
            </a:br>
            <a:r>
              <a:rPr lang="bn-IN" sz="4800" dirty="0" smtClean="0"/>
              <a:t> গ।তথ্য প্রক্রিয়াকরন ঘ।ফলাফল উপস্হাপন</a:t>
            </a:r>
            <a:br>
              <a:rPr lang="bn-IN" sz="4800" dirty="0" smtClean="0"/>
            </a:br>
            <a:r>
              <a:rPr lang="bn-IN" sz="4800" dirty="0"/>
              <a:t> </a:t>
            </a:r>
            <a:r>
              <a:rPr lang="bn-IN" sz="4800" dirty="0" smtClean="0"/>
              <a:t>২কোনটি আউটপুট ডিভাইস?</a:t>
            </a:r>
            <a:br>
              <a:rPr lang="bn-IN" sz="4800" dirty="0" smtClean="0"/>
            </a:br>
            <a:r>
              <a:rPr lang="bn-IN" sz="4800" dirty="0"/>
              <a:t> </a:t>
            </a:r>
            <a:r>
              <a:rPr lang="bn-IN" sz="4800" smtClean="0"/>
              <a:t>ক।মাউস      </a:t>
            </a:r>
            <a:r>
              <a:rPr lang="bn-IN" sz="4800"/>
              <a:t>খ</a:t>
            </a:r>
            <a:r>
              <a:rPr lang="bn-IN" sz="4800" smtClean="0"/>
              <a:t>।</a:t>
            </a:r>
            <a:r>
              <a:rPr lang="bn-IN" sz="4800" dirty="0" smtClean="0"/>
              <a:t>স্ক্যানার</a:t>
            </a:r>
            <a:br>
              <a:rPr lang="bn-IN" sz="4800" dirty="0" smtClean="0"/>
            </a:br>
            <a:r>
              <a:rPr lang="bn-IN" sz="4800" smtClean="0"/>
              <a:t> </a:t>
            </a:r>
            <a:r>
              <a:rPr lang="bn-IN" sz="4800"/>
              <a:t>গ</a:t>
            </a:r>
            <a:r>
              <a:rPr lang="bn-IN" sz="4800" smtClean="0"/>
              <a:t>।</a:t>
            </a:r>
            <a:r>
              <a:rPr lang="bn-IN" sz="4800" dirty="0" smtClean="0"/>
              <a:t>ওয়েব </a:t>
            </a:r>
            <a:r>
              <a:rPr lang="bn-IN" sz="4800" smtClean="0"/>
              <a:t>ক্যাম  </a:t>
            </a:r>
            <a:r>
              <a:rPr lang="bn-IN" sz="4800"/>
              <a:t>ঘ</a:t>
            </a:r>
            <a:r>
              <a:rPr lang="bn-IN" sz="4800" smtClean="0"/>
              <a:t>।</a:t>
            </a:r>
            <a:r>
              <a:rPr lang="bn-IN" sz="4800" dirty="0" smtClean="0"/>
              <a:t>মনিটর  </a:t>
            </a:r>
            <a:br>
              <a:rPr lang="bn-IN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4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8" y="1193180"/>
            <a:ext cx="10024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প্লটার কি কি কাজে ব্যবহার হয় ?</a:t>
            </a: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89580" y="185890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6" name="Wave 5"/>
          <p:cNvSpPr/>
          <p:nvPr/>
        </p:nvSpPr>
        <p:spPr>
          <a:xfrm>
            <a:off x="7230354" y="345367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0928" y="1386749"/>
            <a:ext cx="4983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ষষ্ঠ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পাঠঃ৬</a:t>
            </a:r>
            <a:endParaRPr lang="en-US" sz="3600" dirty="0" smtClean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70" y="1047262"/>
            <a:ext cx="2969009" cy="2987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0" y="3918887"/>
            <a:ext cx="5066215" cy="31701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46645" y="785813"/>
            <a:ext cx="311205" cy="5500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9557" y="1771650"/>
            <a:ext cx="182618" cy="42291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3488" y="1771650"/>
            <a:ext cx="171450" cy="42291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2994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IN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2476618"/>
            <a:ext cx="11451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কি কি কাজে ব্যবহার হয় তার দশটি কাজের বর্ননা দাও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115" y="1500188"/>
            <a:ext cx="382905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456220"/>
            <a:ext cx="5856240" cy="418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880" y="318254"/>
            <a:ext cx="496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শিখব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138" y="2480567"/>
            <a:ext cx="369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672" y="626648"/>
            <a:ext cx="9936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র্থীরা,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 তা বলতে 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কি কি কাজে ব্যবহার হয় তা লিখতে পারবে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প্লটার দিয়ে কি ভাবে প্রিন্ট করা যায় তা ব্যাখা করতে পারবে।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1082888"/>
            <a:ext cx="2841464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5" y="708396"/>
            <a:ext cx="2938365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3810226"/>
            <a:ext cx="2841464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4" y="3507470"/>
            <a:ext cx="2938365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19012" y="339064"/>
            <a:ext cx="55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919" y="110812"/>
            <a:ext cx="51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86" y="283191"/>
            <a:ext cx="4290514" cy="344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86" y="283192"/>
            <a:ext cx="4396978" cy="344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987" y="3949406"/>
            <a:ext cx="3930849" cy="27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5171"/>
            <a:ext cx="2804936" cy="1588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0" y="1340680"/>
            <a:ext cx="3222198" cy="2074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19" y="3352786"/>
            <a:ext cx="2688627" cy="1805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0" y="3603306"/>
            <a:ext cx="3247751" cy="1785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321" y="187621"/>
            <a:ext cx="616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77840"/>
            <a:ext cx="1162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9" y="0"/>
            <a:ext cx="1072742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2" y="61522"/>
            <a:ext cx="10588417" cy="67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1025</TotalTime>
  <Words>215</Words>
  <Application>Microsoft Office PowerPoint</Application>
  <PresentationFormat>Widescreen</PresentationFormat>
  <Paragraphs>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Symbol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১আউটপুট ডিভাইসের মূল কাজ কী?  ক।তথ্য সংগ্রহ     খ।ফলাফল বিশ্লেসন  গ।তথ্য প্রক্রিয়াকরন ঘ।ফলাফল উপস্হাপন  ২কোনটি আউটপুট ডিভাইস?  ক।মাউস      খ।স্ক্যানার  গ।ওয়েব ক্যাম  ঘ।মনিটর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154</cp:revision>
  <dcterms:created xsi:type="dcterms:W3CDTF">2015-01-09T14:54:11Z</dcterms:created>
  <dcterms:modified xsi:type="dcterms:W3CDTF">2020-07-15T16:09:26Z</dcterms:modified>
</cp:coreProperties>
</file>