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329" r:id="rId2"/>
    <p:sldId id="349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এ</a:t>
            </a:r>
            <a:r>
              <a:rPr lang="bn-BD" b="1" baseline="0" dirty="0" smtClean="0"/>
              <a:t> বিষয়ে শিক্ষক নিজে ব্যাখ্যা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7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</a:t>
            </a:r>
            <a:r>
              <a:rPr lang="bn-BD" b="1" baseline="0" dirty="0" smtClean="0"/>
              <a:t> বিষয়ে শিক্ষক নিজে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</a:t>
            </a:r>
            <a:r>
              <a:rPr lang="bn-BD" b="1" baseline="0" dirty="0" smtClean="0"/>
              <a:t> বিষয়ে শিক্ষক নিজে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</a:t>
            </a:r>
            <a:r>
              <a:rPr lang="bn-BD" b="1" baseline="0" dirty="0" smtClean="0"/>
              <a:t> বিষয়ে শিক্ষক নিজে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2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পয়েন্ট গুলো শিক্ষক নিজে ব্যাখ্যা করবেন ।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28 নভেম্বর.,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74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মূলায়ানের প্রশ্ন সূনির্দিষ্ট</a:t>
            </a:r>
            <a:r>
              <a:rPr lang="bn-BD" b="1" baseline="0" dirty="0" smtClean="0"/>
              <a:t> ভাবে শিক্ষার্থীদের থেকে করা যেতে পারে ।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28 নভেম্বর.,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28 নভেম্বর.,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7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1E17-70D7-4C83-BF70-26FB8CBAFD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রিসালাতের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28 নভেম্বর.,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রিসালাতের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28 নভেম্বর.,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75830"/>
            <a:ext cx="741367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8721172" y="3187964"/>
            <a:ext cx="6667991" cy="2920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194891" y="3155866"/>
            <a:ext cx="6600855" cy="2891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025" y="6639014"/>
            <a:ext cx="12247858" cy="218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05000"/>
            <a:ext cx="115824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অনুগ্রহপূর্বক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পাঠটি উপস্থাপনের পূর্বে  উল্লেখিত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প্রয়োজনবোধে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কলাকৌশল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1" y="457200"/>
            <a:ext cx="6324167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</a:t>
            </a:r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5723" y="3548420"/>
            <a:ext cx="8137077" cy="25312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কুরবানের সংজ্ঞা লিখ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614475"/>
            <a:ext cx="5159075" cy="2942285"/>
          </a:xfrm>
          <a:prstGeom prst="rect">
            <a:avLst/>
          </a:prstGeom>
        </p:spPr>
      </p:pic>
      <p:pic>
        <p:nvPicPr>
          <p:cNvPr id="10" name="Picture 9" descr="ur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1444359"/>
            <a:ext cx="4445000" cy="317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9600" y="5791201"/>
            <a:ext cx="6908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প্রথমে ঈদ গাহে গিয়ে নামাজ আদায়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51200" y="457200"/>
            <a:ext cx="5689600" cy="68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কুরবানের বিধিবিধান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995182"/>
            <a:ext cx="3342640" cy="4650632"/>
          </a:xfrm>
          <a:prstGeom prst="rect">
            <a:avLst/>
          </a:prstGeom>
        </p:spPr>
      </p:pic>
      <p:pic>
        <p:nvPicPr>
          <p:cNvPr id="1026" name="Picture 2" descr="C:\Users\Doel-1612i3\Desktop\Rafiqul Islam\সাকিব আলহাসান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1" y="1402080"/>
            <a:ext cx="5918199" cy="35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4400" y="5943600"/>
            <a:ext cx="6908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 পরস্পর কুশল বিনিময়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51200" y="457200"/>
            <a:ext cx="5689600" cy="68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কুরবানের বিধিবিধান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39" y="1248850"/>
            <a:ext cx="5645613" cy="3749040"/>
          </a:xfrm>
          <a:prstGeom prst="rect">
            <a:avLst/>
          </a:prstGeom>
        </p:spPr>
      </p:pic>
      <p:pic>
        <p:nvPicPr>
          <p:cNvPr id="15" name="Picture 14" descr="korba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1187060"/>
            <a:ext cx="3489960" cy="4181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8400" y="5783760"/>
            <a:ext cx="2540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পশু যবেহ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51200" y="457200"/>
            <a:ext cx="5689600" cy="68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কুরবানের বিধিবিধান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" y="1202192"/>
            <a:ext cx="5588000" cy="3725333"/>
          </a:xfrm>
          <a:prstGeom prst="rect">
            <a:avLst/>
          </a:prstGeom>
        </p:spPr>
      </p:pic>
      <p:pic>
        <p:nvPicPr>
          <p:cNvPr id="14" name="Picture 13" descr="f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125" y="1143000"/>
            <a:ext cx="5075715" cy="3784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5791201"/>
            <a:ext cx="465063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গোসত প্রস্তুত ও বিতরণ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51200" y="457200"/>
            <a:ext cx="5689600" cy="68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কুরবানের বিধিবিধান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73" y="1424553"/>
            <a:ext cx="4655127" cy="349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1" y="1444719"/>
            <a:ext cx="2692399" cy="358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88554" y="5845314"/>
            <a:ext cx="489428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রান্নার পর পরস্পর পরিবেশন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51200" y="457200"/>
            <a:ext cx="5689600" cy="68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কুরবানের বিধিবিধান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11379200" cy="5562600"/>
          </a:xfrm>
          <a:noFill/>
          <a:ln w="57150">
            <a:solidFill>
              <a:schemeClr val="tx1"/>
            </a:solidFill>
          </a:ln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>
              <a:buSzPct val="80000"/>
              <a:buFont typeface="Wingdings" pitchFamily="2" charset="2"/>
              <a:buChar char="q"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সূস্থ,সবযিলহজ্জ মাসের  ১০-১২ তারিখের মধ্যে ধনীদের উপর যে কোন একদিন কুরবানী করা ওয়াজিব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হালাল প্রাণী দ্বারা কুরবানী করতে হয় 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ঈদুল আযহার নামাজ আদায় করে পশু কুরবাণী করতে হয় 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 ,মহিষ,কমপক্ষে ২বছর, উট পাঁচ ,ছাগলের বয়স ১ বছর বয়স হতে হবে 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গোশত তিন ভাগ করে মিসকিন,আত্নীয়,ও ১ভাগ নিজের জন্য রাখা উত্তম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 হাতে কুরবানী করা উত্তম 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প্রাণীকে দক্ষিন দিকে মাথা রেখে কিবলা মুখী হয়ে জবেহ করতে হয়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30400" y="381000"/>
            <a:ext cx="8839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কুরবানের নিয়মাবলীর সংক্ষিপ্ত বর্ণনা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55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56360" y="5417403"/>
            <a:ext cx="918972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>
              <a:buSzPct val="80000"/>
              <a:buFont typeface="Wingdings" pitchFamily="2" charset="2"/>
              <a:buChar char="q"/>
            </a:pP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কুরবানের গোসত বিতরণের বিধান উল্লেখ কর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orb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1512571"/>
            <a:ext cx="3114039" cy="3730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2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16960" y="243840"/>
            <a:ext cx="31496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6280" y="1706880"/>
            <a:ext cx="7376160" cy="4191000"/>
          </a:xfrm>
          <a:noFill/>
          <a:ln w="5715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কুরবান শব্দের অর্থ কী 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আরবী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কোন মাসে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কুরবান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অনুষ্ঠিত হয়?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কুরবান কয় দিন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করা যায় 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কুরবানে কাদের সৃতি বিজড়িত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কী কী পশু দ্বারা কুরবানি করা যায়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কুরবানের শিক্ষা সমুহ কী কী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85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90500"/>
            <a:ext cx="11277600" cy="63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4800" y="263604"/>
            <a:ext cx="6197600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5562600"/>
            <a:ext cx="1107440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কুরবান</a:t>
            </a:r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থেকে আমরা কী শিক্ষা পাই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কর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BLOK POST\14322359_1118247951588255_224027915772699646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0500"/>
            <a:ext cx="117856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2-Point Star 3"/>
          <p:cNvSpPr/>
          <p:nvPr/>
        </p:nvSpPr>
        <p:spPr>
          <a:xfrm>
            <a:off x="97259" y="1143000"/>
            <a:ext cx="3865141" cy="21336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39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3208760" y="1943100"/>
            <a:ext cx="3395241" cy="235768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87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5951960" y="3048000"/>
            <a:ext cx="3192041" cy="247198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8700" b="1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8593560" y="4267200"/>
            <a:ext cx="2684041" cy="22098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7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18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ape_Myrtle_Flowers.13581132_st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354460"/>
            <a:ext cx="11125201" cy="6198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6400" y="1981200"/>
            <a:ext cx="7416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99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9139238" y="6356350"/>
            <a:ext cx="3052762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বৃহস্পতিবার, 28 নভেম্বর, 2019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641600" cy="365125"/>
          </a:xfrm>
          <a:prstGeom prst="rect">
            <a:avLst/>
          </a:prstGeom>
        </p:spPr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76701" y="374330"/>
            <a:ext cx="3136900" cy="6162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4001" y="1110917"/>
            <a:ext cx="5363411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297" y="3164308"/>
            <a:ext cx="6037179" cy="2923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মোবাইল-০১৮১৭৭১৫৬৭৭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71" y="1323474"/>
            <a:ext cx="2304716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567" y="1095587"/>
            <a:ext cx="6067816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Content Placeholder 3" descr="ZAo3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1" y="1676400"/>
            <a:ext cx="473295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7841957" y="5024736"/>
            <a:ext cx="272444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6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28" y="1329691"/>
            <a:ext cx="4986312" cy="373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korba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1" y="1329691"/>
            <a:ext cx="3114039" cy="373068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9" name="Rounded Rectangle 8"/>
          <p:cNvSpPr/>
          <p:nvPr/>
        </p:nvSpPr>
        <p:spPr>
          <a:xfrm>
            <a:off x="1625601" y="374330"/>
            <a:ext cx="9347200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দু’টি দেখ এবং চিন্তা করে বল  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3720" y="5154601"/>
            <a:ext cx="3129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কুরবানের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852921" y="5154601"/>
            <a:ext cx="354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কুরবানী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জবেহ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121661" y="5800931"/>
            <a:ext cx="6355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কুরবানী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জবেহ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933700" y="5800932"/>
            <a:ext cx="6355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জিলহজ্জ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45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r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2" y="1752601"/>
            <a:ext cx="3454400" cy="426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419" y="1752601"/>
            <a:ext cx="3759200" cy="4247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200" y="1752600"/>
            <a:ext cx="38608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625601" y="374330"/>
            <a:ext cx="9347200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 দেখ এবং চিন্তা করে বল  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0037" y="545418"/>
            <a:ext cx="3632375" cy="689022"/>
          </a:xfrm>
        </p:spPr>
        <p:txBody>
          <a:bodyPr>
            <a:prstTxWarp prst="textWave4">
              <a:avLst/>
            </a:prstTxWarp>
            <a:noAutofit/>
          </a:bodyPr>
          <a:lstStyle/>
          <a:p>
            <a:pPr algn="ctr"/>
            <a:r>
              <a:rPr lang="bn-BD" sz="6000" b="1" cap="none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cap="none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04813" y="2849880"/>
            <a:ext cx="3535680" cy="1554480"/>
          </a:xfrm>
          <a:noFill/>
        </p:spPr>
        <p:txBody>
          <a:bodyPr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/>
          <a:p>
            <a:pPr marL="0" indent="0">
              <a:buNone/>
            </a:pP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কুরবানি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’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2413" y="4373880"/>
            <a:ext cx="4419107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 – ২য়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   -  ০৮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পৃষ্ঠা   -  ৩৯- ৪০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187" y="545418"/>
            <a:ext cx="3090933" cy="2060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446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85196"/>
            <a:ext cx="10850880" cy="372409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8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কুরবানের পরিচিতি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বলতে পারবে । 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কুরবানীর পটভূমি সম্পর্কে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।কুরবানির বিধি-বিধান সম্পর্কে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60800" y="228600"/>
            <a:ext cx="8331200" cy="1371600"/>
          </a:xfrm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কুরবানের পরিচিতি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8001" y="3352800"/>
            <a:ext cx="7721600" cy="2909888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402336" lvl="1" indent="0" algn="ctr">
              <a:buSzPct val="80000"/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পরিভাষায় – যিলহজ্জ মাসের ১০ তারিখ সকাল থেকে ১২ তারিখ সন্ধ্যা পর্যন্ত আল্লাহর নৈকট্য লাভের জন্য যে পশু যবেহ করা হয় তাকে কুরবানি বলা হয় 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01" y="1371600"/>
            <a:ext cx="7207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কুরবানির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আরবী প্রতিশব্দ উযহিয়্যাহ ,এর আভিধানিক অর্থ ত্যাগ ,উৎসর্গ , </a:t>
            </a:r>
          </a:p>
        </p:txBody>
      </p:sp>
      <p:pic>
        <p:nvPicPr>
          <p:cNvPr id="10" name="Picture 9" descr="korb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1977092"/>
            <a:ext cx="3281680" cy="393151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663702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705600" cy="1371600"/>
          </a:xfrm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কুরবানের পটভূমি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160" y="1447800"/>
            <a:ext cx="10566400" cy="4800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lvl="1">
              <a:buSzPct val="80000"/>
              <a:buFont typeface="Wingdings" pitchFamily="2" charset="2"/>
              <a:buChar char="q"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হযরত ইব্রাহীম আঃ ৯০ বছর বয়সে সন্তান লাভ। 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স্বপ্নে কুরবানের আদেশ ।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 পালনের সিদ্ধান্ত ।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ইসমাইল আঃ ও তাতে সম্মতি ।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পূত্রকে কুরবানির  জন্য মিনার দিকে যাত্রা ।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স্থানে পৌছে পূত্রের গলায় ছুরি চালানোর উদ্যেগ ।</a:t>
            </a:r>
          </a:p>
          <a:p>
            <a:pPr lvl="1">
              <a:buSzPct val="80000"/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গায়েবী আওয়াজ ও দুম্বা প্রেরণ।</a:t>
            </a:r>
          </a:p>
          <a:p>
            <a:pPr lvl="1">
              <a:buSzPct val="80000"/>
              <a:buFont typeface="Wingdings" pitchFamily="2" charset="2"/>
              <a:buChar char="q"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48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</TotalTime>
  <Words>636</Words>
  <Application>Microsoft Office PowerPoint</Application>
  <PresentationFormat>Custom</PresentationFormat>
  <Paragraphs>124</Paragraphs>
  <Slides>20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 </vt:lpstr>
      <vt:lpstr>PowerPoint Presentation</vt:lpstr>
      <vt:lpstr>কুরবানের পরিচিতি </vt:lpstr>
      <vt:lpstr>কুরবানের পটভূমি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363</cp:revision>
  <dcterms:created xsi:type="dcterms:W3CDTF">2013-12-14T06:41:16Z</dcterms:created>
  <dcterms:modified xsi:type="dcterms:W3CDTF">2019-11-28T02:36:43Z</dcterms:modified>
</cp:coreProperties>
</file>