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350" r:id="rId2"/>
    <p:sldId id="328" r:id="rId3"/>
    <p:sldId id="343" r:id="rId4"/>
    <p:sldId id="330" r:id="rId5"/>
    <p:sldId id="331" r:id="rId6"/>
    <p:sldId id="344" r:id="rId7"/>
    <p:sldId id="334" r:id="rId8"/>
    <p:sldId id="346" r:id="rId9"/>
    <p:sldId id="335" r:id="rId10"/>
    <p:sldId id="336" r:id="rId11"/>
    <p:sldId id="337" r:id="rId12"/>
    <p:sldId id="347" r:id="rId13"/>
    <p:sldId id="348" r:id="rId14"/>
    <p:sldId id="349" r:id="rId15"/>
    <p:sldId id="345" r:id="rId16"/>
    <p:sldId id="338" r:id="rId17"/>
    <p:sldId id="339" r:id="rId18"/>
    <p:sldId id="340" r:id="rId19"/>
    <p:sldId id="3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and identity of the content</a:t>
            </a:r>
            <a:r>
              <a:rPr lang="en-US" baseline="0" dirty="0" smtClean="0"/>
              <a:t> builder and class with subject in one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5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8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5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4322" y="209986"/>
            <a:ext cx="11634814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3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9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46400" y="1648344"/>
            <a:ext cx="8534400" cy="45744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Pictures\Awaed Imaje\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8004" r="7198" b="307"/>
          <a:stretch/>
        </p:blipFill>
        <p:spPr bwMode="auto">
          <a:xfrm>
            <a:off x="815925" y="1534141"/>
            <a:ext cx="2496235" cy="4802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470647"/>
            <a:ext cx="10972800" cy="605118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8966" y="198"/>
            <a:ext cx="6077034" cy="6812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096000" y="0"/>
            <a:ext cx="6128512" cy="6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6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068" y="5388115"/>
            <a:ext cx="794173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ওহি অবতরণ পদ্ধতি গুলো উল্লেখ কর ,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4248595" y="2423160"/>
            <a:ext cx="3391209" cy="2318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42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3769" y="3347585"/>
            <a:ext cx="11562471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“আর তিনি ( মুহাম্মদ সঃ ) মনগড়া কোন কথা বলেননা । বরং এটা তো ওহি , যা তার প্রতি প্রত্যাদেশ হয়”।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(সূরা আন -নাজম ৩-৪)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2267" y="684681"/>
            <a:ext cx="388149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বাণী  --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548641" y="548808"/>
            <a:ext cx="139665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10119360" y="518273"/>
            <a:ext cx="139665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47" y="2208817"/>
            <a:ext cx="6744273" cy="879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12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9067" y="221451"/>
            <a:ext cx="304329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ওহির গুরুত্ব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313" y="1792754"/>
            <a:ext cx="4866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ইহা সরাসরি আল্লাহর পক্ষথেকে অবতীর্ণ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82" y="1052448"/>
            <a:ext cx="2825892" cy="19762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09" y="1126957"/>
            <a:ext cx="2844799" cy="2097167"/>
          </a:xfrm>
          <a:prstGeom prst="rect">
            <a:avLst/>
          </a:prstGeom>
          <a:solidFill>
            <a:srgbClr val="7030A0"/>
          </a:solidFill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45313" y="4226630"/>
            <a:ext cx="3373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ইহা ভুলত্রুটি সন্দেহের উধের্ব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31" y="3483427"/>
            <a:ext cx="3977307" cy="2579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11418" r="13849" b="4392"/>
          <a:stretch/>
        </p:blipFill>
        <p:spPr>
          <a:xfrm>
            <a:off x="4020374" y="3530508"/>
            <a:ext cx="3820677" cy="246946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980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9067" y="221451"/>
            <a:ext cx="304329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ওহির গুরুত্ব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420" y="2345174"/>
            <a:ext cx="4661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জ্ঞান-বিজ্ঞানের উৎস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29" y="1319580"/>
            <a:ext cx="5025431" cy="2292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6373" y="4844534"/>
            <a:ext cx="4758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জাতির সকল সমস্যা সমাধানের উৎস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94119" y="3754873"/>
            <a:ext cx="3977641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8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173" y="1484143"/>
            <a:ext cx="3676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সকল বিধি-বিধান জানতে পারি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89" y="4044463"/>
            <a:ext cx="1111318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তাওহিদ,রিসালাত,আখিরাত,জান্নাত,জাহান্নাম, ইত্যাদির জ্ঞান আমরা ওহির মাধ্যমে  লাভ করতে পারি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80" y="887251"/>
            <a:ext cx="2156085" cy="150155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91765" y="736579"/>
            <a:ext cx="1844040" cy="1844040"/>
            <a:chOff x="6964681" y="656401"/>
            <a:chExt cx="1844040" cy="1844040"/>
          </a:xfrm>
        </p:grpSpPr>
        <p:pic>
          <p:nvPicPr>
            <p:cNvPr id="5" name="Picture 2" descr="C:\Users\Md. Yunus Azad\Desktop\Mobile pic\IMG_2558475141457696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6964681" y="656401"/>
              <a:ext cx="1844040" cy="1844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7157799" y="1357454"/>
              <a:ext cx="1457803" cy="441933"/>
            </a:xfrm>
            <a:prstGeom prst="rect">
              <a:avLst/>
            </a:prstGeom>
          </p:spPr>
          <p:txBody>
            <a:bodyPr numCol="1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bn-BD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‘রিসালাত’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35805" y="661753"/>
            <a:ext cx="2875070" cy="1918866"/>
            <a:chOff x="8921041" y="642495"/>
            <a:chExt cx="2875070" cy="1918866"/>
          </a:xfrm>
        </p:grpSpPr>
        <p:pic>
          <p:nvPicPr>
            <p:cNvPr id="8" name="Picture 2" descr="C:\Users\Computer City\Pictures\Nature\13509113_655040141312779_7584909791050418697_n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041" y="642495"/>
              <a:ext cx="1534573" cy="93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1041" y="1578421"/>
              <a:ext cx="1646893" cy="982940"/>
            </a:xfrm>
            <a:prstGeom prst="rect">
              <a:avLst/>
            </a:prstGeom>
          </p:spPr>
        </p:pic>
        <p:pic>
          <p:nvPicPr>
            <p:cNvPr id="11" name="Picture 3" descr="C:\Users\Computer City\Pictures\Landscapes\17362434_1742152306095422_1901785092328941487_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7537" y="1658599"/>
              <a:ext cx="1358574" cy="90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Computer City\Pictures\Nature\13325464_649150725235054_1714745865036662001_n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4813" y="674056"/>
              <a:ext cx="1329987" cy="98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632166" y="1253311"/>
              <a:ext cx="133882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জান্নাত</a:t>
              </a:r>
              <a:endPara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8" y="661753"/>
            <a:ext cx="1737361" cy="19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9067" y="221451"/>
            <a:ext cx="304329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ওহির গুরুত্ব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6840" y="2432596"/>
            <a:ext cx="7909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ইহা সরাসরি আল্লাহর পক্ষথেকে অবতীর্ণ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ইহা ভুলত্রুটি সন্দেহের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উর্ধে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জ্ঞান-বিজ্ঞানের উৎস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জাতির সকল সমস্যা সমাধানের উৎস 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50720" y="5417406"/>
            <a:ext cx="778764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ওহি অবতারণ পদ্বতিগুলো লেখ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Pictures\কুরআন,হাদিস\128292_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40" y="1752600"/>
            <a:ext cx="5308600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819" y="304801"/>
            <a:ext cx="3972221" cy="1686639"/>
          </a:xfrm>
          <a:prstGeom prst="cloudCallou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2040" y="2416016"/>
            <a:ext cx="10043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ওহি অর্থ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ওহি কার মাধ্যমে নাজিল হয়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ওহি মাতলু কোনটি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ওহি গাইরে মাতলু দ্বারা নামাজ হবে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মহানবী সঃ এর উপর সর্ব প্রথম ওহি কোথায় নাজিল হয়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31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90502"/>
            <a:ext cx="11277600" cy="63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4800" y="263604"/>
            <a:ext cx="61976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1" y="5562601"/>
            <a:ext cx="112776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“মানব জীবনে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ওহির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অপরিসীম”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/>
          </p:cNvSpPr>
          <p:nvPr/>
        </p:nvSpPr>
        <p:spPr>
          <a:xfrm>
            <a:off x="101600" y="6400805"/>
            <a:ext cx="1727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FF741-998C-403B-BCF5-C2FFB07A19C7}" type="datetime8">
              <a:rPr lang="bn-BD" smtClean="0"/>
              <a:pPr/>
              <a:t>3 আগস্ট., 19</a:t>
            </a:fld>
            <a:endParaRPr lang="en-US"/>
          </a:p>
        </p:txBody>
      </p:sp>
      <p:pic>
        <p:nvPicPr>
          <p:cNvPr id="3" name="Content Placeholder 4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192000" cy="6705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4" y="76200"/>
            <a:ext cx="12191237" cy="6705600"/>
            <a:chOff x="-11691" y="13855"/>
            <a:chExt cx="9072564" cy="6858000"/>
          </a:xfrm>
        </p:grpSpPr>
        <p:sp>
          <p:nvSpPr>
            <p:cNvPr id="9" name="Rectangle 8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00B0F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24-Point Star 10"/>
          <p:cNvSpPr/>
          <p:nvPr/>
        </p:nvSpPr>
        <p:spPr>
          <a:xfrm>
            <a:off x="508000" y="3306034"/>
            <a:ext cx="2634933" cy="1875566"/>
          </a:xfrm>
          <a:prstGeom prst="star24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4-Point Star 11"/>
          <p:cNvSpPr/>
          <p:nvPr/>
        </p:nvSpPr>
        <p:spPr>
          <a:xfrm>
            <a:off x="3364932" y="3326506"/>
            <a:ext cx="2587989" cy="1812560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6255224" y="3316275"/>
            <a:ext cx="2540000" cy="1767739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9224372" y="3296936"/>
            <a:ext cx="2641600" cy="1812560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5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07201" y="1285373"/>
            <a:ext cx="4876799" cy="5049216"/>
            <a:chOff x="2268433" y="684013"/>
            <a:chExt cx="4890516" cy="60739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433" y="684013"/>
              <a:ext cx="4890516" cy="60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99" y="2985887"/>
              <a:ext cx="3950208" cy="246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60008" y="5244332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18" name="Picture 2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0"/>
          <a:stretch/>
        </p:blipFill>
        <p:spPr bwMode="auto">
          <a:xfrm>
            <a:off x="2488570" y="1196428"/>
            <a:ext cx="2007230" cy="20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1250171" y="1364478"/>
            <a:ext cx="4068589" cy="3481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364478"/>
            <a:ext cx="4892040" cy="3481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2760" y="431482"/>
            <a:ext cx="621792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চিন্তাকর এবং বল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4040" y="5315341"/>
            <a:ext cx="932688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আল্লাহর পক্ষথেকে রাসুল (সাঃ)  কাছে কার মাধ্যমে এসেছে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2760" y="5232890"/>
            <a:ext cx="510540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জিব্রাইল আঃ এর মাধ্যমে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4260" y="5232890"/>
            <a:ext cx="429006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আলকোরআনের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6840" y="5315340"/>
            <a:ext cx="1024128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আল্লাহর পক্ষ থেকে রোজ যা নিয়ে আসতেন তাকে সংক্ষেপে কী বলে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6305" y="5232888"/>
            <a:ext cx="267843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ওহী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33044" y="667039"/>
            <a:ext cx="3656076" cy="581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numCol="1">
            <a:prstTxWarp prst="textWave4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19528" y="1553309"/>
            <a:ext cx="3400471" cy="2317651"/>
          </a:xfrm>
          <a:prstGeom prst="rect">
            <a:avLst/>
          </a:prstGeom>
          <a:noFill/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ওহি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9585" y="4619161"/>
            <a:ext cx="38862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  -  ০১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 -  ০৮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  -  ১৬-১৭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56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98720" y="431484"/>
            <a:ext cx="262128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03200" y="1154161"/>
            <a:ext cx="7074524" cy="1406188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2560349"/>
            <a:ext cx="86410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ওহির পরিচিতি বলতে  পারবে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ওহি অবতরণের পদ্ধতি ব্যাখ্যা করতে পারবে 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ওহির প্রকারভেদ বর্ণনা করতে পারবে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ওহির গুরুত্ব বিশ্লেষণ করতে পারবে  </a:t>
            </a:r>
          </a:p>
        </p:txBody>
      </p:sp>
    </p:spTree>
    <p:extLst>
      <p:ext uri="{BB962C8B-B14F-4D97-AF65-F5344CB8AC3E}">
        <p14:creationId xmlns:p14="http://schemas.microsoft.com/office/powerpoint/2010/main" val="1663473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0801" y="182880"/>
            <a:ext cx="37592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ওহির 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8167" r="12840" b="8168"/>
          <a:stretch/>
        </p:blipFill>
        <p:spPr>
          <a:xfrm>
            <a:off x="1239520" y="304149"/>
            <a:ext cx="2936240" cy="2484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67600"/>
            <a:ext cx="3276599" cy="2220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01040" y="2788406"/>
            <a:ext cx="108661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ওহি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’শব্দের অর্থ ইশারা, ইঙ্গিত , গোপন কথা , ইত্যাদি </a:t>
            </a:r>
          </a:p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সাধারণত কোন ব্যক্তির নিকট গোপনে প্রেরীত সংবাদকে ওহি বলা হয় ।</a:t>
            </a:r>
          </a:p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পরিভাষায় – মহান আল্লাহর পক্ষ থেকে নবি-রাসুলগণের নিকট প্রেরিত সংবাদ বা বাণীকে ওহী বলা হয় 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983480" y="4678680"/>
            <a:ext cx="4846320" cy="1706880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ওহি তিলওয়াতের ভিডিও ক্লীপটি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দেখি-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177422"/>
              </p:ext>
            </p:extLst>
          </p:nvPr>
        </p:nvGraphicFramePr>
        <p:xfrm>
          <a:off x="9967595" y="5135245"/>
          <a:ext cx="14319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7595" y="5135245"/>
                        <a:ext cx="1431925" cy="79375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1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3681"/>
            <a:ext cx="77216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ওহি অবতরণ পদ্ধতি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1389171"/>
            <a:ext cx="87043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নিন্মোক্ত নিয়মে ওহি অবতরণ হয়েছে  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" y="2551837"/>
            <a:ext cx="7513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জিব্রাইল আঃ নিজস্ব আকৃতিতে ওহি নিয়ে আসতেন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আল্লাহতায়ালা সরাসরি কথা বলার মাধ্যমে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জিব্রাইল (আঃ) অপরিচিত লোকের বেশে 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ঘণ্টা ধ্বনি </a:t>
            </a:r>
            <a:r>
              <a:rPr lang="bn-BD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(যা রাসুল  সঃ এর কাছে অনেক  কষ্টকর) </a:t>
            </a:r>
            <a:endParaRPr lang="bn-BD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মৌমাছির গুঞ্জন রবে 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স্বপ্ন যোগে  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72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87681" y="4474283"/>
            <a:ext cx="7266704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 সঃ এর কাছে ওহি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আসতেন 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175760" y="314301"/>
            <a:ext cx="3977640" cy="6058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7754385" y="3124595"/>
            <a:ext cx="3142215" cy="296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61" y="1097279"/>
            <a:ext cx="4843239" cy="3324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0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push.wav"/>
          </p:stSnd>
        </p:sndAc>
      </p:transition>
    </mc:Choice>
    <mc:Fallback xmlns="">
      <p:transition spd="slow">
        <p:dissolve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6400" y="303680"/>
            <a:ext cx="632926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ওহির প্রকারভেদ-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4624755" y="1219201"/>
            <a:ext cx="3130061" cy="1354015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7462" y="1377225"/>
            <a:ext cx="1987063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ওহি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7420707" y="1219201"/>
            <a:ext cx="2831123" cy="20772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2102552" y="1246918"/>
            <a:ext cx="2831123" cy="219082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020897" y="2478735"/>
            <a:ext cx="1230929" cy="81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277193" y="2620056"/>
            <a:ext cx="1230929" cy="81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rved Down Ribbon 12"/>
          <p:cNvSpPr/>
          <p:nvPr/>
        </p:nvSpPr>
        <p:spPr>
          <a:xfrm>
            <a:off x="8343889" y="3034041"/>
            <a:ext cx="2584939" cy="1529861"/>
          </a:xfrm>
          <a:prstGeom prst="ellipse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গায়র</a:t>
            </a:r>
          </a:p>
          <a:p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মাতলু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Down Ribbon 13"/>
          <p:cNvSpPr/>
          <p:nvPr/>
        </p:nvSpPr>
        <p:spPr>
          <a:xfrm>
            <a:off x="1504668" y="3169578"/>
            <a:ext cx="2584939" cy="1529861"/>
          </a:xfrm>
          <a:prstGeom prst="ellipse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1673" y="3801201"/>
            <a:ext cx="133644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মাতলু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620092" y="4740645"/>
            <a:ext cx="545131" cy="509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016000" y="5095267"/>
            <a:ext cx="3817091" cy="114299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কোরআন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7789978" y="5085590"/>
            <a:ext cx="3587261" cy="104628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হাদীস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319837" y="4626323"/>
            <a:ext cx="545131" cy="509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17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</TotalTime>
  <Words>408</Words>
  <Application>Microsoft Office PowerPoint</Application>
  <PresentationFormat>Custom</PresentationFormat>
  <Paragraphs>88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382</cp:revision>
  <dcterms:created xsi:type="dcterms:W3CDTF">2013-12-14T06:41:16Z</dcterms:created>
  <dcterms:modified xsi:type="dcterms:W3CDTF">2019-08-03T04:26:05Z</dcterms:modified>
</cp:coreProperties>
</file>