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EF0A2-F246-4F7D-B323-29D0722A3F2D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08A63-2BE2-4476-A5E9-1EC4E853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5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96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08A63-2BE2-4476-A5E9-1EC4E853D5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11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পয়েন্টগুলো শিক্ষক</a:t>
            </a:r>
            <a:r>
              <a:rPr lang="bn-BD" b="1" baseline="0" dirty="0" smtClean="0"/>
              <a:t> বিস্তারিত আলোচনা করবেন ।</a:t>
            </a:r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15 এপ্রিল.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৪/৫মিঃ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08A63-2BE2-4476-A5E9-1EC4E853D5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55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মূলায়ানের প্রশ্ন সূনির্দিষ্ট</a:t>
            </a:r>
            <a:r>
              <a:rPr lang="bn-BD" b="1" baseline="0" dirty="0" smtClean="0"/>
              <a:t> ভাবে শিক্ষার্থীদের থেকে করা যেতে পারে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08A63-2BE2-4476-A5E9-1EC4E853D5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16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08A63-2BE2-4476-A5E9-1EC4E853D5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03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জ্ঞাপন দ্বারা শিক্ষক শ্রেণি কক্ষ থেকে বিদায় নিবেন।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12DA0-6788-4263-A34A-99077C01938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কুশল</a:t>
            </a:r>
            <a:r>
              <a:rPr lang="bn-BD" b="1" baseline="0" dirty="0" smtClean="0"/>
              <a:t> বিনিময়ের পর শিক্ষক শ্রেণি বিন্যাসের দিকে নজরদিতে পারে ।</a:t>
            </a:r>
            <a:endParaRPr lang="en-US" b="1" dirty="0" smtClean="0"/>
          </a:p>
        </p:txBody>
      </p:sp>
      <p:sp>
        <p:nvSpPr>
          <p:cNvPr id="3482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Calibri" pitchFamily="34" charset="0"/>
            </a:endParaRPr>
          </a:p>
        </p:txBody>
      </p:sp>
      <p:sp>
        <p:nvSpPr>
          <p:cNvPr id="3482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F673047-153C-4836-B71E-4B34FEAC7B1C}" type="datetime8">
              <a:rPr lang="bn-BD" smtClean="0">
                <a:latin typeface="Calibri" pitchFamily="34" charset="0"/>
                <a:ea typeface="Vrinda"/>
                <a:cs typeface="Vrinda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 এপ্রিল. 17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n-BD" smtClean="0">
                <a:latin typeface="Calibri" pitchFamily="34" charset="0"/>
                <a:ea typeface="Vrinda"/>
                <a:cs typeface="Vrinda"/>
              </a:rPr>
              <a:t>মোঃ সাইফুল ইসলাম। সহকারী শিক্ষক, সোনামুখী উচ্চ বিদ্যালয়।</a:t>
            </a:r>
            <a:endParaRPr lang="en-US" smtClean="0">
              <a:latin typeface="Calibri" pitchFamily="34" charset="0"/>
            </a:endParaRPr>
          </a:p>
        </p:txBody>
      </p:sp>
      <p:sp>
        <p:nvSpPr>
          <p:cNvPr id="3482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A2FC7FF-DEE3-46DD-8239-06399AC2173B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94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7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স্লাইডে প্রদর্শিত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ছবিগুলি দ্বারা শিক্ষার্থীদের  মুখ থেকে শিরুণাম  বের করে আনার চেষ্ঠা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08A63-2BE2-4476-A5E9-1EC4E853D5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54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শিরুণাম শিক্ষার্থীরা নিজ নিজ খাতায় লিখবেন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15 এপ্রিল.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91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08A63-2BE2-4476-A5E9-1EC4E853D5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00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15 এপ্রিল.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ইসলাম</a:t>
            </a:r>
            <a:r>
              <a:rPr lang="bn-BD" b="1" baseline="0" dirty="0" smtClean="0"/>
              <a:t> গ্রহণ বিষয়ে তাঁর বোন ফাতেমা এর ইসলাম গ্রহণের খবর পাওয়ার পর তার বাসার দিকে রওনা এবং সেখানে সংঘটিত ঘটনা শিক্ষক বিস্তারিত বর্ণনা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08A63-2BE2-4476-A5E9-1EC4E853D5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48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পয়েন্টের</a:t>
            </a:r>
            <a:r>
              <a:rPr lang="bn-BD" b="1" baseline="0" dirty="0" smtClean="0"/>
              <a:t> আওতায় সংঘটিত ঘটনাগুলো শিক্ষক বর্ণনা করবেন । </a:t>
            </a:r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15 এপ্রিল.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3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6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95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6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1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5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4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4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8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0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1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2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257D3-90C8-47CA-9396-C14881D5DC9E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3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05000"/>
            <a:ext cx="868680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 স্লাইডের নিচে অর্থাৎ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 সংযোজন করা হয়েছে। আশা করি সম্মানিত শিক্ষকগণ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অনুগ্রহপূর্বক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পাঠটি উপস্থাপনের পূর্বে  উল্লেখিত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শিক্ষকগণ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প্রয়োজনবোধে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কলাকৌশল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457200"/>
            <a:ext cx="6484467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</a:t>
            </a:r>
            <a:r>
              <a:rPr lang="bn-BD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8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Computer City\Pictures\Landscapes\img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0"/>
          <a:stretch/>
        </p:blipFill>
        <p:spPr bwMode="auto">
          <a:xfrm>
            <a:off x="0" y="1"/>
            <a:ext cx="9137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221792" y="3548419"/>
            <a:ext cx="6102808" cy="253124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হজরত ওমর রাঃ এর ন্যায় বিচারের মূর্ত প্রতীক ব্যাখ্যা কর 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6324600" y="1676400"/>
            <a:ext cx="2642548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1371600" y="617201"/>
            <a:ext cx="3657600" cy="1211600"/>
          </a:xfrm>
          <a:prstGeom prst="flowChartTerminator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7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3048000" cy="609600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চরিত্র ও কৃতিত্ব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838200"/>
            <a:ext cx="5791200" cy="5562600"/>
          </a:xfrm>
          <a:noFill/>
          <a:ln w="57150">
            <a:noFill/>
          </a:ln>
        </p:spPr>
        <p:txBody>
          <a:bodyPr>
            <a:noAutofit/>
          </a:bodyPr>
          <a:lstStyle/>
          <a:p>
            <a:pPr>
              <a:buSzPct val="80000"/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বিচক্ষণ ও দুরদর্শী 		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অত্যান্ত খোদাভীরু	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সুসুম কোমল	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	 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বজ্রের মত কঠিন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	 	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রাজ্যে চদ্ধবেশে বিচরণ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	 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মানব ও প্রজাদরদী		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মানবতাবোধের মহান আদর্শ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অনাড়ম্বর জীবন যাপন	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রাসুলের বাণী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		  </a:t>
            </a:r>
          </a:p>
          <a:p>
            <a:pPr>
              <a:buSzPct val="80000"/>
              <a:buFont typeface="Wingdings" pitchFamily="2" charset="2"/>
              <a:buChar char="q"/>
            </a:pP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82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islam\Desktop\yousuf\Aarhus_rose_gard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8200" cy="617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514" y="28353"/>
            <a:ext cx="381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00443" y="-4377071"/>
            <a:ext cx="381001" cy="9135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312" y="2147665"/>
            <a:ext cx="333375" cy="914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5181600"/>
            <a:ext cx="7924800" cy="132343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ctr">
              <a:buFont typeface="Wingdings" pitchFamily="2" charset="2"/>
              <a:buChar char="v"/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হযরত ওমর এর ন্যায়বিচার সম্পর্কে পাঁচটি বাক্য তৈরি কর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457200"/>
            <a:ext cx="3429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F:\r\IMG_46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/>
          <a:stretch/>
        </p:blipFill>
        <p:spPr bwMode="auto">
          <a:xfrm>
            <a:off x="1371600" y="1770742"/>
            <a:ext cx="6019800" cy="295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4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981200"/>
            <a:ext cx="8534400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শাসক কে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ওমর রাঃ ইসলামের কততম খলিফা?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বছর বয়সে  ইসলাম গ্রহণ করেন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উপাধী কি ছিল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ফারুক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অর্থ কি ?</a:t>
            </a:r>
          </a:p>
          <a:p>
            <a:pPr marL="742950" indent="-742950">
              <a:buFont typeface="+mj-lt"/>
              <a:buAutoNum type="arabicPeriod"/>
            </a:pP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3750" y="372070"/>
            <a:ext cx="270510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6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" y="76200"/>
            <a:ext cx="9022676" cy="6705600"/>
          </a:xfrm>
          <a:prstGeom prst="rect">
            <a:avLst/>
          </a:prstGeom>
        </p:spPr>
      </p:pic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2819400" y="76200"/>
            <a:ext cx="3055937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020" y="216745"/>
            <a:ext cx="8866355" cy="6488855"/>
          </a:xfrm>
          <a:prstGeom prst="rect">
            <a:avLst/>
          </a:prstGeom>
          <a:noFill/>
          <a:ln w="142875">
            <a:solidFill>
              <a:srgbClr val="00B0F0"/>
            </a:solidFill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4722674"/>
            <a:ext cx="83947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Blip>
                <a:blip r:embed="rId4"/>
              </a:buBlip>
              <a:defRPr/>
            </a:pPr>
            <a:r>
              <a:rPr lang="bn-BD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ওমর </a:t>
            </a:r>
            <a:r>
              <a:rPr lang="en-US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.) </a:t>
            </a:r>
            <a:r>
              <a:rPr lang="bn-BD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ন্যায় বিচার ও প্রজাবৎসল্য নীতি গুলো বর্ণনা কর ।</a:t>
            </a:r>
            <a:endParaRPr lang="en-US" sz="5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6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vin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1002">
            <a:schemeClr val="lt2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3" name="Picture 2" descr="beautiful-flowers-flowers-33623976-500-3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8600"/>
            <a:ext cx="8382000" cy="6400800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28600" y="2209800"/>
            <a:ext cx="7696200" cy="25908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23900" b="1" kern="10" spc="50" dirty="0" smtClean="0">
                <a:ln w="5715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kern="10" spc="50" dirty="0">
              <a:ln w="57150">
                <a:solidFill>
                  <a:srgbClr val="FF0000"/>
                </a:solidFill>
              </a:ln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9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4B4EF7-A9EC-4AEC-AF3B-DE855E6F89EB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15-04-17 09.51</a:t>
            </a:fld>
            <a:endParaRPr lang="en-US" smtClean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11C2BDC-007B-4C9E-A7DB-5113224FE8F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22" name="Rounded Rectangle 21"/>
          <p:cNvSpPr/>
          <p:nvPr/>
        </p:nvSpPr>
        <p:spPr>
          <a:xfrm>
            <a:off x="914400" y="136525"/>
            <a:ext cx="7315200" cy="609600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8-Point Star 23"/>
          <p:cNvSpPr/>
          <p:nvPr/>
        </p:nvSpPr>
        <p:spPr>
          <a:xfrm>
            <a:off x="304800" y="4419600"/>
            <a:ext cx="2057400" cy="1752600"/>
          </a:xfrm>
          <a:prstGeom prst="star8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12-Point Star 24"/>
          <p:cNvSpPr/>
          <p:nvPr/>
        </p:nvSpPr>
        <p:spPr>
          <a:xfrm>
            <a:off x="2438400" y="4419600"/>
            <a:ext cx="1905000" cy="17373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13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12-Point Star 25"/>
          <p:cNvSpPr/>
          <p:nvPr/>
        </p:nvSpPr>
        <p:spPr>
          <a:xfrm>
            <a:off x="4343400" y="4419600"/>
            <a:ext cx="2057400" cy="17373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3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8-Point Star 26"/>
          <p:cNvSpPr/>
          <p:nvPr/>
        </p:nvSpPr>
        <p:spPr>
          <a:xfrm>
            <a:off x="6400800" y="4419600"/>
            <a:ext cx="2133600" cy="1737360"/>
          </a:xfrm>
          <a:prstGeom prst="star8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199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99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8-Point Star 27"/>
          <p:cNvSpPr/>
          <p:nvPr/>
        </p:nvSpPr>
        <p:spPr>
          <a:xfrm>
            <a:off x="304800" y="4408842"/>
            <a:ext cx="2057400" cy="1752600"/>
          </a:xfrm>
          <a:prstGeom prst="star8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12-Point Star 28"/>
          <p:cNvSpPr/>
          <p:nvPr/>
        </p:nvSpPr>
        <p:spPr>
          <a:xfrm>
            <a:off x="2438400" y="4408842"/>
            <a:ext cx="1905000" cy="17373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13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12-Point Star 29"/>
          <p:cNvSpPr/>
          <p:nvPr/>
        </p:nvSpPr>
        <p:spPr>
          <a:xfrm>
            <a:off x="4343400" y="4408842"/>
            <a:ext cx="2057400" cy="17373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3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8-Point Star 30"/>
          <p:cNvSpPr/>
          <p:nvPr/>
        </p:nvSpPr>
        <p:spPr>
          <a:xfrm>
            <a:off x="6400800" y="4408842"/>
            <a:ext cx="2133600" cy="1737360"/>
          </a:xfrm>
          <a:prstGeom prst="star8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199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99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0"/>
            <a:ext cx="4495799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127000"/>
            <a:ext cx="46482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8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48148E-6 C -0.17692 -1.48148E-6 -0.35365 -1.48148E-6 -0.53056 -1.48148E-6 " pathEditMode="relative" ptsTypes="fA">
                                      <p:cBhvr>
                                        <p:cTn id="5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0.19671 -3.33333E-6 0.39358 -3.33333E-6 0.59028 -3.33333E-6 " pathEditMode="relative" ptsTypes="fA">
                                      <p:cBhvr>
                                        <p:cTn id="5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শনিবার, 15 এপ্রিল 2017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b="1" smtClean="0"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62325" y="298130"/>
            <a:ext cx="2124075" cy="5400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1" y="1110916"/>
            <a:ext cx="4022558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223" y="3164307"/>
            <a:ext cx="4527884" cy="2677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8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মোবাইল-০১৮১৭৭১৫৬৭৭</a:t>
            </a: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03" y="1323474"/>
            <a:ext cx="1728537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6" name="Straight Connector 15"/>
          <p:cNvCxnSpPr/>
          <p:nvPr/>
        </p:nvCxnSpPr>
        <p:spPr>
          <a:xfrm>
            <a:off x="484454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0675" y="1095586"/>
            <a:ext cx="4550862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736264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4" descr="H:\Photos\Captured\Photo05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3433" b="9220"/>
          <a:stretch/>
        </p:blipFill>
        <p:spPr bwMode="auto">
          <a:xfrm>
            <a:off x="5181600" y="1600200"/>
            <a:ext cx="3519714" cy="45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943600" y="5191780"/>
            <a:ext cx="2043332" cy="52322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7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881793"/>
            <a:ext cx="73914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তোমরা বলতো দেখি  ইসলামের দ্বিতীয়  খলিফার নাম কী ?  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6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BDAAA80-DA72-4B33-9639-5EC89F20A3BE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15-04-17 10.58</a:t>
            </a:fld>
            <a:endParaRPr lang="en-US" smtClean="0"/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A95CB2-BDA4-4803-AE3A-1063693EDCB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2" name="Rounded Rectangle 1"/>
          <p:cNvSpPr/>
          <p:nvPr/>
        </p:nvSpPr>
        <p:spPr>
          <a:xfrm>
            <a:off x="1447800" y="457200"/>
            <a:ext cx="5638800" cy="6096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914400" y="762000"/>
            <a:ext cx="7696200" cy="5181600"/>
          </a:xfrm>
          <a:prstGeom prst="horizontalScroll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উমর </a:t>
            </a:r>
            <a:r>
              <a:rPr lang="en-US" sz="8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8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8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.)</a:t>
            </a:r>
            <a:endParaRPr lang="bn-BD" sz="88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– ৫ম </a:t>
            </a:r>
          </a:p>
          <a:p>
            <a:pPr algn="ctr"/>
            <a:r>
              <a:rPr lang="bn-BD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– ০৭</a:t>
            </a:r>
          </a:p>
          <a:p>
            <a:pPr algn="ctr"/>
            <a:r>
              <a:rPr lang="bn-BD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পৃষ্ঠা- ১৬৩-৬৪  </a:t>
            </a:r>
            <a:endParaRPr lang="en-US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4EE8C97-AE78-498E-8E0C-51D3F0C300A0}" type="datetime12">
              <a:rPr lang="bn-BD" b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15-04-17 10.58</a:t>
            </a:fld>
            <a:endParaRPr lang="en-US" b="1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F00B064-ED32-4B65-B3AA-731630BAC566}" type="slidenum">
              <a:rPr lang="en-US" b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b="1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24200" y="457200"/>
            <a:ext cx="24384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1295400"/>
            <a:ext cx="5410200" cy="715089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 শেষে শিক্ষার্থীরা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4129" y="2362200"/>
            <a:ext cx="8534400" cy="505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 উমর 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.)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।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" y="3886200"/>
            <a:ext cx="8839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 উমর </a:t>
            </a:r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.)</a:t>
            </a:r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ইসলাম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 ও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ন্যায় বিচার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সম্পর্কে  বর্ণনা করতে 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40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 চরিত্র ও কৃতিত্ব সম্পর্কে 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334000" cy="8382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ওমর (রঃ) এর পরিচিতি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1"/>
            <a:ext cx="8534400" cy="4495800"/>
          </a:xfrm>
          <a:noFill/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SzPct val="80000"/>
              <a:buFont typeface="Wingdings" pitchFamily="2" charset="2"/>
              <a:buChar char="§"/>
            </a:pP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‘হযরত উমর  (রা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৫৮৩ 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খ্রীঃ কুরাইশ বংশের আদি গোত্রে জন্ম গ্রহণ করেন ।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পিতার নাম খাত্তাব , মাতার  নাম হানতামা  তিনি মহান বীর ছিলেন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‘ফারুক’ 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তাঁর উপাধি ।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তিনি শিক্ষিত ,মার্জিত ,ও সৎ চরিত্রের অধিকারী ছিলেন 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যুবক বয়সে নাম করা কুস্তিগিরি ,সাহসী যোদ্ধা ,কবি ও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সুবক্তা ছিলেন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84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162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ইসলাম গ্রহণ ও খিলাফত লাভ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077200" cy="2544763"/>
          </a:xfrm>
          <a:noFill/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SzPct val="80000"/>
              <a:buFont typeface="Wingdings" pitchFamily="2" charset="2"/>
              <a:buChar char="§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৩৩ বৎসর বয়সে ইসলাম গ্রহণ করেন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হযরত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আবু বকর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.)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এর ইন্তেকালের পর খিলাফত লাভ করেন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pPr>
              <a:buSzPct val="80000"/>
              <a:buFont typeface="Wingdings" pitchFamily="2" charset="2"/>
              <a:buChar char="§"/>
            </a:pP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6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33400"/>
            <a:ext cx="3276600" cy="9144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ন্যায়বিচার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23" y="1752600"/>
            <a:ext cx="8525277" cy="4343399"/>
          </a:xfrm>
          <a:noFill/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buSzPct val="80000"/>
              <a:buFont typeface="Wingdings" pitchFamily="2" charset="2"/>
              <a:buChar char="q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আইনের চোখে সকলে সমান			</a:t>
            </a:r>
          </a:p>
          <a:p>
            <a:pPr algn="ctr">
              <a:buSzPct val="80000"/>
              <a:buFont typeface="Wingdings" pitchFamily="2" charset="2"/>
              <a:buChar char="q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অপরাধে স্বীয় পুত্রকে কঠোর শাস্তি দান 	</a:t>
            </a:r>
          </a:p>
          <a:p>
            <a:pPr algn="ctr">
              <a:buSzPct val="80000"/>
              <a:buFont typeface="Wingdings" pitchFamily="2" charset="2"/>
              <a:buChar char="q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গণতন্ত্র মনা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	 				</a:t>
            </a:r>
          </a:p>
          <a:p>
            <a:pPr algn="ctr">
              <a:buSzPct val="80000"/>
              <a:buFont typeface="Wingdings" pitchFamily="2" charset="2"/>
              <a:buChar char="q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রাজ্যে চদ্ধবেশে বিচরণ 				</a:t>
            </a:r>
          </a:p>
          <a:p>
            <a:pPr lvl="1" algn="ctr">
              <a:buSzPct val="80000"/>
              <a:buFont typeface="Wingdings" pitchFamily="2" charset="2"/>
              <a:buChar char="q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ইহুদী ও এক মুসলমানের মধ্যে বিচার ফায়সালা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/>
          <a:stretch/>
        </p:blipFill>
        <p:spPr>
          <a:xfrm>
            <a:off x="6233655" y="286366"/>
            <a:ext cx="2376946" cy="13138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6366"/>
            <a:ext cx="2133600" cy="145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4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545</Words>
  <Application>Microsoft Office PowerPoint</Application>
  <PresentationFormat>On-screen Show (4:3)</PresentationFormat>
  <Paragraphs>114</Paragraphs>
  <Slides>15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ওমর (রঃ) এর পরিচিতি </vt:lpstr>
      <vt:lpstr>ইসলাম গ্রহণ ও খিলাফত লাভ</vt:lpstr>
      <vt:lpstr>ন্যায়বিচার </vt:lpstr>
      <vt:lpstr>PowerPoint Presentation</vt:lpstr>
      <vt:lpstr>চরিত্র ও কৃতিত্ব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City</dc:creator>
  <cp:lastModifiedBy>Computer City</cp:lastModifiedBy>
  <cp:revision>8</cp:revision>
  <dcterms:created xsi:type="dcterms:W3CDTF">2016-09-15T13:32:38Z</dcterms:created>
  <dcterms:modified xsi:type="dcterms:W3CDTF">2017-04-15T05:09:08Z</dcterms:modified>
</cp:coreProperties>
</file>