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3.wav" ContentType="audio/wav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5"/>
  </p:notes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50" r:id="rId13"/>
    <p:sldId id="337" r:id="rId14"/>
    <p:sldId id="338" r:id="rId15"/>
    <p:sldId id="339" r:id="rId16"/>
    <p:sldId id="347" r:id="rId17"/>
    <p:sldId id="340" r:id="rId18"/>
    <p:sldId id="348" r:id="rId19"/>
    <p:sldId id="341" r:id="rId20"/>
    <p:sldId id="342" r:id="rId21"/>
    <p:sldId id="343" r:id="rId22"/>
    <p:sldId id="345" r:id="rId23"/>
    <p:sldId id="34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4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9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F8F35-C5BF-46A2-B774-AD06CA4FDAAD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EEFA5-F547-46E3-9571-56B15DD1B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8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দের সাথে কুশলবিনিময়ের পর শিক্ষক  শ্রেণি বিন্যাসের দিকে  নজর দিবেন ।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42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/>
              <a:t>শিক্ষার্থীদের</a:t>
            </a:r>
            <a:r>
              <a:rPr lang="bn-BD" b="1" baseline="0" dirty="0" smtClean="0"/>
              <a:t> ধন্যবাদ সহকারে শিক্ষক শ্রেণী কক্ষ ত্যাগ করবেন ।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35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শিরুনাম অবতারণে 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নিজেরা ছবি দেখে চিন্তা করে বলার চেষ্টা করবে ।।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08C8C-EBEF-4A41-93B0-7ED02E5C1B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শিরুণাম শিক্ষার্থীরা খাতায় লিখবেন 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62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শিক্ষার্থীরা মনোযোগ সহকারে শিখনফল শুনবেন ।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43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60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22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F1E60-DE10-4F3A-BF97-DDD523E02F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73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 শিক্ষক ব্লুটুথ মাউস শিক্ষার্থীদের কাছে দিয়ে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রেডিও বাটনের উপর ক্লিক করে সঠিক উত্তরটি বের কর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bn-BD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ব্লুটুথ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কয়েকজনকে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AU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7171-8A6B-438F-A212-6FDA70569D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/>
              <a:t>বাড়ির</a:t>
            </a:r>
            <a:r>
              <a:rPr lang="bn-BD" b="1" baseline="0" dirty="0" smtClean="0"/>
              <a:t> কাজ শিক্ষার্থীরা নিজ নিজ খাতায় লিখে নিবেন </a:t>
            </a:r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EEFA5-F547-46E3-9571-56B15DD1BF3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7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5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5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477085" y="6305490"/>
            <a:ext cx="7413675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রফিকুল ইসলাম, শিক্ষক  জনার কেঁওচিয়া আদর্শ উচ্চ বিদ্যালয়। সাতকানিয়া,চট্টগ্রাম ।</a:t>
            </a:r>
            <a:endParaRPr 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8821566" y="3297555"/>
            <a:ext cx="6458006" cy="282866"/>
          </a:xfrm>
          <a:prstGeom prst="rect">
            <a:avLst/>
          </a:prstGeom>
        </p:spPr>
      </p:pic>
      <p:pic>
        <p:nvPicPr>
          <p:cNvPr id="7" name="Picture 6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126594" y="3230419"/>
            <a:ext cx="6458006" cy="282866"/>
          </a:xfrm>
          <a:prstGeom prst="rect">
            <a:avLst/>
          </a:prstGeom>
        </p:spPr>
      </p:pic>
      <p:pic>
        <p:nvPicPr>
          <p:cNvPr id="8" name="Picture 7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4322" y="1416"/>
            <a:ext cx="11665293" cy="208570"/>
          </a:xfrm>
          <a:prstGeom prst="rect">
            <a:avLst/>
          </a:prstGeom>
        </p:spPr>
      </p:pic>
      <p:pic>
        <p:nvPicPr>
          <p:cNvPr id="9" name="Picture 8" descr="flowerruler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179" y="6633730"/>
            <a:ext cx="11665293" cy="2085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1416"/>
            <a:ext cx="12192000" cy="6840884"/>
          </a:xfrm>
          <a:prstGeom prst="rect">
            <a:avLst/>
          </a:prstGeom>
          <a:noFill/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5855-0F3E-4DC9-868C-67799B006E94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5855-0F3E-4DC9-868C-67799B006E94}" type="datetimeFigureOut">
              <a:rPr lang="en-US" smtClean="0"/>
              <a:pPr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792E-CDFD-458F-9605-F54243C514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gif"/><Relationship Id="rId7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1.wav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7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7.jpe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729238"/>
            <a:ext cx="9926319" cy="122318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অছে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6043" y="1906707"/>
            <a:ext cx="988995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="1" dirty="0" smtClean="0">
                <a:latin typeface="Arial" pitchFamily="34" charset="0"/>
                <a:cs typeface="NikoshBAN" pitchFamily="2" charset="0"/>
              </a:rPr>
              <a:t>5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চেপে উপস্থাপন শুরু করা যেতে পারে 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তাহলে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Hide slide show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করবে না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219200" y="3073886"/>
            <a:ext cx="1009048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850232" y="314024"/>
            <a:ext cx="10498677" cy="54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843738" y="336883"/>
            <a:ext cx="45719" cy="6112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Rectangle 6"/>
          <p:cNvSpPr/>
          <p:nvPr/>
        </p:nvSpPr>
        <p:spPr>
          <a:xfrm flipV="1">
            <a:off x="850232" y="6446521"/>
            <a:ext cx="1050517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Rectangle 7"/>
          <p:cNvSpPr/>
          <p:nvPr/>
        </p:nvSpPr>
        <p:spPr>
          <a:xfrm>
            <a:off x="11309686" y="314024"/>
            <a:ext cx="45719" cy="6134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ectangle 8"/>
          <p:cNvSpPr/>
          <p:nvPr/>
        </p:nvSpPr>
        <p:spPr>
          <a:xfrm>
            <a:off x="1286043" y="533401"/>
            <a:ext cx="995679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Rectangle 9"/>
          <p:cNvSpPr/>
          <p:nvPr/>
        </p:nvSpPr>
        <p:spPr>
          <a:xfrm>
            <a:off x="1153979" y="533400"/>
            <a:ext cx="60959" cy="5796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" name="Rectangle 10"/>
          <p:cNvSpPr/>
          <p:nvPr/>
        </p:nvSpPr>
        <p:spPr>
          <a:xfrm>
            <a:off x="1214938" y="6281879"/>
            <a:ext cx="993057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2" name="Rectangle 11"/>
          <p:cNvSpPr/>
          <p:nvPr/>
        </p:nvSpPr>
        <p:spPr>
          <a:xfrm flipH="1">
            <a:off x="11145514" y="556260"/>
            <a:ext cx="60961" cy="5725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2993AF2-952D-4B19-A1A1-867A517848E9}" type="datetime12">
              <a:rPr lang="bn-BD" b="1" smtClean="0"/>
              <a:t>3/8/2019 10:10 AM</a:t>
            </a:fld>
            <a:endParaRPr lang="en-US" b="1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105" y="1749377"/>
            <a:ext cx="162396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প্রথমতঃ-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11035" y="136894"/>
            <a:ext cx="4990058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আসমাউল হুসনার প্রভাব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544" y="715403"/>
            <a:ext cx="797216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মানবজীবনে আল্লাহর গুণবাচক নামসমুহের প্রভাব অপরিসীম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277" y="3232360"/>
            <a:ext cx="1107157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এসব নামের দ্বারা আমরা আল্লাহ তায়ালাকে চিনতে পারি । তার ক্ষমতা ও গুণাগুণের পরিচয় পাই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C:\Users\Computer City\Pictures\কুরআন,হাদিস\asmaul-hus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42" y="1326766"/>
            <a:ext cx="2723926" cy="159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:\Photos\Received\M.T99~0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150" y="1451095"/>
            <a:ext cx="2921391" cy="1674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  <a:extLst/>
        </p:spPr>
      </p:pic>
      <p:sp>
        <p:nvSpPr>
          <p:cNvPr id="14" name="TextBox 13"/>
          <p:cNvSpPr txBox="1"/>
          <p:nvPr/>
        </p:nvSpPr>
        <p:spPr>
          <a:xfrm>
            <a:off x="375647" y="4689524"/>
            <a:ext cx="6025153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যেমন- রাহমান ও রাহিম দ্বারা আমরা বুঝতে পারি যে আল্লাহ কতই দয়াবান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C:\Users\Computer City\Pictures\কুরআন,হাদিস\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6"/>
          <a:stretch/>
        </p:blipFill>
        <p:spPr bwMode="auto">
          <a:xfrm>
            <a:off x="9537086" y="4689523"/>
            <a:ext cx="2181415" cy="163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510989" y="4586068"/>
            <a:ext cx="2607233" cy="1650878"/>
            <a:chOff x="2208609" y="978"/>
            <a:chExt cx="1678781" cy="1678781"/>
          </a:xfrm>
        </p:grpSpPr>
        <p:sp>
          <p:nvSpPr>
            <p:cNvPr id="21" name="Oval 20"/>
            <p:cNvSpPr/>
            <p:nvPr/>
          </p:nvSpPr>
          <p:spPr>
            <a:xfrm>
              <a:off x="2208609" y="978"/>
              <a:ext cx="1678781" cy="1678781"/>
            </a:xfrm>
            <a:prstGeom prst="ellipse">
              <a:avLst/>
            </a:prstGeom>
            <a:blipFill rotWithShape="0">
              <a:blip r:embed="rId6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2325000" y="246830"/>
              <a:ext cx="1501292" cy="1187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400" b="1" dirty="0" smtClean="0">
                  <a:latin typeface="NikoshBAN" pitchFamily="2" charset="0"/>
                  <a:cs typeface="NikoshBAN" pitchFamily="2" charset="0"/>
                </a:rPr>
                <a:t>আররাহিম</a:t>
              </a:r>
              <a:endParaRPr lang="en-US" sz="54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75646" y="1639862"/>
            <a:ext cx="6025153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গাফফার দ্বারা আমরা বুঝি যে  মহান আল্লাহ ক্ষমাশীল 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" descr="C:\Users\Computer City\Pictures\কুরআন,হাদিস\asmaul-hus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2" t="3594" r="74815" b="86978"/>
          <a:stretch/>
        </p:blipFill>
        <p:spPr bwMode="auto">
          <a:xfrm>
            <a:off x="7670609" y="1055413"/>
            <a:ext cx="3577933" cy="246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96932" y="4114283"/>
            <a:ext cx="6025153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সুতরাং আমরা পাপ করলে এবং তার কাছে ক্ষমা চাইলে তিনি ক্ষমা করে দেন 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" descr="C:\Users\Computer City\Pictures\ইসলামি কালিওগ্রাফি\Screenshot_2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6"/>
          <a:stretch/>
        </p:blipFill>
        <p:spPr bwMode="auto">
          <a:xfrm>
            <a:off x="7294844" y="3787083"/>
            <a:ext cx="2164732" cy="228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Computer City\Pictures\ইসলামি কালিওগ্রাফি\18221538_445065559167229_3156857152030533270_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7"/>
          <a:stretch/>
        </p:blipFill>
        <p:spPr bwMode="auto">
          <a:xfrm>
            <a:off x="9551964" y="3776659"/>
            <a:ext cx="2123793" cy="228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4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9" grpId="0" animBg="1"/>
      <p:bldP spid="19" grpId="1" animBg="1"/>
      <p:bldP spid="13" grpId="0" animBg="1"/>
      <p:bldP spid="13" grpId="1" animBg="1"/>
      <p:bldP spid="14" grpId="0" animBg="1"/>
      <p:bldP spid="14" grpId="1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511035" y="136894"/>
            <a:ext cx="4990058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আসমাউল হুসনার প্রভাব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647" y="1972970"/>
            <a:ext cx="602515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তিনিই হলেন ‘জাব্বার’এবং ‘কাহহার’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Computer City\Pictures\কুরআন,হাদিস\asmaul-husn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" t="26475" r="89938" b="65904"/>
          <a:stretch/>
        </p:blipFill>
        <p:spPr bwMode="auto">
          <a:xfrm>
            <a:off x="6844275" y="1461016"/>
            <a:ext cx="2770652" cy="177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Computer City\Pictures\কুরআন,হাদিস\asmaul-husn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3" t="89143" r="50000"/>
          <a:stretch/>
        </p:blipFill>
        <p:spPr bwMode="auto">
          <a:xfrm>
            <a:off x="9769671" y="1481104"/>
            <a:ext cx="1822107" cy="17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41843" y="3841000"/>
            <a:ext cx="8879558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স্বরণ করলে আমরা কোন পাপের কাজ করতে পারিনা ,</a:t>
            </a:r>
          </a:p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 তিনি মহাপরাক্রমশালী,তিনি আমাদের শাস্তি দেবেন 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5647" y="1249529"/>
            <a:ext cx="162396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দ্বিতীয়তঃ-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57103" y="5945450"/>
            <a:ext cx="4291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আমরা আমরা সকলের প্রতি দয়া করব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436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511035" y="136894"/>
            <a:ext cx="4990058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আসমাউল হুসনার প্রভাব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8627" y="957141"/>
            <a:ext cx="6547663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আল্লাহ তায়ালার গুণবাচক নামসমুহ আমাদেরকে উত্তম গুণাবালী অর্জনে উৎসাহিত করে 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C:\Users\Computer City\Pictures\কুরআন,হাদিস\asmaul-hus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444" y="836611"/>
            <a:ext cx="2792441" cy="163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17407" y="2711467"/>
            <a:ext cx="2925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যেমন- আল্লাহপাক দয়ালু 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4957103" y="5945450"/>
            <a:ext cx="4291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আমরা আমরা সকলের প্রতি দয়া করব</a:t>
            </a:r>
            <a:endParaRPr lang="en-US" sz="28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941" y="3404602"/>
            <a:ext cx="2794819" cy="2299299"/>
          </a:xfrm>
          <a:prstGeom prst="rect">
            <a:avLst/>
          </a:prstGeom>
        </p:spPr>
      </p:pic>
      <p:pic>
        <p:nvPicPr>
          <p:cNvPr id="27" name="Picture 6" descr="C:\Users\Computer City\Pictures\BLOK POST\20770378_1609126439160154_863129773057680960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707" y="3383019"/>
            <a:ext cx="2247191" cy="222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39" y="3361436"/>
            <a:ext cx="2809568" cy="23208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4" r="1" b="7810"/>
          <a:stretch/>
        </p:blipFill>
        <p:spPr>
          <a:xfrm>
            <a:off x="1411495" y="3361437"/>
            <a:ext cx="2607446" cy="234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4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3511035" y="136894"/>
            <a:ext cx="4990058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আসমাউল হুসনার প্রভাব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1131" y="999424"/>
            <a:ext cx="2416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তিনি ন্যায়পরায়ণ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021170" y="753282"/>
            <a:ext cx="4617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আমরা সকল ক্ষেত্র ন্যায় পরায়ণ হব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74" y="457947"/>
            <a:ext cx="3352800" cy="17602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0843" y="2730314"/>
            <a:ext cx="2403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তিনি রিযিকদাতা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8555605" y="2673325"/>
            <a:ext cx="32420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আমরা ক্ষুধার্তকে অন্ন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দেব</a:t>
            </a:r>
            <a:endParaRPr lang="en-US" sz="3200" dirty="0"/>
          </a:p>
        </p:txBody>
      </p:sp>
      <p:pic>
        <p:nvPicPr>
          <p:cNvPr id="2050" name="Picture 2" descr="C:\Users\Computer City\Pictures\ইসলামি কালিওগ্রাফি\17103442_697606600422354_4660839645846513542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0"/>
          <a:stretch/>
        </p:blipFill>
        <p:spPr bwMode="auto">
          <a:xfrm>
            <a:off x="3233486" y="2387788"/>
            <a:ext cx="2772577" cy="195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Computer City\Pictures\20841979_10207474771627097_9219480214542189407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2386418"/>
            <a:ext cx="2189871" cy="181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5276" y="5201979"/>
            <a:ext cx="2794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তিনি পরম ধৈর্য্যশীল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9328660" y="4457445"/>
            <a:ext cx="2684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আমরা ও বিপদে আপদে ধৈর্য্যধারণ করব </a:t>
            </a:r>
            <a:endParaRPr lang="en-US" sz="3200" dirty="0"/>
          </a:p>
        </p:txBody>
      </p:sp>
      <p:pic>
        <p:nvPicPr>
          <p:cNvPr id="16" name="Picture 2" descr="C:\Users\Computer City\Pictures\narayangonj14627905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9856" y="4501630"/>
            <a:ext cx="1814524" cy="198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Motiar D. Content\Class Six Islam\Picture\সুরা আসর\inde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18" y="4508375"/>
            <a:ext cx="2019160" cy="1978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Motiar D. Content\Class Six Islam\Picture\সুরা আসর\113958.p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33" y="4442482"/>
            <a:ext cx="1897854" cy="20446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27196" y="4998186"/>
            <a:ext cx="1107157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এভাবে আল্লাহ তায়ালার গুণবাচক নামসমুহ আমাদেরকে উত্তম চরিত্রবান হতে উৎসাহিত করে  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6" grpId="1"/>
      <p:bldP spid="7" grpId="0"/>
      <p:bldP spid="7" grpId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5647" y="1050975"/>
            <a:ext cx="162396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দ্বিতীয়তঃ-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11035" y="136894"/>
            <a:ext cx="4990058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আসমাউল হুসনার প্রভাব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8628" y="758587"/>
            <a:ext cx="6547663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আল্লাহ তায়ালার গুণবাচক নামসমুহ আমাদেরকে উত্তম গুণাবালী অর্জনে উৎসাহিত করে 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44" y="2644170"/>
            <a:ext cx="11484685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সূতরাং, আমরাও আমাদের জীবনে আল্লাহর গুণে গুণান্বিত হওয়ার চেষ্টা করব।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C:\Users\Computer City\Pictures\কুরআন,হাদিস\asmaul-hus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444" y="638057"/>
            <a:ext cx="2792441" cy="163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1256" y="3733784"/>
            <a:ext cx="324793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 বলেন---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311" y="4377226"/>
            <a:ext cx="1107157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‘তোমরা আল্লাহর রঙে(চরিত্রে) রঙিন হও,আল্লাহ তায়ালার রঙের (চরিত্রের) চাইতে কার রঙ (চরিত্র) উত্তম হতে পারে ? আমরা সকলে তার বান্দা’ 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31" y="830183"/>
            <a:ext cx="2090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হায়্যুন অর্থ 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2493834" y="839424"/>
            <a:ext cx="2090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চিরঞ্জীব </a:t>
            </a: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259031" y="4272468"/>
            <a:ext cx="11719609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যিনি চিরকাল ধরে জীবিত আছেন এবং থাকবেন।যখন কিছুই ছিলনা তখন তিনিই ছিলেন,যখন পৃথিবীতে কিছু থাকবেনা এবং সবকিছুই ধ্বংস হয়ে যাবে তখন ও তিনি থাকবেন । তাঁরমধ্যে নিদ্রা,তন্দ্রা কিছুই নেই ।</a:t>
            </a:r>
            <a:endParaRPr lang="en-US" sz="3200" b="1" dirty="0"/>
          </a:p>
        </p:txBody>
      </p:sp>
      <p:pic>
        <p:nvPicPr>
          <p:cNvPr id="21" name="Picture 43" descr="C:\Users\Afif\Desktop\sura zilzal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167" y="1181580"/>
            <a:ext cx="2789193" cy="2737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:\Users\Afif\Desktop\sura zilzal\images 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30" y="1171014"/>
            <a:ext cx="2770389" cy="2748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512946" y="197868"/>
            <a:ext cx="236618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আল্লা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হু হায়য়ুন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855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24730" y="1355452"/>
            <a:ext cx="334520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আল্লাহ তায়ালা বলেন- </a:t>
            </a:r>
            <a:endParaRPr lang="en-US" sz="3600" dirty="0"/>
          </a:p>
        </p:txBody>
      </p:sp>
      <p:sp>
        <p:nvSpPr>
          <p:cNvPr id="29" name="Rectangle 28"/>
          <p:cNvSpPr/>
          <p:nvPr/>
        </p:nvSpPr>
        <p:spPr>
          <a:xfrm>
            <a:off x="675249" y="4032792"/>
            <a:ext cx="1094466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‘তিনিই আল্লাহ,যিনি ব্যতিত কোনো ইলাহ নেই । তিনি চিরঞ্জীব ও সর্বসত্তার ধারক,তাকে তন্দ্রা অথবা নিদ্রা স্পর্শ করেনা’।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(সূরা আল বাঁকারা- ২২৫)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3600" dirty="0"/>
          </a:p>
        </p:txBody>
      </p:sp>
      <p:sp>
        <p:nvSpPr>
          <p:cNvPr id="32" name="Rectangle 31"/>
          <p:cNvSpPr/>
          <p:nvPr/>
        </p:nvSpPr>
        <p:spPr>
          <a:xfrm>
            <a:off x="979122" y="5386606"/>
            <a:ext cx="984157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অতএব, সকল কাজকর্মে আমরা প্রাণবন্ত থাকব,অলসতা,নির্জীবতা পরিহার করব,।</a:t>
            </a:r>
            <a:endParaRPr lang="en-US" sz="3600" dirty="0"/>
          </a:p>
        </p:txBody>
      </p:sp>
      <p:pic>
        <p:nvPicPr>
          <p:cNvPr id="1026" name="Picture 2" descr="C:\Users\ctg\Pictures\DAWNLOAD\Screenshot_10rr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21" y="3219095"/>
            <a:ext cx="5381625" cy="81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66" y="918001"/>
            <a:ext cx="3158976" cy="21085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35" y="867248"/>
            <a:ext cx="2628900" cy="2108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6147581" y="197994"/>
            <a:ext cx="236618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আল্লা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হু হায়য়ুন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13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4040" y="1190451"/>
            <a:ext cx="205216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কায়্যুমুন অর্থ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3047075" y="1190451"/>
            <a:ext cx="370541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চিরস্থায়ী,চির বিরাজমান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178545" y="2093969"/>
            <a:ext cx="6391067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আল্লাহ তায়ালা এমন সত্ত্বা যিনি সমগ্র সৃষ্টির তত্বাবধায়ক,অনন্তকালব্যাপী বিরাজমান,তিনি কারও মুখাপেক্ষী নন। তিনি সর্বত্র বিরাজমান আসমান-জমিনের সবকিছুই তাঁর নিয়ন্ত্রাণীন ।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178546" y="5328530"/>
            <a:ext cx="11694586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অতএব, তাঁর এই গুণের ভয় করে তার কথা মান্য করে চলব,নাফরমানী করার চেষ্টা করবনা   ।</a:t>
            </a:r>
            <a:endParaRPr lang="en-US" sz="3600" dirty="0"/>
          </a:p>
        </p:txBody>
      </p:sp>
      <p:pic>
        <p:nvPicPr>
          <p:cNvPr id="17" name="Picture 3" descr="C:\Users\DOEL\Desktop\ID 27\Agontuk\b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92" y="1814042"/>
            <a:ext cx="4979963" cy="301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512946" y="197868"/>
            <a:ext cx="236618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আল্লা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হু কায়্যুমুন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122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64000" y="457200"/>
            <a:ext cx="4572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10495" y="4951576"/>
            <a:ext cx="5279009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bn-IN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আল্লাহু হায়্যয়ুন এর ব্যাখ্যা কর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ctg\Pictures\ইসলামি কালিওগ্রাফি\13087392_230143820697318_150303489997623745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14450"/>
            <a:ext cx="4511040" cy="33832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64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2" y="251762"/>
            <a:ext cx="3834925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1257" y="700862"/>
            <a:ext cx="7235680" cy="615689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1275" y="2097958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27229" y="2104487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19"/>
            <a:ext cx="307311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হুসনুন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1258" y="2122426"/>
            <a:ext cx="2799813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ইসমুন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3003173"/>
            <a:ext cx="3073119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ইকরামুন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5479" y="3003173"/>
            <a:ext cx="2785592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ইলহামুন 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595323" y="210211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27229" y="2090543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41985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65831" y="440745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2099" y="3664047"/>
            <a:ext cx="9833191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মালিক শব্দের অর্থ -- 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882" y="4585243"/>
            <a:ext cx="3073119" cy="58038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মহানুভব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7000" y="4592815"/>
            <a:ext cx="2874072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অধিকারী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569727"/>
            <a:ext cx="3101635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অতিদয়ালু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69591" y="5534035"/>
            <a:ext cx="2844703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দানশীল 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71286" y="442484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0199" y="4407452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8" y="1323965"/>
            <a:ext cx="9591681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আসমা শব্দের একবচন ---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t>19</a:t>
            </a:fld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9800" y="685800"/>
            <a:ext cx="152400" cy="12192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45996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er City\Pictures\কুরআন,হাদিস\asmaul-hus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272" y="320458"/>
            <a:ext cx="11834912" cy="62170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99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19900" b="1" dirty="0" err="1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199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গতম  </a:t>
            </a:r>
            <a:endParaRPr lang="en-US" sz="199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89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534" y="326763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6333" y="76201"/>
            <a:ext cx="3477928" cy="967511"/>
          </a:xfrm>
          <a:prstGeom prst="rect">
            <a:avLst/>
          </a:prstGeom>
          <a:noFill/>
        </p:spPr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57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5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8554" y="304801"/>
            <a:ext cx="6412053" cy="557051"/>
          </a:xfrm>
          <a:prstGeom prst="rect">
            <a:avLst/>
          </a:prstGeom>
          <a:noFill/>
          <a:ln>
            <a:noFill/>
          </a:ln>
        </p:spPr>
        <p:txBody>
          <a:bodyPr wrap="square" lIns="87097" tIns="43548" rIns="87097" bIns="43548" rtlCol="0">
            <a:spAutoFit/>
          </a:bodyPr>
          <a:lstStyle/>
          <a:p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  </a:t>
            </a:r>
            <a:endParaRPr lang="en-US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85058" y="21394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9771" y="2119772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882" y="2128420"/>
            <a:ext cx="2971519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 মায়িদা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1283" y="2133600"/>
            <a:ext cx="2528717" cy="51883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 আরাফ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2882" y="2920889"/>
            <a:ext cx="2971519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 বাকারা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8680" y="2920889"/>
            <a:ext cx="2491321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আলে ইমরান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 rot="16200000">
            <a:off x="9641633" y="4435438"/>
            <a:ext cx="738664" cy="3209095"/>
            <a:chOff x="7986724" y="2134145"/>
            <a:chExt cx="984830" cy="3209095"/>
          </a:xfrm>
        </p:grpSpPr>
        <p:sp>
          <p:nvSpPr>
            <p:cNvPr id="17" name="TextBox 16"/>
            <p:cNvSpPr txBox="1"/>
            <p:nvPr/>
          </p:nvSpPr>
          <p:spPr>
            <a:xfrm rot="5400000">
              <a:off x="7308787" y="3246279"/>
              <a:ext cx="2340704" cy="9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◊ ক্লিক করে </a:t>
              </a:r>
            </a:p>
            <a:p>
              <a:pPr algn="ctr"/>
              <a:r>
                <a:rPr lang="bn-BD" sz="21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সঠিক উত্তর  জানতে হবে ।</a:t>
              </a:r>
              <a:endParaRPr lang="en-US" sz="21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8087088" y="2134145"/>
              <a:ext cx="15151" cy="3209095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8636001" y="2125761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94181" y="211888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14" y="5667761"/>
            <a:ext cx="108213" cy="56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8452967" y="4754256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52966" y="4754256"/>
            <a:ext cx="3196124" cy="503545"/>
          </a:xfrm>
          <a:prstGeom prst="rect">
            <a:avLst/>
          </a:prstGeom>
          <a:solidFill>
            <a:srgbClr val="00B05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সঠিক হয়েছে</a:t>
            </a:r>
            <a:r>
              <a:rPr lang="bn-BD" sz="27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896" y="3581401"/>
            <a:ext cx="11348782" cy="54961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 সাকিব আল্লাহতায়ালার ৯৯টি গুণবাচক নাম জানতে চায় সে তা কোথা থেকে জানতে পারবে ।  </a:t>
            </a:r>
            <a:endParaRPr lang="en-US" sz="3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882" y="4724401"/>
            <a:ext cx="3034105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হাদিস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26775" y="4756333"/>
            <a:ext cx="2693226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কোরআন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4581" y="5734480"/>
            <a:ext cx="3049820" cy="50344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en-US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গ.</a:t>
            </a:r>
            <a:r>
              <a:rPr lang="bn-BD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ইজমা  </a:t>
            </a: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12338" y="5698790"/>
            <a:ext cx="2477033" cy="5496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C00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কিয়াস   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82726" y="4755534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534401" y="4724401"/>
            <a:ext cx="3194620" cy="503545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tx1"/>
            </a:solidFill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7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5829" y="990600"/>
            <a:ext cx="10080572" cy="51883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87097" tIns="43548" rIns="87097" bIns="43548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‘আল্লাহর রয়েছে সুন্দর সুন্দর নাম’ আয়াতটি কোন সূরার অন্তর্গত  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01/11/2015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89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onkho dhonno 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ul uttar final ra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7510" y="1045875"/>
            <a:ext cx="854728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আমরা ‘কারিম’ বলতে পারি যার চরিত্রে যে গুণ গুলো থাকলে  --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8401" y="323166"/>
            <a:ext cx="4063999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3841" y="353943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চেষ্টা কর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201" y="381001"/>
            <a:ext cx="4005239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সঠিক হয়েছে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209" y="50540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0" y="4994910"/>
            <a:ext cx="33528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617" y="6044626"/>
            <a:ext cx="3258784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044626"/>
            <a:ext cx="3454400" cy="584775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527" y="4292026"/>
            <a:ext cx="538186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 ?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1" y="1701226"/>
            <a:ext cx="501653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দয়া,কৃপা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2801" y="2447465"/>
            <a:ext cx="497365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ক্ষমা ও সহনশীল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211" y="3225226"/>
            <a:ext cx="519124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মহানুভবতা ,উদারতা 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01/11/2015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66E699D-9554-49A3-A845-77BEE828BD8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3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5" grpId="2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islam\Desktop\yousuf\2storey-ho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"/>
            <a:ext cx="11689079" cy="636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44800" y="263604"/>
            <a:ext cx="6197600" cy="110799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160" y="5513368"/>
            <a:ext cx="106680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জীবনে আসমাউল হুসনার প্রভাব বর্ণনা কর ।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5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tg\Pictures\ইসলামি কালিওগ্রাফি\18486320_707032586151509_3107393230433722961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228600"/>
            <a:ext cx="11475720" cy="629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5513" y="1465153"/>
            <a:ext cx="86360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287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7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0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943419" y="304800"/>
            <a:ext cx="27432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3" descr="C:\Users\Computer City\Pictures\BLOK POST\20631769_1929844353950317_1059333945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301508"/>
            <a:ext cx="1818320" cy="1531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17098" y="3164307"/>
            <a:ext cx="5678903" cy="26468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 শিক্ষক  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জনার কেঁওচিয়া আদর্শ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উচ্চ বিদ্যালয়</a:t>
            </a:r>
          </a:p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সাতকানিয়া,চট্রগ্রাম ।</a:t>
            </a:r>
          </a:p>
          <a:p>
            <a:pPr algn="ctr"/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মোবাইল-০১৮১৭-৭১৫৬৭৭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০১৯৯১৯-৪৭৪০২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rafiquljkahs</a:t>
            </a:r>
            <a:r>
              <a:rPr lang="bn-BD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bn-BD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799" y="1095589"/>
            <a:ext cx="5830583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31501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705602" y="1110919"/>
            <a:ext cx="5079999" cy="549843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459399" y="1285373"/>
            <a:ext cx="0" cy="523369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6807201" y="1285373"/>
            <a:ext cx="4876799" cy="5049216"/>
            <a:chOff x="2268433" y="684013"/>
            <a:chExt cx="4890516" cy="607399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433" y="684013"/>
              <a:ext cx="4890516" cy="6073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1199" y="2985887"/>
              <a:ext cx="3950208" cy="2460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8060008" y="5244332"/>
            <a:ext cx="249605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সময়ঃ- ৫০ মিঃ</a:t>
            </a:r>
          </a:p>
        </p:txBody>
      </p:sp>
    </p:spTree>
    <p:extLst>
      <p:ext uri="{BB962C8B-B14F-4D97-AF65-F5344CB8AC3E}">
        <p14:creationId xmlns:p14="http://schemas.microsoft.com/office/powerpoint/2010/main" val="228620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35" y="1795443"/>
            <a:ext cx="4437655" cy="288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42041" y="4854715"/>
            <a:ext cx="3149600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গুণ বাচক নাম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9991" y="4793162"/>
            <a:ext cx="3623189" cy="769441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সত্বাবাচক নাম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Computer City\Pictures\কুরআন,হাদিস\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6"/>
          <a:stretch/>
        </p:blipFill>
        <p:spPr bwMode="auto">
          <a:xfrm>
            <a:off x="6385810" y="1753850"/>
            <a:ext cx="3962468" cy="29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01586" y="136895"/>
            <a:ext cx="6104893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নীচের লেখা দুটি দেখ এবং চিন্তা করে বল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8801" y="5661239"/>
            <a:ext cx="7352097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গুণ বাচক নামসমুহকে একত্রে কী বলাহয় 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78545" y="1753850"/>
            <a:ext cx="1649691" cy="2765685"/>
          </a:xfrm>
          <a:prstGeom prst="rightArrow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/>
              <a:t>ইহা</a:t>
            </a:r>
            <a:endParaRPr lang="en-US" b="1" dirty="0"/>
          </a:p>
        </p:txBody>
      </p:sp>
      <p:sp>
        <p:nvSpPr>
          <p:cNvPr id="19" name="Right Arrow 18"/>
          <p:cNvSpPr/>
          <p:nvPr/>
        </p:nvSpPr>
        <p:spPr>
          <a:xfrm rot="10800000">
            <a:off x="10360897" y="1494293"/>
            <a:ext cx="1649691" cy="3490958"/>
          </a:xfrm>
          <a:prstGeom prst="rightArrow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273" y="2584928"/>
            <a:ext cx="16007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ইহা আল্লাহর কোন ধরনের নাম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03173" y="2736504"/>
            <a:ext cx="16489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ইহা আল্লাহর কোন ধরনের নাম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0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4" grpId="0" animBg="1"/>
      <p:bldP spid="19" grpId="0" animBg="1"/>
      <p:bldP spid="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639144" y="428478"/>
            <a:ext cx="4557695" cy="631875"/>
          </a:xfrm>
          <a:prstGeom prst="rect">
            <a:avLst/>
          </a:prstGeom>
        </p:spPr>
        <p:txBody>
          <a:bodyPr numCol="1">
            <a:prstTxWarp prst="textWave4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endParaRPr lang="en-US" sz="8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102750" y="1546274"/>
            <a:ext cx="3837289" cy="2248486"/>
          </a:xfrm>
          <a:prstGeom prst="rect">
            <a:avLst/>
          </a:prstGeom>
        </p:spPr>
        <p:txBody>
          <a:bodyPr numCol="1">
            <a:prstTxWarp prst="textInflate">
              <a:avLst/>
            </a:prstTxWarp>
            <a:normAutofit/>
            <a:scene3d>
              <a:camera prst="perspectiveAbove"/>
              <a:lightRig rig="threePt" dir="t"/>
            </a:scene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‘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innerShdw blurRad="114300">
                    <a:prstClr val="black"/>
                  </a:innerShdw>
                </a:effectLst>
                <a:latin typeface="NikoshBAN" pitchFamily="2" charset="0"/>
                <a:cs typeface="NikoshBAN" pitchFamily="2" charset="0"/>
              </a:rPr>
              <a:t>আসমাউল হুসনা 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’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4702367" y="4088869"/>
            <a:ext cx="3405315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অধ্যায় – ১ম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পাঠ     - ০৬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পৃষ্ঠা     -  ১২ - ১৩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8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267200" y="304800"/>
            <a:ext cx="34544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6400" y="2179637"/>
            <a:ext cx="11277600" cy="234739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SzPct val="80000"/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আসমাউল হুসনার পরিচিতি বলতে পারবে।</a:t>
            </a:r>
          </a:p>
          <a:p>
            <a:pPr marL="742950" indent="-742950">
              <a:buSzPct val="80000"/>
              <a:buFont typeface="+mj-lt"/>
              <a:buAutoNum type="arabicPeriod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আসমাঊল হুসনার গুরুত্ব ও প্রভাব  বর্ণনা করতে  পারবে ।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SzPct val="80000"/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আল্লাহ হায়্যুন’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ও ‘আল্লাহ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কায়্যুমুন’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এর ব্যাখ্যা করতে পারবে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2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52867" y="183630"/>
            <a:ext cx="5493063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smtClean="0">
                <a:latin typeface="NikoshBAN" pitchFamily="2" charset="0"/>
                <a:cs typeface="NikoshBAN" pitchFamily="2" charset="0"/>
              </a:rPr>
              <a:t>আসমাউল হুসনার পরিচিতি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3534" y="1452430"/>
            <a:ext cx="3109299" cy="6145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‘আসমা শব্দের অর্থ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SzPct val="80000"/>
              <a:buFont typeface="Wingdings" pitchFamily="2" charset="2"/>
              <a:buChar char="§"/>
            </a:pP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76773" y="1462397"/>
            <a:ext cx="160813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নাম সমূহ 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93534" y="2230026"/>
            <a:ext cx="307432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হুসনা শব্দের অর্থ 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3507956" y="2226518"/>
            <a:ext cx="906017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সুন্দর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58557" y="3011745"/>
            <a:ext cx="3723895" cy="6145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80000"/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‘আসমাউল হুসনা  অর্থ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SzPct val="80000"/>
              <a:buFont typeface="Wingdings" pitchFamily="2" charset="2"/>
              <a:buChar char="§"/>
            </a:pP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879" y="4468601"/>
            <a:ext cx="220355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পরিভাষায়-  </a:t>
            </a:r>
            <a:endParaRPr lang="en-US" sz="4000" b="1" dirty="0"/>
          </a:p>
        </p:txBody>
      </p:sp>
      <p:sp>
        <p:nvSpPr>
          <p:cNvPr id="19" name="Rectangle 18"/>
          <p:cNvSpPr/>
          <p:nvPr/>
        </p:nvSpPr>
        <p:spPr>
          <a:xfrm>
            <a:off x="3803237" y="2889352"/>
            <a:ext cx="3871733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সুন্দর সুন্দর নাম সমুহ </a:t>
            </a:r>
            <a:endParaRPr lang="en-US" sz="4000" b="1" dirty="0"/>
          </a:p>
        </p:txBody>
      </p:sp>
      <p:pic>
        <p:nvPicPr>
          <p:cNvPr id="20" name="Picture 2" descr="C:\Users\Computer City\Pictures\কুরআন,হাদিস\asmaul-hus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970" y="1759728"/>
            <a:ext cx="4338486" cy="254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G:\Photos\Received\M.T99~0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27" y="3662303"/>
            <a:ext cx="5025136" cy="288004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tx1"/>
            </a:solidFill>
          </a:ln>
          <a:extLst/>
        </p:spPr>
      </p:pic>
      <p:sp>
        <p:nvSpPr>
          <p:cNvPr id="5" name="Rectangle 4"/>
          <p:cNvSpPr/>
          <p:nvPr/>
        </p:nvSpPr>
        <p:spPr>
          <a:xfrm>
            <a:off x="7674970" y="4453455"/>
            <a:ext cx="4338486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আল্লাহতায়ালার ৯৯টি গুণবাচক নাম সমূহকে  আসমাঊল হুসনা বলা হয় ।</a:t>
            </a:r>
          </a:p>
        </p:txBody>
      </p:sp>
    </p:spTree>
    <p:extLst>
      <p:ext uri="{BB962C8B-B14F-4D97-AF65-F5344CB8AC3E}">
        <p14:creationId xmlns:p14="http://schemas.microsoft.com/office/powerpoint/2010/main" val="16474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4" grpId="0" animBg="1"/>
      <p:bldP spid="15" grpId="0" animBg="1"/>
      <p:bldP spid="18" grpId="0" animBg="1"/>
      <p:bldP spid="19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8544" y="769054"/>
            <a:ext cx="324793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 বলেন---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548" y="2828835"/>
            <a:ext cx="1107157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“যারা তাঁর নাম বিকৃত তাদের ত্যাগ কর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অচিরেই তাদের কৃত কর্মের ফল প্রদান করা হবে”।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[সুরা আল আরাফ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]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05" t="35069" r="13332" b="50000"/>
          <a:stretch/>
        </p:blipFill>
        <p:spPr bwMode="auto">
          <a:xfrm>
            <a:off x="4197246" y="788606"/>
            <a:ext cx="4212236" cy="56522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2143" y="1495051"/>
            <a:ext cx="11564383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আল্লাহর জন্যই রয়েছে সুন্দর নাম সমূহ সুতরাং তোমরা তাঁকে সে সকল নামে ডাক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[সুরা আল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আরাফ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-180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]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143" y="4486066"/>
            <a:ext cx="11761313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আল্লাহ তায়ালা সকল গুণের আঁধার যেমন- তিনি সৃষ্টিকর্তা, রিযিকদাতা , ক্ষমাশীল,দয়াবান,সর্বজ্ঞ,সর্বশ্রোতা,সর্বজ্ঞানী,সর্বপ্রতিপালক ইত্যাদি।এভাবে তাঁর ৯৯টি গুণবাচক নাম রয়েছে উক্ত নামের গুণে আমরা আল্লাহতায়ালাকে চিনতে পারি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2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912" y="0"/>
            <a:ext cx="357088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3600" y="609600"/>
            <a:ext cx="304800" cy="1219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62650" y="-5959107"/>
            <a:ext cx="266700" cy="1219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088" cy="685800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295723" y="3977007"/>
            <a:ext cx="7964357" cy="190390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আল্লাহর গুণবাচক নামসমুহকে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আসমাউল হুসনা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কেন বলা হয়  ?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828800" y="617201"/>
            <a:ext cx="4876800" cy="12116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11954" y="-4181"/>
            <a:ext cx="12180047" cy="6853517"/>
          </a:xfrm>
          <a:prstGeom prst="frame">
            <a:avLst>
              <a:gd name="adj1" fmla="val 2886"/>
            </a:avLst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Computer City\Pictures\New folder (7)\20180407_1221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3" t="8481" r="6824" b="8481"/>
          <a:stretch/>
        </p:blipFill>
        <p:spPr bwMode="auto">
          <a:xfrm>
            <a:off x="8501145" y="2317711"/>
            <a:ext cx="3512311" cy="33185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9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3708</TotalTime>
  <Words>1146</Words>
  <Application>Microsoft Office PowerPoint</Application>
  <PresentationFormat>Custom</PresentationFormat>
  <Paragraphs>179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ctg</cp:lastModifiedBy>
  <cp:revision>370</cp:revision>
  <dcterms:created xsi:type="dcterms:W3CDTF">2013-12-14T06:41:16Z</dcterms:created>
  <dcterms:modified xsi:type="dcterms:W3CDTF">2019-08-03T04:19:48Z</dcterms:modified>
</cp:coreProperties>
</file>