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1" r:id="rId15"/>
    <p:sldId id="342" r:id="rId16"/>
    <p:sldId id="343" r:id="rId17"/>
    <p:sldId id="344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</a:t>
            </a:r>
            <a:r>
              <a:rPr lang="bn-BD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 ৫/৬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 আরও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 আরও ব্যাখ্যা দিতে পারেন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শিক্ষক নিজে আরও ব্যাখ্যা করবেন । এবং </a:t>
            </a: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তিলাওয়তের ভিডিও টি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মনযোগ সহকারে শুনতে বলবে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৫/৬ মিঃ সময়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A4526-0D78-427D-8064-3776C2A91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05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5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050" b="1" baseline="0" dirty="0" smtClean="0">
                <a:latin typeface="NikoshBAN" pitchFamily="2" charset="0"/>
                <a:cs typeface="NikoshBAN" pitchFamily="2" charset="0"/>
              </a:rPr>
              <a:t> ছবিগুলি দ্বারা শিক্ষার্থীদের  থেকে প্রশ্ন করাযেতে পারে যে,</a:t>
            </a:r>
            <a:r>
              <a:rPr lang="bn-BD" sz="1050" b="1" baseline="0" dirty="0" smtClean="0">
                <a:latin typeface="+mn-lt"/>
                <a:cs typeface="+mn-cs"/>
              </a:rPr>
              <a:t>ব্যাকরণ এবং  গ্রামার কাকে  বলে ? এরপর প্রশ্ন কোরআন শুদ্ধভাবে তিলাওয়াতের নিয়মকে কী বলে ?  উত্তরে নিশ্চয় তাজবিদ বলবে ।</a:t>
            </a:r>
            <a:endParaRPr lang="en-US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="1" baseline="0" dirty="0" smtClean="0">
                <a:latin typeface="+mn-lt"/>
                <a:cs typeface="+mn-cs"/>
              </a:rPr>
              <a:t> এরপর প্রশ্ন কোরআন শুদ্ধভাবে তিলাওয়াতের নিয়মকে কী বলে ?  উত্তরে নিশ্চয় তাজবিদ বলবে ।</a:t>
            </a:r>
            <a:endParaRPr lang="en-US" sz="105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মাখরাজ,সিফাত,মাদ্দ,ওয়াকফ,গুন্নাহ ইত্যাদির পরিচিতি শিক্ষক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প্রয়োজনে বর্ণনা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ও হাদিসের বাণী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শিক্ষক ব্যাখ্যা সহকারে বলবেন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FADF3-A7AB-43AD-871C-B4839F074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721172" y="3187964"/>
            <a:ext cx="6667991" cy="2920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194891" y="3155866"/>
            <a:ext cx="6600855" cy="2891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025" y="6639014"/>
            <a:ext cx="12247858" cy="218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11582400" cy="180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11582400" cy="419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61" tIns="49630" rIns="99261" bIns="49630"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548420"/>
            <a:ext cx="8137077" cy="253124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তাজবিদ কাকে বলে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Users\Md. Yunus Azad\Desktop\تلاوة-القرآ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67000"/>
            <a:ext cx="3375624" cy="2759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0" y="152401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2" y="914400"/>
            <a:ext cx="741679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তাজবিদ অনুযায়ী কুরআন তিলাওয়াত করা ওয়াজিব । নাহয় কুরআনের অর্থ পরিবর্তন হয়ে যাবে যেমন-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3" y="4338698"/>
            <a:ext cx="1900903" cy="21383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Picture 11" descr="takb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679" y="4343400"/>
            <a:ext cx="2975896" cy="2175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200" y="4344413"/>
            <a:ext cx="70104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তাজবিদ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অনুযায়ি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কোরআন তিলাওয়াত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না করলে অর্থের পরিবর্তন হয়েযায়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 নামাজ শুদ্ধ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হবেনা বরং নামাজ ভেঙে যেতে পারে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98" r="2015" b="60922"/>
          <a:stretch/>
        </p:blipFill>
        <p:spPr>
          <a:xfrm>
            <a:off x="8062452" y="848033"/>
            <a:ext cx="3159433" cy="884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3109" y="1524001"/>
            <a:ext cx="422907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অর্থ বলুন (হে নবি) তিনি আল্লাহ এক ও অদ্বিতীয়- এখানে       অর্থ ‘বলুন’ 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5898" r="2015" b="60922"/>
          <a:stretch/>
        </p:blipFill>
        <p:spPr>
          <a:xfrm>
            <a:off x="10058400" y="1952176"/>
            <a:ext cx="603045" cy="528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2401" y="2961382"/>
            <a:ext cx="949468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যদি উচ্চারণ       শব্দের পরিবর্তে        উচ্চারণ করাহয় তখন তার অর্থ খাও বা ভক্ষণ কর ।    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5898" r="2015" b="60922"/>
          <a:stretch/>
        </p:blipFill>
        <p:spPr>
          <a:xfrm>
            <a:off x="3657600" y="2819400"/>
            <a:ext cx="773472" cy="669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4" t="8018" r="8945" b="64331"/>
          <a:stretch/>
        </p:blipFill>
        <p:spPr>
          <a:xfrm>
            <a:off x="7112000" y="2971801"/>
            <a:ext cx="488779" cy="469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 t="64839" r="47914" b="3434"/>
          <a:stretch/>
        </p:blipFill>
        <p:spPr>
          <a:xfrm>
            <a:off x="7633109" y="2965938"/>
            <a:ext cx="291691" cy="5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4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3201" y="3886201"/>
            <a:ext cx="11684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সাঃ আরও বলেন - ইলমে কোরআন পারদর্শী ব্যক্তি ঐ সব ফেরেশতার দলভুক্ত যারা নেককার ও আল্লাহর হুকুমে লেখার কাজে ব্যস্ত । আর যেব্যক্তি কষ্টকর হওয়া সত্ত্বেও বারবার চেষ্টা করে কোরআন তিলাওয়াত করে সে দ্বিগুণ সাওয়াব পাবে’ 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(বুখারি -মুসলিম)</a:t>
            </a:r>
          </a:p>
        </p:txBody>
      </p:sp>
      <p:pic>
        <p:nvPicPr>
          <p:cNvPr id="1027" name="Picture 3" descr="C:\Users\Computer City\Pictures\picture-1-1444708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66800"/>
            <a:ext cx="320768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d. Yunus Azad\Desktop\Mobile pic\8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8422"/>
          <a:stretch/>
        </p:blipFill>
        <p:spPr bwMode="auto">
          <a:xfrm>
            <a:off x="7634425" y="1160222"/>
            <a:ext cx="4253536" cy="249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70" y="1118815"/>
            <a:ext cx="3512676" cy="253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56000" y="152401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41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1" y="1066800"/>
            <a:ext cx="54864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কোরআন কিয়ামতের দিন তিলাওয়াতকারীদের পক্ষে সুপারিশ করবে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01" y="2590800"/>
            <a:ext cx="1198803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 (সাঃ) বলেন -‘তোমরা কোরআন তিলাওয়াত কর কেননা কিয়ামতের দিন তা তিলাওয়াতকারীর পক্ষে সূপারিশ করবে’।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(মুসলিম)</a:t>
            </a:r>
            <a:endParaRPr lang="en-US" sz="2400" dirty="0"/>
          </a:p>
        </p:txBody>
      </p:sp>
      <p:pic>
        <p:nvPicPr>
          <p:cNvPr id="13" name="Picture 2" descr="C:\Users\Md. Yunus Azad\Desktop\3\tilawat_e_quran_2-o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25848" y="1006072"/>
            <a:ext cx="2759752" cy="1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mputer City\Pictures\Nature\20161212_2015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006072"/>
            <a:ext cx="3027328" cy="1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Diagonal Corner Rectangle 9"/>
          <p:cNvSpPr/>
          <p:nvPr/>
        </p:nvSpPr>
        <p:spPr>
          <a:xfrm>
            <a:off x="218491" y="3940712"/>
            <a:ext cx="2727912" cy="22314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শুদ্ধ তিলাওয়তের ভিডিও ক্লীপটি দেখি-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946402" y="3940712"/>
            <a:ext cx="711199" cy="2231488"/>
          </a:xfrm>
          <a:prstGeom prst="rightArrow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6000" y="152401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61807"/>
              </p:ext>
            </p:extLst>
          </p:nvPr>
        </p:nvGraphicFramePr>
        <p:xfrm>
          <a:off x="4024540" y="4411320"/>
          <a:ext cx="1529211" cy="129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4540" y="4411320"/>
                        <a:ext cx="1529211" cy="129027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78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627" y="5388114"/>
            <a:ext cx="894757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সংক্ষেপে লিখ 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92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9937" y="5204789"/>
            <a:ext cx="11074400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তাজবিদ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 কোরআন তিলাওয়াত না করলে নামাজ শুদ্ধ না হওয়ার কারণ ব্যাখ্যা কর । 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2800" y="381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1378072"/>
            <a:ext cx="1066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তাজবিদ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কী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তাজবিদ অনুযায়ী তিলাওয়াত না করলে কী হয়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মাখরাজ শব্দের অর্থ 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সিফাত কী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তাজবিদ শিক্ষা করব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কেন শ্রেষ্ট ইবাদাত 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837238"/>
            <a:ext cx="11988801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ও প্রয়োজনীয়তা বর্ণনা কর 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59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কুরআন,হাদিস\18486051_127430244483746_439858409744647622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" y="152400"/>
            <a:ext cx="12150107" cy="66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00" y="3648997"/>
            <a:ext cx="10871200" cy="29718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4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omputer City\Pictures\কুরআন,হাদিস\13062391_228672584177775_23313463163178717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244718"/>
            <a:ext cx="5513346" cy="64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Computer City\Pictures\কুরআন,হাদিস\13062391_228672584177775_233134631631787178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7" y="244718"/>
            <a:ext cx="6022161" cy="64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4-Point Star 7"/>
          <p:cNvSpPr/>
          <p:nvPr/>
        </p:nvSpPr>
        <p:spPr>
          <a:xfrm>
            <a:off x="2078230" y="2503358"/>
            <a:ext cx="2838545" cy="2548328"/>
          </a:xfrm>
          <a:prstGeom prst="star24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30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4871805" y="800436"/>
            <a:ext cx="2563319" cy="2182606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3000" b="1" dirty="0">
              <a:ln w="11430"/>
              <a:solidFill>
                <a:srgbClr val="99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8172450" y="2433205"/>
            <a:ext cx="2571751" cy="2367397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5546362" y="3879405"/>
            <a:ext cx="2594535" cy="2311534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3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3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6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589 -0.31343 C 0.41224 -0.31343 0.53099 -0.17546 0.53099 -0.00533 C 0.53099 0.16435 0.41224 0.30278 0.26589 0.30278 C 0.11953 0.30278 0.0013 0.16435 0.0013 -0.00533 C 0.0013 -0.17546 0.11953 -0.31343 0.26589 -0.31343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971 -0.04537 C 0.17956 -0.04537 0.29375 0.09236 0.29375 0.2625 C 0.29375 0.43241 0.17956 0.57084 0.03971 0.57084 C -0.10039 0.57084 -0.21354 0.43241 -0.21354 0.2625 C -0.21354 0.09236 -0.10039 -0.04537 0.03971 -0.04537 Z " pathEditMode="fixed" rAng="0" ptsTypes="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3906 -0.3 C -0.09517 -0.3 0.02162 -0.1625 0.02162 0.00718 C 0.02162 0.17639 -0.09517 0.31459 -0.23906 0.31459 C -0.38308 0.31459 -0.49961 0.17639 -0.49961 0.00718 C -0.49961 -0.1625 -0.38308 -0.3 -0.23906 -0.3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6 -0.49699 C 0.13737 -0.49699 0.25625 -0.35949 0.25625 -0.18981 C 0.25625 -0.02037 0.13737 0.11759 -0.0086 0.11759 C -0.15495 0.11759 -0.27344 -0.02037 -0.27344 -0.18981 C -0.27344 -0.35949 -0.15495 -0.49699 -0.0086 -0.49699 Z " pathEditMode="fixed" rAng="0" ptsTypes="A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মঙ্গলবার, 25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76702" y="188594"/>
            <a:ext cx="3790951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4001" y="1110918"/>
            <a:ext cx="5363411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297" y="2819402"/>
            <a:ext cx="6037179" cy="298542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ইসলাম</a:t>
            </a:r>
          </a:p>
          <a:p>
            <a:pPr algn="ctr"/>
            <a:r>
              <a:rPr lang="bn-BD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</a:p>
          <a:p>
            <a:pPr algn="ctr"/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উচ্চ বিদ্যালয়</a:t>
            </a: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মোবাইল-০১৮১৭৭১৫৬৭৭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73" y="1066800"/>
            <a:ext cx="2304716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70" y="1239104"/>
            <a:ext cx="5151847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968745" y="5177137"/>
            <a:ext cx="2496056" cy="4616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59399" y="1285374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567" y="1095588"/>
            <a:ext cx="6067816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5019" y="1285374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2" y="1268828"/>
            <a:ext cx="1496276" cy="1295400"/>
          </a:xfrm>
          <a:prstGeom prst="rect">
            <a:avLst/>
          </a:prstGeom>
        </p:spPr>
      </p:pic>
      <p:pic>
        <p:nvPicPr>
          <p:cNvPr id="25" name="Picture 24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268828"/>
            <a:ext cx="172315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Photos\Captured\Photo0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83" y="1112521"/>
            <a:ext cx="3758817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Photo0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64" y="1170145"/>
            <a:ext cx="3820891" cy="3173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43427" y="4495801"/>
            <a:ext cx="306472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ইংরেজি গ্রামার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5600" y="4495801"/>
            <a:ext cx="295313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বাংলা ব্যাকরণ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65" y="268070"/>
            <a:ext cx="78148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ছবিদু’টি দেখ এবং চিন্তাকরে বল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048" y="5663626"/>
            <a:ext cx="78825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 বলতো দেখি বাংলা ব্যাকরণ কাকে বলে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85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7242" y="268070"/>
            <a:ext cx="52887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বলতোদেখি ছবিগুলো কীসের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3892" y="4977826"/>
            <a:ext cx="77712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আলকোরআন সঠিকভাবে তিলাওয়াতের নিয়মকে কী বলে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কুরআন,হাদিস\Holy-Quran-1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49680"/>
            <a:ext cx="4035235" cy="271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FFGD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165" y="1234440"/>
            <a:ext cx="3490464" cy="272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Computer City\Pictures\কুরআন,হাদিস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49" y="1219200"/>
            <a:ext cx="30708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6435" y="4139626"/>
            <a:ext cx="33852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আলকোরআনের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8523" y="5892226"/>
            <a:ext cx="271467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তাজবিদ বলে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6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mputer City\Pictures\কুরআন,হাদিস\Al_Quran_by_durooo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1020"/>
            <a:ext cx="11610534" cy="64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1" y="492368"/>
            <a:ext cx="3915507" cy="803031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4">
              <a:avLst>
                <a:gd name="adj1" fmla="val 6250"/>
                <a:gd name="adj2" fmla="val -719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58936" y="1600200"/>
            <a:ext cx="5478665" cy="2895600"/>
          </a:xfrm>
          <a:prstGeom prst="rect">
            <a:avLst/>
          </a:prstGeom>
          <a:noFill/>
        </p:spPr>
        <p:txBody>
          <a:bodyPr vert="horz" lIns="91440" tIns="45720" rIns="91440" bIns="45720" numCol="1" rtlCol="0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তাজবিদ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585" y="4853354"/>
            <a:ext cx="3886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 -  ৩য়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 -  ০৩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  -  ৪৭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51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3200" y="2743201"/>
            <a:ext cx="9700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পরিচিতি বলতে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গুরুত্ব বর্ণনা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1" y="228601"/>
            <a:ext cx="5256551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201" y="1154490"/>
            <a:ext cx="4509476" cy="1283910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2099592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" y="838201"/>
            <a:ext cx="11886436" cy="71508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‘তাজবিদ’শব্দের অর্থ উত্তম, বিন্যাস করা , সুন্দর করা, সাজানো ইত্যাদি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4400" y="152400"/>
            <a:ext cx="4978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তাজবিদের 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08" y="4114800"/>
            <a:ext cx="1062539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কোরআনের আয়াত সমূহকে উত্তমভাবে বা সুন্দর ও শুদ্ধ করে পড়ার নিয়মাবালীকে তাজবিদ বলা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08" y="2782670"/>
            <a:ext cx="2641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pic>
        <p:nvPicPr>
          <p:cNvPr id="4098" name="Picture 2" descr="C:\Users\Computer City\Pictures\কুরআন,হাদিস\18320864_1715306015435125_1834493123046555920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38970" r="2473" b="-4546"/>
          <a:stretch/>
        </p:blipFill>
        <p:spPr bwMode="auto">
          <a:xfrm>
            <a:off x="2946402" y="2133601"/>
            <a:ext cx="36575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972" y="5192018"/>
            <a:ext cx="10972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অর্থাৎ-মাখরাজ,সিফাত  সহকারে বিশুদ্ধভাবে তিলাওয়াত করাকে তাজবিদ বলে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3766" r="5000"/>
          <a:stretch/>
        </p:blipFill>
        <p:spPr bwMode="auto">
          <a:xfrm>
            <a:off x="6685280" y="2205036"/>
            <a:ext cx="4389121" cy="190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0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208" y="152401"/>
            <a:ext cx="67645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ও হাদিসের বাণী--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" y="1219201"/>
            <a:ext cx="4672836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352801"/>
            <a:ext cx="420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রাসুল (সাঃ) বলেন-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Computer City\Pictures\কুরআন,হাদিস\Al-Quran Karim Wallpap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3682" b="9030"/>
          <a:stretch/>
        </p:blipFill>
        <p:spPr bwMode="auto">
          <a:xfrm>
            <a:off x="4702242" y="975300"/>
            <a:ext cx="2612959" cy="17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9873" y="2724150"/>
            <a:ext cx="115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“আপনি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কুরআন তিলাওয়াত করুন ধীরে ধীরে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সূস্পষ্টভাবে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(সুরা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মুযযাম্মমিল -৭ 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Computer City\Pictures\কুরআন,হাদিস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975300"/>
            <a:ext cx="2374900" cy="17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975300"/>
            <a:ext cx="2182235" cy="174885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366596" y="5704582"/>
            <a:ext cx="115054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“ তোমাদের মধ্যে সেব্যক্তি উত্তম যে নিজে কোরআন শিক্ষাকরে এবং অপরকে শিক্ষাদেয়’।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(বোখারি)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69" y="3883370"/>
            <a:ext cx="2133600" cy="1821213"/>
          </a:xfrm>
          <a:prstGeom prst="rect">
            <a:avLst/>
          </a:prstGeom>
        </p:spPr>
      </p:pic>
      <p:pic>
        <p:nvPicPr>
          <p:cNvPr id="19" name="Picture 2" descr="C:\Users\TSS\Desktop\Picture\bukari_tawheed_pub-229x19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0949"/>
          <a:stretch/>
        </p:blipFill>
        <p:spPr bwMode="auto">
          <a:xfrm>
            <a:off x="6394245" y="3844504"/>
            <a:ext cx="2045109" cy="17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mputer City\Pictures\sahih-muslim-part-0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0" t="5478" r="7183" b="17360"/>
          <a:stretch/>
        </p:blipFill>
        <p:spPr bwMode="auto">
          <a:xfrm>
            <a:off x="8785120" y="3728432"/>
            <a:ext cx="1679680" cy="18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92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685</Words>
  <Application>Microsoft Office PowerPoint</Application>
  <PresentationFormat>Custom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364</cp:revision>
  <dcterms:created xsi:type="dcterms:W3CDTF">2013-12-14T06:41:16Z</dcterms:created>
  <dcterms:modified xsi:type="dcterms:W3CDTF">2020-08-25T05:27:26Z</dcterms:modified>
</cp:coreProperties>
</file>