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4" r:id="rId7"/>
    <p:sldId id="267" r:id="rId8"/>
    <p:sldId id="268" r:id="rId9"/>
    <p:sldId id="277" r:id="rId10"/>
    <p:sldId id="272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55C0A-0381-4DA3-B1BE-5D2FE1EBE25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7704D-C349-479D-8A52-8701A1035D9A}">
      <dgm:prSet/>
      <dgm:spPr>
        <a:solidFill>
          <a:srgbClr val="00B0F0"/>
        </a:solidFill>
      </dgm:spPr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ল্যাপটপ 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BB384FE-8E4C-45A9-99BF-FD2254F513AF}" type="parTrans" cxnId="{69D8411F-4F26-400E-83A3-5B5D7AF04725}">
      <dgm:prSet/>
      <dgm:spPr/>
      <dgm:t>
        <a:bodyPr/>
        <a:lstStyle/>
        <a:p>
          <a:endParaRPr lang="en-US"/>
        </a:p>
      </dgm:t>
    </dgm:pt>
    <dgm:pt modelId="{767293B2-B77E-4B89-919D-DD96C3930D70}" type="sibTrans" cxnId="{69D8411F-4F26-400E-83A3-5B5D7AF04725}">
      <dgm:prSet/>
      <dgm:spPr/>
      <dgm:t>
        <a:bodyPr/>
        <a:lstStyle/>
        <a:p>
          <a:endParaRPr lang="en-US"/>
        </a:p>
      </dgm:t>
    </dgm:pt>
    <dgm:pt modelId="{7F721F7B-F211-4135-A410-30B45030636C}">
      <dgm:prSet/>
      <dgm:spPr>
        <a:solidFill>
          <a:srgbClr val="7030A0"/>
        </a:solidFill>
      </dgm:spPr>
      <dgm:t>
        <a:bodyPr/>
        <a:lstStyle/>
        <a:p>
          <a:r>
            <a:rPr lang="bn-BD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নোটবুক  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40905F9-B323-4CF2-B223-9B98AE169B86}" type="parTrans" cxnId="{172249A0-CD25-47AF-AB0D-6C3493ACC0A0}">
      <dgm:prSet/>
      <dgm:spPr/>
      <dgm:t>
        <a:bodyPr/>
        <a:lstStyle/>
        <a:p>
          <a:endParaRPr lang="en-US"/>
        </a:p>
      </dgm:t>
    </dgm:pt>
    <dgm:pt modelId="{765D653D-52E4-4B55-AC31-5ACB99577A2A}" type="sibTrans" cxnId="{172249A0-CD25-47AF-AB0D-6C3493ACC0A0}">
      <dgm:prSet/>
      <dgm:spPr/>
      <dgm:t>
        <a:bodyPr/>
        <a:lstStyle/>
        <a:p>
          <a:endParaRPr lang="en-US"/>
        </a:p>
      </dgm:t>
    </dgm:pt>
    <dgm:pt modelId="{1F823BA8-5C41-4232-B38D-0DBE94CC864F}">
      <dgm:prSet/>
      <dgm:spPr>
        <a:solidFill>
          <a:srgbClr val="00B050"/>
        </a:solidFill>
      </dgm:spPr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ই-মেইল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0AAF828-89EE-407A-8733-3F6621AEF5FC}" type="parTrans" cxnId="{30BFF82D-7052-4A92-9A14-32F89E700897}">
      <dgm:prSet/>
      <dgm:spPr/>
      <dgm:t>
        <a:bodyPr/>
        <a:lstStyle/>
        <a:p>
          <a:endParaRPr lang="en-US"/>
        </a:p>
      </dgm:t>
    </dgm:pt>
    <dgm:pt modelId="{610BBFBA-CCB5-4CE1-9846-F551904F1DBF}" type="sibTrans" cxnId="{30BFF82D-7052-4A92-9A14-32F89E700897}">
      <dgm:prSet/>
      <dgm:spPr/>
      <dgm:t>
        <a:bodyPr/>
        <a:lstStyle/>
        <a:p>
          <a:endParaRPr lang="en-US"/>
        </a:p>
      </dgm:t>
    </dgm:pt>
    <dgm:pt modelId="{9EC14A1C-4F3D-4CFB-AD41-8D21738A43A7}">
      <dgm:prSet/>
      <dgm:spPr>
        <a:solidFill>
          <a:schemeClr val="accent4"/>
        </a:solidFill>
      </dgm:spPr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চ্যাটিং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16EFBF2-A8E8-48E3-AD87-48A956A51CD2}" type="parTrans" cxnId="{F61562CD-213E-412D-86C1-EF33BF769166}">
      <dgm:prSet/>
      <dgm:spPr/>
      <dgm:t>
        <a:bodyPr/>
        <a:lstStyle/>
        <a:p>
          <a:endParaRPr lang="en-US"/>
        </a:p>
      </dgm:t>
    </dgm:pt>
    <dgm:pt modelId="{034F8D6A-1DD9-4194-8F25-3DD503CDC032}" type="sibTrans" cxnId="{F61562CD-213E-412D-86C1-EF33BF769166}">
      <dgm:prSet/>
      <dgm:spPr/>
      <dgm:t>
        <a:bodyPr/>
        <a:lstStyle/>
        <a:p>
          <a:endParaRPr lang="en-US"/>
        </a:p>
      </dgm:t>
    </dgm:pt>
    <dgm:pt modelId="{DCAA2906-9BE1-4D0F-A557-F5A67B90A07A}">
      <dgm:prSet/>
      <dgm:spPr>
        <a:solidFill>
          <a:srgbClr val="FF0000"/>
        </a:solidFill>
      </dgm:spPr>
      <dgm:t>
        <a:bodyPr/>
        <a:lstStyle/>
        <a:p>
          <a:r>
            <a:rPr lang="bn-BD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স্মার্ট ফোন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83F2498-3163-4499-8425-7FE07AD6E9C5}" type="parTrans" cxnId="{9C60E606-1A58-493A-BF69-BE4194C86472}">
      <dgm:prSet/>
      <dgm:spPr/>
      <dgm:t>
        <a:bodyPr/>
        <a:lstStyle/>
        <a:p>
          <a:endParaRPr lang="en-US"/>
        </a:p>
      </dgm:t>
    </dgm:pt>
    <dgm:pt modelId="{84F93FBA-0984-4C49-9522-C9AB86921019}" type="sibTrans" cxnId="{9C60E606-1A58-493A-BF69-BE4194C86472}">
      <dgm:prSet/>
      <dgm:spPr/>
      <dgm:t>
        <a:bodyPr/>
        <a:lstStyle/>
        <a:p>
          <a:endParaRPr lang="en-US"/>
        </a:p>
      </dgm:t>
    </dgm:pt>
    <dgm:pt modelId="{23FD1D82-8464-43DA-86A8-C36130EF62C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ট্যাবলেট 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C6F12E8-4AE7-48CD-9F94-9DC4E7920BF5}" type="parTrans" cxnId="{6F837558-1E21-417F-BF52-8160B06CD4F3}">
      <dgm:prSet/>
      <dgm:spPr/>
      <dgm:t>
        <a:bodyPr/>
        <a:lstStyle/>
        <a:p>
          <a:endParaRPr lang="en-US"/>
        </a:p>
      </dgm:t>
    </dgm:pt>
    <dgm:pt modelId="{B68A555B-1F89-44A5-B4B4-5F606CC87FB0}" type="sibTrans" cxnId="{6F837558-1E21-417F-BF52-8160B06CD4F3}">
      <dgm:prSet/>
      <dgm:spPr/>
      <dgm:t>
        <a:bodyPr/>
        <a:lstStyle/>
        <a:p>
          <a:endParaRPr lang="en-US"/>
        </a:p>
      </dgm:t>
    </dgm:pt>
    <dgm:pt modelId="{C4B38F87-3D70-4633-9190-D3B67EC58AC5}" type="pres">
      <dgm:prSet presAssocID="{E5555C0A-0381-4DA3-B1BE-5D2FE1EBE2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0F6F9-47D8-4B05-BDBE-21CE1167E08A}" type="pres">
      <dgm:prSet presAssocID="{2987704D-C349-479D-8A52-8701A1035D9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FFFFB-E143-4371-9E28-1B7F3ED739BD}" type="pres">
      <dgm:prSet presAssocID="{2987704D-C349-479D-8A52-8701A1035D9A}" presName="spNode" presStyleCnt="0"/>
      <dgm:spPr/>
    </dgm:pt>
    <dgm:pt modelId="{80D64C66-1BF2-48C8-9A80-65B8DA24C555}" type="pres">
      <dgm:prSet presAssocID="{767293B2-B77E-4B89-919D-DD96C3930D7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9D80CA2F-0DAE-4EF0-A49E-5991B9D25ABF}" type="pres">
      <dgm:prSet presAssocID="{1F823BA8-5C41-4232-B38D-0DBE94CC86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3D70-3A93-49EC-8888-3D9D94DD4AE8}" type="pres">
      <dgm:prSet presAssocID="{1F823BA8-5C41-4232-B38D-0DBE94CC864F}" presName="spNode" presStyleCnt="0"/>
      <dgm:spPr/>
    </dgm:pt>
    <dgm:pt modelId="{4C92E159-E9B2-45AA-90F7-2CA03362ECFA}" type="pres">
      <dgm:prSet presAssocID="{610BBFBA-CCB5-4CE1-9846-F551904F1DBF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8683E93-390B-48AE-94E4-EE728CD641D5}" type="pres">
      <dgm:prSet presAssocID="{7F721F7B-F211-4135-A410-30B45030636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005B7-103F-4A62-957E-E646F281E95E}" type="pres">
      <dgm:prSet presAssocID="{7F721F7B-F211-4135-A410-30B45030636C}" presName="spNode" presStyleCnt="0"/>
      <dgm:spPr/>
    </dgm:pt>
    <dgm:pt modelId="{3B66F1C7-01E8-4673-8372-EA7B8F30FBB3}" type="pres">
      <dgm:prSet presAssocID="{765D653D-52E4-4B55-AC31-5ACB99577A2A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E66773A-4F1F-4E4F-9910-B3CF93EBA9E9}" type="pres">
      <dgm:prSet presAssocID="{9EC14A1C-4F3D-4CFB-AD41-8D21738A43A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E9121-6976-4F8A-A15B-813184961BC3}" type="pres">
      <dgm:prSet presAssocID="{9EC14A1C-4F3D-4CFB-AD41-8D21738A43A7}" presName="spNode" presStyleCnt="0"/>
      <dgm:spPr/>
    </dgm:pt>
    <dgm:pt modelId="{359CE508-43CF-40DC-8738-379294699CB7}" type="pres">
      <dgm:prSet presAssocID="{034F8D6A-1DD9-4194-8F25-3DD503CDC03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968C5076-12D4-48A7-B54E-544DB672431F}" type="pres">
      <dgm:prSet presAssocID="{23FD1D82-8464-43DA-86A8-C36130EF62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88B08-6DD3-444D-9BB2-A1987FCB70A1}" type="pres">
      <dgm:prSet presAssocID="{23FD1D82-8464-43DA-86A8-C36130EF62C1}" presName="spNode" presStyleCnt="0"/>
      <dgm:spPr/>
    </dgm:pt>
    <dgm:pt modelId="{6EFA5714-A5C0-41FC-B5B9-9620F56AA0FE}" type="pres">
      <dgm:prSet presAssocID="{B68A555B-1F89-44A5-B4B4-5F606CC87FB0}" presName="sibTrans" presStyleLbl="sibTrans1D1" presStyleIdx="4" presStyleCnt="6"/>
      <dgm:spPr/>
      <dgm:t>
        <a:bodyPr/>
        <a:lstStyle/>
        <a:p>
          <a:endParaRPr lang="en-US"/>
        </a:p>
      </dgm:t>
    </dgm:pt>
    <dgm:pt modelId="{CAB55C6F-4BA8-479E-BA6C-068D06A1611D}" type="pres">
      <dgm:prSet presAssocID="{DCAA2906-9BE1-4D0F-A557-F5A67B90A07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5650A-A05C-43B8-A844-78F7AB235830}" type="pres">
      <dgm:prSet presAssocID="{DCAA2906-9BE1-4D0F-A557-F5A67B90A07A}" presName="spNode" presStyleCnt="0"/>
      <dgm:spPr/>
    </dgm:pt>
    <dgm:pt modelId="{AB445E90-2CEC-4989-8633-7294C4A68079}" type="pres">
      <dgm:prSet presAssocID="{84F93FBA-0984-4C49-9522-C9AB86921019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22CA742A-3E0C-49DA-8F0F-6AA3D87136E6}" type="presOf" srcId="{84F93FBA-0984-4C49-9522-C9AB86921019}" destId="{AB445E90-2CEC-4989-8633-7294C4A68079}" srcOrd="0" destOrd="0" presId="urn:microsoft.com/office/officeart/2005/8/layout/cycle6"/>
    <dgm:cxn modelId="{18E5F59C-CA26-4E99-A6D6-AAC9C5139E57}" type="presOf" srcId="{765D653D-52E4-4B55-AC31-5ACB99577A2A}" destId="{3B66F1C7-01E8-4673-8372-EA7B8F30FBB3}" srcOrd="0" destOrd="0" presId="urn:microsoft.com/office/officeart/2005/8/layout/cycle6"/>
    <dgm:cxn modelId="{1A3B13BA-A551-4E47-9FB0-9F583A4A42C5}" type="presOf" srcId="{034F8D6A-1DD9-4194-8F25-3DD503CDC032}" destId="{359CE508-43CF-40DC-8738-379294699CB7}" srcOrd="0" destOrd="0" presId="urn:microsoft.com/office/officeart/2005/8/layout/cycle6"/>
    <dgm:cxn modelId="{6A95F05C-20EE-4ECD-89AD-64C2625FAFB6}" type="presOf" srcId="{9EC14A1C-4F3D-4CFB-AD41-8D21738A43A7}" destId="{FE66773A-4F1F-4E4F-9910-B3CF93EBA9E9}" srcOrd="0" destOrd="0" presId="urn:microsoft.com/office/officeart/2005/8/layout/cycle6"/>
    <dgm:cxn modelId="{6F837558-1E21-417F-BF52-8160B06CD4F3}" srcId="{E5555C0A-0381-4DA3-B1BE-5D2FE1EBE259}" destId="{23FD1D82-8464-43DA-86A8-C36130EF62C1}" srcOrd="4" destOrd="0" parTransId="{BC6F12E8-4AE7-48CD-9F94-9DC4E7920BF5}" sibTransId="{B68A555B-1F89-44A5-B4B4-5F606CC87FB0}"/>
    <dgm:cxn modelId="{172249A0-CD25-47AF-AB0D-6C3493ACC0A0}" srcId="{E5555C0A-0381-4DA3-B1BE-5D2FE1EBE259}" destId="{7F721F7B-F211-4135-A410-30B45030636C}" srcOrd="2" destOrd="0" parTransId="{640905F9-B323-4CF2-B223-9B98AE169B86}" sibTransId="{765D653D-52E4-4B55-AC31-5ACB99577A2A}"/>
    <dgm:cxn modelId="{3D3D7ECE-78D2-468F-A2A6-B1D65F614580}" type="presOf" srcId="{DCAA2906-9BE1-4D0F-A557-F5A67B90A07A}" destId="{CAB55C6F-4BA8-479E-BA6C-068D06A1611D}" srcOrd="0" destOrd="0" presId="urn:microsoft.com/office/officeart/2005/8/layout/cycle6"/>
    <dgm:cxn modelId="{3FE74CAD-BDD2-4225-AED1-1320CF80BAB8}" type="presOf" srcId="{B68A555B-1F89-44A5-B4B4-5F606CC87FB0}" destId="{6EFA5714-A5C0-41FC-B5B9-9620F56AA0FE}" srcOrd="0" destOrd="0" presId="urn:microsoft.com/office/officeart/2005/8/layout/cycle6"/>
    <dgm:cxn modelId="{69D8411F-4F26-400E-83A3-5B5D7AF04725}" srcId="{E5555C0A-0381-4DA3-B1BE-5D2FE1EBE259}" destId="{2987704D-C349-479D-8A52-8701A1035D9A}" srcOrd="0" destOrd="0" parTransId="{1BB384FE-8E4C-45A9-99BF-FD2254F513AF}" sibTransId="{767293B2-B77E-4B89-919D-DD96C3930D70}"/>
    <dgm:cxn modelId="{30BFF82D-7052-4A92-9A14-32F89E700897}" srcId="{E5555C0A-0381-4DA3-B1BE-5D2FE1EBE259}" destId="{1F823BA8-5C41-4232-B38D-0DBE94CC864F}" srcOrd="1" destOrd="0" parTransId="{50AAF828-89EE-407A-8733-3F6621AEF5FC}" sibTransId="{610BBFBA-CCB5-4CE1-9846-F551904F1DBF}"/>
    <dgm:cxn modelId="{9C60E606-1A58-493A-BF69-BE4194C86472}" srcId="{E5555C0A-0381-4DA3-B1BE-5D2FE1EBE259}" destId="{DCAA2906-9BE1-4D0F-A557-F5A67B90A07A}" srcOrd="5" destOrd="0" parTransId="{183F2498-3163-4499-8425-7FE07AD6E9C5}" sibTransId="{84F93FBA-0984-4C49-9522-C9AB86921019}"/>
    <dgm:cxn modelId="{3F9FEEE8-3BD9-49B9-9F12-C4934587AF7B}" type="presOf" srcId="{23FD1D82-8464-43DA-86A8-C36130EF62C1}" destId="{968C5076-12D4-48A7-B54E-544DB672431F}" srcOrd="0" destOrd="0" presId="urn:microsoft.com/office/officeart/2005/8/layout/cycle6"/>
    <dgm:cxn modelId="{F61562CD-213E-412D-86C1-EF33BF769166}" srcId="{E5555C0A-0381-4DA3-B1BE-5D2FE1EBE259}" destId="{9EC14A1C-4F3D-4CFB-AD41-8D21738A43A7}" srcOrd="3" destOrd="0" parTransId="{216EFBF2-A8E8-48E3-AD87-48A956A51CD2}" sibTransId="{034F8D6A-1DD9-4194-8F25-3DD503CDC032}"/>
    <dgm:cxn modelId="{2FAA3D08-3231-4CB0-AC96-80169A43409F}" type="presOf" srcId="{1F823BA8-5C41-4232-B38D-0DBE94CC864F}" destId="{9D80CA2F-0DAE-4EF0-A49E-5991B9D25ABF}" srcOrd="0" destOrd="0" presId="urn:microsoft.com/office/officeart/2005/8/layout/cycle6"/>
    <dgm:cxn modelId="{823C430E-3658-4586-8B45-3615FA79481F}" type="presOf" srcId="{767293B2-B77E-4B89-919D-DD96C3930D70}" destId="{80D64C66-1BF2-48C8-9A80-65B8DA24C555}" srcOrd="0" destOrd="0" presId="urn:microsoft.com/office/officeart/2005/8/layout/cycle6"/>
    <dgm:cxn modelId="{EC593DDB-7131-4DC3-BBEC-77C1A407DA49}" type="presOf" srcId="{E5555C0A-0381-4DA3-B1BE-5D2FE1EBE259}" destId="{C4B38F87-3D70-4633-9190-D3B67EC58AC5}" srcOrd="0" destOrd="0" presId="urn:microsoft.com/office/officeart/2005/8/layout/cycle6"/>
    <dgm:cxn modelId="{400FFBA6-B8EF-4E06-9CA7-0B83995D5093}" type="presOf" srcId="{7F721F7B-F211-4135-A410-30B45030636C}" destId="{18683E93-390B-48AE-94E4-EE728CD641D5}" srcOrd="0" destOrd="0" presId="urn:microsoft.com/office/officeart/2005/8/layout/cycle6"/>
    <dgm:cxn modelId="{8DCADA64-72B7-48FE-9B90-217E981B6A18}" type="presOf" srcId="{2987704D-C349-479D-8A52-8701A1035D9A}" destId="{73A0F6F9-47D8-4B05-BDBE-21CE1167E08A}" srcOrd="0" destOrd="0" presId="urn:microsoft.com/office/officeart/2005/8/layout/cycle6"/>
    <dgm:cxn modelId="{0C37DB34-6D53-447D-889F-3D49ADC58FAA}" type="presOf" srcId="{610BBFBA-CCB5-4CE1-9846-F551904F1DBF}" destId="{4C92E159-E9B2-45AA-90F7-2CA03362ECFA}" srcOrd="0" destOrd="0" presId="urn:microsoft.com/office/officeart/2005/8/layout/cycle6"/>
    <dgm:cxn modelId="{9F116C24-5A68-4539-B40D-65A3A73115F5}" type="presParOf" srcId="{C4B38F87-3D70-4633-9190-D3B67EC58AC5}" destId="{73A0F6F9-47D8-4B05-BDBE-21CE1167E08A}" srcOrd="0" destOrd="0" presId="urn:microsoft.com/office/officeart/2005/8/layout/cycle6"/>
    <dgm:cxn modelId="{B122D069-F516-44A2-B42F-51D7A838A08E}" type="presParOf" srcId="{C4B38F87-3D70-4633-9190-D3B67EC58AC5}" destId="{5CEFFFFB-E143-4371-9E28-1B7F3ED739BD}" srcOrd="1" destOrd="0" presId="urn:microsoft.com/office/officeart/2005/8/layout/cycle6"/>
    <dgm:cxn modelId="{D75C1853-9687-4642-93DF-EC8AB6F24616}" type="presParOf" srcId="{C4B38F87-3D70-4633-9190-D3B67EC58AC5}" destId="{80D64C66-1BF2-48C8-9A80-65B8DA24C555}" srcOrd="2" destOrd="0" presId="urn:microsoft.com/office/officeart/2005/8/layout/cycle6"/>
    <dgm:cxn modelId="{CC0FD5D6-DB60-4CF1-8A23-FD30BB6F78E3}" type="presParOf" srcId="{C4B38F87-3D70-4633-9190-D3B67EC58AC5}" destId="{9D80CA2F-0DAE-4EF0-A49E-5991B9D25ABF}" srcOrd="3" destOrd="0" presId="urn:microsoft.com/office/officeart/2005/8/layout/cycle6"/>
    <dgm:cxn modelId="{CCF35CDB-437C-4F90-B771-4919D90BDB35}" type="presParOf" srcId="{C4B38F87-3D70-4633-9190-D3B67EC58AC5}" destId="{DD433D70-3A93-49EC-8888-3D9D94DD4AE8}" srcOrd="4" destOrd="0" presId="urn:microsoft.com/office/officeart/2005/8/layout/cycle6"/>
    <dgm:cxn modelId="{A598EB7F-A3E1-4010-A442-A3654F3BE5CB}" type="presParOf" srcId="{C4B38F87-3D70-4633-9190-D3B67EC58AC5}" destId="{4C92E159-E9B2-45AA-90F7-2CA03362ECFA}" srcOrd="5" destOrd="0" presId="urn:microsoft.com/office/officeart/2005/8/layout/cycle6"/>
    <dgm:cxn modelId="{283968D3-1702-434E-BB58-E56955B8D7D6}" type="presParOf" srcId="{C4B38F87-3D70-4633-9190-D3B67EC58AC5}" destId="{18683E93-390B-48AE-94E4-EE728CD641D5}" srcOrd="6" destOrd="0" presId="urn:microsoft.com/office/officeart/2005/8/layout/cycle6"/>
    <dgm:cxn modelId="{E2678B31-B33E-4496-B4F1-F440FF7F8CFD}" type="presParOf" srcId="{C4B38F87-3D70-4633-9190-D3B67EC58AC5}" destId="{421005B7-103F-4A62-957E-E646F281E95E}" srcOrd="7" destOrd="0" presId="urn:microsoft.com/office/officeart/2005/8/layout/cycle6"/>
    <dgm:cxn modelId="{02CF4F98-27BC-4F9F-B387-7FBCA66E065F}" type="presParOf" srcId="{C4B38F87-3D70-4633-9190-D3B67EC58AC5}" destId="{3B66F1C7-01E8-4673-8372-EA7B8F30FBB3}" srcOrd="8" destOrd="0" presId="urn:microsoft.com/office/officeart/2005/8/layout/cycle6"/>
    <dgm:cxn modelId="{CDB878FA-7666-4F42-A96B-9614E26C5AB6}" type="presParOf" srcId="{C4B38F87-3D70-4633-9190-D3B67EC58AC5}" destId="{FE66773A-4F1F-4E4F-9910-B3CF93EBA9E9}" srcOrd="9" destOrd="0" presId="urn:microsoft.com/office/officeart/2005/8/layout/cycle6"/>
    <dgm:cxn modelId="{9EFECFDE-9C40-455D-B7E8-23E95E5A4D1E}" type="presParOf" srcId="{C4B38F87-3D70-4633-9190-D3B67EC58AC5}" destId="{FB2E9121-6976-4F8A-A15B-813184961BC3}" srcOrd="10" destOrd="0" presId="urn:microsoft.com/office/officeart/2005/8/layout/cycle6"/>
    <dgm:cxn modelId="{655AC194-197F-4DC0-9E3A-9BAAD4637ADF}" type="presParOf" srcId="{C4B38F87-3D70-4633-9190-D3B67EC58AC5}" destId="{359CE508-43CF-40DC-8738-379294699CB7}" srcOrd="11" destOrd="0" presId="urn:microsoft.com/office/officeart/2005/8/layout/cycle6"/>
    <dgm:cxn modelId="{3EB2A8D4-72FB-442B-A648-7641C1D43A3D}" type="presParOf" srcId="{C4B38F87-3D70-4633-9190-D3B67EC58AC5}" destId="{968C5076-12D4-48A7-B54E-544DB672431F}" srcOrd="12" destOrd="0" presId="urn:microsoft.com/office/officeart/2005/8/layout/cycle6"/>
    <dgm:cxn modelId="{96446789-104F-4D5A-A7A7-F7EE235440A5}" type="presParOf" srcId="{C4B38F87-3D70-4633-9190-D3B67EC58AC5}" destId="{FB388B08-6DD3-444D-9BB2-A1987FCB70A1}" srcOrd="13" destOrd="0" presId="urn:microsoft.com/office/officeart/2005/8/layout/cycle6"/>
    <dgm:cxn modelId="{DB98E8EF-A329-49B6-B7AE-A52F5FCEDD2E}" type="presParOf" srcId="{C4B38F87-3D70-4633-9190-D3B67EC58AC5}" destId="{6EFA5714-A5C0-41FC-B5B9-9620F56AA0FE}" srcOrd="14" destOrd="0" presId="urn:microsoft.com/office/officeart/2005/8/layout/cycle6"/>
    <dgm:cxn modelId="{EE56BF39-9DCE-4E79-AD21-F95F11335935}" type="presParOf" srcId="{C4B38F87-3D70-4633-9190-D3B67EC58AC5}" destId="{CAB55C6F-4BA8-479E-BA6C-068D06A1611D}" srcOrd="15" destOrd="0" presId="urn:microsoft.com/office/officeart/2005/8/layout/cycle6"/>
    <dgm:cxn modelId="{8EFE895C-F728-4246-8389-1CB727F8633B}" type="presParOf" srcId="{C4B38F87-3D70-4633-9190-D3B67EC58AC5}" destId="{C6D5650A-A05C-43B8-A844-78F7AB235830}" srcOrd="16" destOrd="0" presId="urn:microsoft.com/office/officeart/2005/8/layout/cycle6"/>
    <dgm:cxn modelId="{44F13F5E-99F5-40A9-A581-CB98D8FC53EE}" type="presParOf" srcId="{C4B38F87-3D70-4633-9190-D3B67EC58AC5}" destId="{AB445E90-2CEC-4989-8633-7294C4A6807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0F6F9-47D8-4B05-BDBE-21CE1167E08A}">
      <dsp:nvSpPr>
        <dsp:cNvPr id="0" name=""/>
        <dsp:cNvSpPr/>
      </dsp:nvSpPr>
      <dsp:spPr>
        <a:xfrm>
          <a:off x="3334742" y="2620"/>
          <a:ext cx="1458515" cy="94803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ল্যাপটপ  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381021" y="48899"/>
        <a:ext cx="1365957" cy="855477"/>
      </dsp:txXfrm>
    </dsp:sp>
    <dsp:sp modelId="{80D64C66-1BF2-48C8-9A80-65B8DA24C555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971264" y="125696"/>
              </a:moveTo>
              <a:arcTo wR="2232695" hR="2232695" stAng="17359031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0CA2F-0DAE-4EF0-A49E-5991B9D25ABF}">
      <dsp:nvSpPr>
        <dsp:cNvPr id="0" name=""/>
        <dsp:cNvSpPr/>
      </dsp:nvSpPr>
      <dsp:spPr>
        <a:xfrm>
          <a:off x="5268312" y="1118968"/>
          <a:ext cx="1458515" cy="9480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ই-মেইল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314591" y="1165247"/>
        <a:ext cx="1365957" cy="855477"/>
      </dsp:txXfrm>
    </dsp:sp>
    <dsp:sp modelId="{4C92E159-E9B2-45AA-90F7-2CA03362ECFA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374658" y="1602679"/>
              </a:moveTo>
              <a:arcTo wR="2232695" hR="2232695" stAng="20616588" swAng="1966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83E93-390B-48AE-94E4-EE728CD641D5}">
      <dsp:nvSpPr>
        <dsp:cNvPr id="0" name=""/>
        <dsp:cNvSpPr/>
      </dsp:nvSpPr>
      <dsp:spPr>
        <a:xfrm>
          <a:off x="5268312" y="3351663"/>
          <a:ext cx="1458515" cy="9480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নোটবুক   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314591" y="3397942"/>
        <a:ext cx="1365957" cy="855477"/>
      </dsp:txXfrm>
    </dsp:sp>
    <dsp:sp modelId="{3B66F1C7-01E8-4673-8372-EA7B8F30FBB3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792713" y="3829964"/>
              </a:moveTo>
              <a:arcTo wR="2232695" hR="2232695" stAng="2740559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6773A-4F1F-4E4F-9910-B3CF93EBA9E9}">
      <dsp:nvSpPr>
        <dsp:cNvPr id="0" name=""/>
        <dsp:cNvSpPr/>
      </dsp:nvSpPr>
      <dsp:spPr>
        <a:xfrm>
          <a:off x="3334742" y="4468010"/>
          <a:ext cx="1458515" cy="94803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চ্যাটিং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381021" y="4514289"/>
        <a:ext cx="1365957" cy="855477"/>
      </dsp:txXfrm>
    </dsp:sp>
    <dsp:sp modelId="{359CE508-43CF-40DC-8738-379294699CB7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494125" y="4339693"/>
              </a:moveTo>
              <a:arcTo wR="2232695" hR="2232695" stAng="6559031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C5076-12D4-48A7-B54E-544DB672431F}">
      <dsp:nvSpPr>
        <dsp:cNvPr id="0" name=""/>
        <dsp:cNvSpPr/>
      </dsp:nvSpPr>
      <dsp:spPr>
        <a:xfrm>
          <a:off x="1401171" y="3351663"/>
          <a:ext cx="1458515" cy="948035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ট্যাবলেট  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447450" y="3397942"/>
        <a:ext cx="1365957" cy="855477"/>
      </dsp:txXfrm>
    </dsp:sp>
    <dsp:sp modelId="{6EFA5714-A5C0-41FC-B5B9-9620F56AA0FE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90731" y="2862710"/>
              </a:moveTo>
              <a:arcTo wR="2232695" hR="2232695" stAng="9816588" swAng="1966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55C6F-4BA8-479E-BA6C-068D06A1611D}">
      <dsp:nvSpPr>
        <dsp:cNvPr id="0" name=""/>
        <dsp:cNvSpPr/>
      </dsp:nvSpPr>
      <dsp:spPr>
        <a:xfrm>
          <a:off x="1401171" y="1118968"/>
          <a:ext cx="1458515" cy="94803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447450" y="1165247"/>
        <a:ext cx="1365957" cy="855477"/>
      </dsp:txXfrm>
    </dsp:sp>
    <dsp:sp modelId="{AB445E90-2CEC-4989-8633-7294C4A68079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672677" y="635425"/>
              </a:moveTo>
              <a:arcTo wR="2232695" hR="2232695" stAng="13540559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38971B-3FCC-4CF8-9943-1864EB2B2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4D341A-D3C7-430E-9175-F741D0559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488A3C-440A-4E9A-AD3D-3E8842BB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C6F671-F1A5-4527-B724-74799CCA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B0B577-E508-48AD-8C13-4764FF31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A78222-5BAA-414B-863B-044271C9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CA51A7-5B9A-4E8E-B647-272F8591B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B18B8D-744C-418B-B3F8-4EC37090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B22CC3-D689-44BA-A1F7-9AAB0D9C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2BD9BD-0553-468D-93D4-CDF3E0BC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B18944-B291-4747-9716-FC0B10AC4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B7A9073-3794-445A-8C46-CAEE49D2D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CF80AE-C3CA-4B7A-99FD-91334268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C43904-F096-4B9D-9BC7-4F41ACD0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75D8EF-DD4C-4399-8375-B2D8F388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3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9034A1-F260-4642-B9BB-E1B9C5F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975F88-1B7E-4886-8E30-7498E0D2C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ECBED1-58DA-4319-8F3C-45E9F682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7B55C5-136F-4654-8ADA-056834C6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2FB9FF-D29E-475C-9BC2-CDBAF800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61F63A-A36B-4EBE-AA49-A3EF083C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900290-80F7-4C74-8725-0122E77B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F851C1-9C14-489F-AE15-1F6E750F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AC32C1-B51D-4706-A137-ED5FCB5C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FFE2B3-E409-4633-9C36-9F82D933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3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7E064-B542-4D00-B738-3C2F0F0E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773C62-D057-46A4-9527-E47DBCC3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A5B422-EAF5-4A65-AB69-F88A25FCE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525580-FD6E-47DD-95DA-6A3D91AE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AA733D-8816-4D12-B61C-BEB8CBC7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5C7F01-3956-467E-85B9-2D953A5D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6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71E8D3-2168-41F1-B436-294CC96F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83EAEA-44BA-4D07-B468-AD0101F1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186B48-AE24-42ED-9D01-175B94594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5084E1-A280-4965-A5AE-86CFF01F1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FE64EE9-7ABD-41FF-A9DD-E17BA4BA6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535EB5E-01FF-48D8-A16F-BEC63EDC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4FD343-AA0E-44C4-B9F9-35F27C53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753069-BA55-4228-88F2-6ED54567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9A1BCD-E127-4273-8F35-2CB89924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3836415-3873-4E8E-8B67-E8B8DC07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344E40-98C9-4968-818A-A1A10334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1DD8FE-B1AF-4105-9061-1B19D4CA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AAA8C5-48AC-4850-9F78-DF74B368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FA1E9B-A604-4C07-9BFB-2317C4DC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44C0F7-1D2F-400C-BB6D-5C43D306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2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33BB0A-0105-4CE6-8F28-2FC71CF8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037C8-6E1D-43DC-94E8-54B13D546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BC96AB-6677-448C-AE1F-FB70EEE53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B84981-2B56-4702-BE70-E5C2960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8255ED-C6B8-4875-9E44-BBEF06D2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F7AA4A-D11F-484F-9927-B3B5A9AE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8983FC-CD5E-4B35-9A4E-90962552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8B62D0F-E690-47B5-9228-9383AF13E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9479D5-BD1F-4937-91D6-2064501C2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10C0F4-5B99-46C2-8CAB-47E8A2CC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7032E9-E66B-4552-AB8D-0F8737A0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49F1DD-040E-4E0B-B3B5-61BDE841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CE789F3-B667-469F-8C91-9E456BAF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72C12F-F4F2-4306-8351-E14DC3A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9F6CC4-7328-4631-BF0C-EC3382506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52BCD-DC97-4BA1-BA51-1D6C5C2CA42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7DC99E-AB14-450C-9FE4-3BBEABACC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F87EBD-8F60-4258-A28F-CAFD62B7D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2AA5D6D-DDFD-4CB2-BD4B-F8725D12D72B}"/>
              </a:ext>
            </a:extLst>
          </p:cNvPr>
          <p:cNvSpPr/>
          <p:nvPr/>
        </p:nvSpPr>
        <p:spPr>
          <a:xfrm>
            <a:off x="3378805" y="240838"/>
            <a:ext cx="5434387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9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8AA5F4-69F8-40B4-A40E-48465B00E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727" y="2120347"/>
            <a:ext cx="4642545" cy="416118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11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0BC748A-03F4-436C-B470-3A0FC5B49A99}"/>
              </a:ext>
            </a:extLst>
          </p:cNvPr>
          <p:cNvSpPr/>
          <p:nvPr/>
        </p:nvSpPr>
        <p:spPr>
          <a:xfrm>
            <a:off x="4828827" y="113247"/>
            <a:ext cx="248637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8F09273-BA41-4645-8176-A2122AF9BF30}"/>
              </a:ext>
            </a:extLst>
          </p:cNvPr>
          <p:cNvSpPr/>
          <p:nvPr/>
        </p:nvSpPr>
        <p:spPr>
          <a:xfrm>
            <a:off x="2649599" y="959646"/>
            <a:ext cx="7112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আজকাল সহজে যোগাযোগের মাধ্যম কোনটি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pPr algn="ctr"/>
            <a:endParaRPr lang="bn-BD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BB195E-775A-4773-9E67-E971271C6BD0}"/>
              </a:ext>
            </a:extLst>
          </p:cNvPr>
          <p:cNvSpPr/>
          <p:nvPr/>
        </p:nvSpPr>
        <p:spPr>
          <a:xfrm>
            <a:off x="3050943" y="1837694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চিঠিপত্র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833CF1-1E65-4AC7-9F4D-E72E5CC9BB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684" y="1913753"/>
            <a:ext cx="323116" cy="3475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779F17-2CB9-440D-8F1D-F7EFB1292411}"/>
              </a:ext>
            </a:extLst>
          </p:cNvPr>
          <p:cNvSpPr/>
          <p:nvPr/>
        </p:nvSpPr>
        <p:spPr>
          <a:xfrm>
            <a:off x="5482992" y="1767255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ল্যান্ডফোন 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Multiply 14">
            <a:extLst>
              <a:ext uri="{FF2B5EF4-FFF2-40B4-BE49-F238E27FC236}">
                <a16:creationId xmlns="" xmlns:a16="http://schemas.microsoft.com/office/drawing/2014/main" id="{46A6D2E2-C678-4EAD-AAD0-4C00DAA7AD9F}"/>
              </a:ext>
            </a:extLst>
          </p:cNvPr>
          <p:cNvSpPr/>
          <p:nvPr/>
        </p:nvSpPr>
        <p:spPr>
          <a:xfrm>
            <a:off x="8157658" y="1913753"/>
            <a:ext cx="59798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F3166C-2B2D-4582-AFF2-6675A0C606B7}"/>
              </a:ext>
            </a:extLst>
          </p:cNvPr>
          <p:cNvSpPr/>
          <p:nvPr/>
        </p:nvSpPr>
        <p:spPr>
          <a:xfrm>
            <a:off x="3002854" y="257281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-Shape 9">
            <a:extLst>
              <a:ext uri="{FF2B5EF4-FFF2-40B4-BE49-F238E27FC236}">
                <a16:creationId xmlns="" xmlns:a16="http://schemas.microsoft.com/office/drawing/2014/main" id="{C434832E-6352-4E1A-8F4A-1FB37C83F7CF}"/>
              </a:ext>
            </a:extLst>
          </p:cNvPr>
          <p:cNvSpPr/>
          <p:nvPr/>
        </p:nvSpPr>
        <p:spPr>
          <a:xfrm rot="19213881">
            <a:off x="4767932" y="252404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DF6443-130B-4868-9D5D-0F78F24E5CA1}"/>
              </a:ext>
            </a:extLst>
          </p:cNvPr>
          <p:cNvSpPr/>
          <p:nvPr/>
        </p:nvSpPr>
        <p:spPr>
          <a:xfrm>
            <a:off x="5864038" y="2598052"/>
            <a:ext cx="20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টেলিভিশন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2" name="Multiply 16">
            <a:extLst>
              <a:ext uri="{FF2B5EF4-FFF2-40B4-BE49-F238E27FC236}">
                <a16:creationId xmlns="" xmlns:a16="http://schemas.microsoft.com/office/drawing/2014/main" id="{07ACBE9E-22D2-46FE-BA1C-9956A14F126D}"/>
              </a:ext>
            </a:extLst>
          </p:cNvPr>
          <p:cNvSpPr/>
          <p:nvPr/>
        </p:nvSpPr>
        <p:spPr>
          <a:xfrm>
            <a:off x="8228048" y="257881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9CBB705-927D-4C98-850F-2969668C9741}"/>
              </a:ext>
            </a:extLst>
          </p:cNvPr>
          <p:cNvSpPr/>
          <p:nvPr/>
        </p:nvSpPr>
        <p:spPr>
          <a:xfrm>
            <a:off x="2972437" y="3537117"/>
            <a:ext cx="5783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২. শিশুরা সম্প্রতি কিসে আসক্ত হচ্ছে?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C4BA4FD-D337-4170-9DD9-5F30A1DCFBBB}"/>
              </a:ext>
            </a:extLst>
          </p:cNvPr>
          <p:cNvSpPr/>
          <p:nvPr/>
        </p:nvSpPr>
        <p:spPr>
          <a:xfrm>
            <a:off x="2873919" y="4420150"/>
            <a:ext cx="1103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মদে</a:t>
            </a:r>
            <a:endParaRPr lang="en-US" sz="2800" dirty="0"/>
          </a:p>
        </p:txBody>
      </p:sp>
      <p:sp>
        <p:nvSpPr>
          <p:cNvPr id="15" name="Multiply 17">
            <a:extLst>
              <a:ext uri="{FF2B5EF4-FFF2-40B4-BE49-F238E27FC236}">
                <a16:creationId xmlns="" xmlns:a16="http://schemas.microsoft.com/office/drawing/2014/main" id="{18690D80-1DAB-4B01-9241-243089E381A2}"/>
              </a:ext>
            </a:extLst>
          </p:cNvPr>
          <p:cNvSpPr/>
          <p:nvPr/>
        </p:nvSpPr>
        <p:spPr>
          <a:xfrm>
            <a:off x="4113977" y="442015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76C8EFA-1C2B-4AAF-9F22-433FC1656770}"/>
              </a:ext>
            </a:extLst>
          </p:cNvPr>
          <p:cNvSpPr/>
          <p:nvPr/>
        </p:nvSpPr>
        <p:spPr>
          <a:xfrm>
            <a:off x="5757439" y="4420150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গেমস্‌ খেলায়</a:t>
            </a:r>
            <a:endParaRPr lang="en-US" sz="2800" dirty="0"/>
          </a:p>
        </p:txBody>
      </p:sp>
      <p:sp>
        <p:nvSpPr>
          <p:cNvPr id="17" name="L-Shape 16">
            <a:extLst>
              <a:ext uri="{FF2B5EF4-FFF2-40B4-BE49-F238E27FC236}">
                <a16:creationId xmlns="" xmlns:a16="http://schemas.microsoft.com/office/drawing/2014/main" id="{7AA062E5-EBFF-4A95-ABE2-69BDE1FA61C6}"/>
              </a:ext>
            </a:extLst>
          </p:cNvPr>
          <p:cNvSpPr/>
          <p:nvPr/>
        </p:nvSpPr>
        <p:spPr>
          <a:xfrm rot="19213881">
            <a:off x="8071925" y="454003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1300FDC-269B-4644-AB69-2C9C1E6724B0}"/>
              </a:ext>
            </a:extLst>
          </p:cNvPr>
          <p:cNvSpPr/>
          <p:nvPr/>
        </p:nvSpPr>
        <p:spPr>
          <a:xfrm>
            <a:off x="2704932" y="5285692"/>
            <a:ext cx="2169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 খেলাধুলায়</a:t>
            </a:r>
            <a:endParaRPr lang="en-US" sz="2800" dirty="0"/>
          </a:p>
        </p:txBody>
      </p:sp>
      <p:sp>
        <p:nvSpPr>
          <p:cNvPr id="19" name="Multiply 18">
            <a:extLst>
              <a:ext uri="{FF2B5EF4-FFF2-40B4-BE49-F238E27FC236}">
                <a16:creationId xmlns="" xmlns:a16="http://schemas.microsoft.com/office/drawing/2014/main" id="{1CA31BDE-E329-4454-933B-D409E756F334}"/>
              </a:ext>
            </a:extLst>
          </p:cNvPr>
          <p:cNvSpPr/>
          <p:nvPr/>
        </p:nvSpPr>
        <p:spPr>
          <a:xfrm>
            <a:off x="4908785" y="528060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691EA24-70A8-439F-AB4A-624046E9B4C4}"/>
              </a:ext>
            </a:extLst>
          </p:cNvPr>
          <p:cNvSpPr/>
          <p:nvPr/>
        </p:nvSpPr>
        <p:spPr>
          <a:xfrm>
            <a:off x="5903243" y="5285692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লেখাপড়ায় </a:t>
            </a:r>
            <a:endParaRPr lang="en-US" sz="2800" dirty="0"/>
          </a:p>
        </p:txBody>
      </p:sp>
      <p:sp>
        <p:nvSpPr>
          <p:cNvPr id="21" name="Multiply 19">
            <a:extLst>
              <a:ext uri="{FF2B5EF4-FFF2-40B4-BE49-F238E27FC236}">
                <a16:creationId xmlns="" xmlns:a16="http://schemas.microsoft.com/office/drawing/2014/main" id="{43AD2070-8BE4-4BE2-A112-E5ECD54A184A}"/>
              </a:ext>
            </a:extLst>
          </p:cNvPr>
          <p:cNvSpPr/>
          <p:nvPr/>
        </p:nvSpPr>
        <p:spPr>
          <a:xfrm>
            <a:off x="8041984" y="536647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4494C9E-518F-44E5-AF67-F660A19EA4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71" y="292426"/>
            <a:ext cx="3827507" cy="2865314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36AAC9F-9D39-41F5-B83D-A79706A8AED5}"/>
              </a:ext>
            </a:extLst>
          </p:cNvPr>
          <p:cNvSpPr/>
          <p:nvPr/>
        </p:nvSpPr>
        <p:spPr>
          <a:xfrm>
            <a:off x="5540398" y="852826"/>
            <a:ext cx="3935071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6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6600" dirty="0">
              <a:ln>
                <a:solidFill>
                  <a:srgbClr val="00206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8946637-2EFD-4F71-B31E-19A3CC538756}"/>
              </a:ext>
            </a:extLst>
          </p:cNvPr>
          <p:cNvSpPr/>
          <p:nvPr/>
        </p:nvSpPr>
        <p:spPr>
          <a:xfrm>
            <a:off x="1794510" y="3717668"/>
            <a:ext cx="8280599" cy="30469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 কি কি কাজে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প্রযুক্তির ব্যবহার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,তার একটি তালিকা তৈরি কর।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2312370-DFEB-491D-AAE4-91C0AE728370}"/>
              </a:ext>
            </a:extLst>
          </p:cNvPr>
          <p:cNvSpPr/>
          <p:nvPr/>
        </p:nvSpPr>
        <p:spPr>
          <a:xfrm>
            <a:off x="3074504" y="195126"/>
            <a:ext cx="5253107" cy="186204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100" b="1" kern="1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00" b="1" kern="10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user\Downloads\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" y="2423160"/>
            <a:ext cx="9818370" cy="40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780" y="351692"/>
            <a:ext cx="6000750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I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পরিচয়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/>
            </a:r>
            <a:b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</a:b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নামঃ তৌহিদা জাহান শম্পা ।</a:t>
            </a:r>
            <a:b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সিনিয়র শিক্ষক,আইসিটি।</a:t>
            </a:r>
            <a:b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সর্বলক্ষনা আলিম মাদরাসা।</a:t>
            </a:r>
            <a:b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মনোহরদী,নরসিংদী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E:\Shompa\IMG_20180920_103904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90" y="351692"/>
            <a:ext cx="3429000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7560" y="3611880"/>
            <a:ext cx="5920740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পরিচিতি-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শ্রেণি-৬ষ্ঠ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বিষয়- তথ্য ও যোগাযোগ প্রযুক্তি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অধ্যায়-১ম,পাঠ-৪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1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D0EBDF8-FBB7-4B71-BCA3-253ADD3D1548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1703070"/>
            <a:ext cx="4160520" cy="3826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40230" y="102870"/>
            <a:ext cx="971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দুটি ছবি দেখে নাও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AD72EE-9497-4DD8-89EE-E061E46802A3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90" y="1703070"/>
            <a:ext cx="4994910" cy="3826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40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B1ED7D2-6F58-40E9-B4D2-5B34A3E695E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929" y="1709078"/>
            <a:ext cx="4206240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FFB3C7-80C1-4C99-85AC-2488E0B5D168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162" y="1689854"/>
            <a:ext cx="4206240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004171" y="5313164"/>
            <a:ext cx="4514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গবেষণাগার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4691" y="5313164"/>
            <a:ext cx="2165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009B196-C2E3-4CE0-993A-6ACBE534FB92}"/>
              </a:ext>
            </a:extLst>
          </p:cNvPr>
          <p:cNvSpPr/>
          <p:nvPr/>
        </p:nvSpPr>
        <p:spPr>
          <a:xfrm>
            <a:off x="3949148" y="34257"/>
            <a:ext cx="381662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as-IN" sz="48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48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48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B6F2725-865E-4A8D-9286-7977785F551C}"/>
              </a:ext>
            </a:extLst>
          </p:cNvPr>
          <p:cNvSpPr/>
          <p:nvPr/>
        </p:nvSpPr>
        <p:spPr>
          <a:xfrm>
            <a:off x="628689" y="1085944"/>
            <a:ext cx="109147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তথ্য ও যোগাযোগ প্রযুক্তি আমাদের জীবনের কোন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ক্ষেত্রে পরিবর্তন আনে তা বলতে পারবে।  </a:t>
            </a:r>
          </a:p>
          <a:p>
            <a:pPr algn="ctr"/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ব্যক্তিগতভাবে বা সামাজিকভাবে যোগাযোগের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তথ্য ও যোগাযোগ প্রযুক্তির ব্যবহার বর্ণনা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 algn="ctr"/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বিনোদনের ক্ষেত্রে তথ্য ও যোগাযোগ প্রযুক্তির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বর্ণনা করতে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73BA49D-9D1E-484D-A266-F0BE557984B1}"/>
              </a:ext>
            </a:extLst>
          </p:cNvPr>
          <p:cNvSpPr/>
          <p:nvPr/>
        </p:nvSpPr>
        <p:spPr>
          <a:xfrm>
            <a:off x="2396197" y="283041"/>
            <a:ext cx="6143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আকার দিন দিন ছোট হচ্ছে।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983690-C687-40BA-BFC0-ABCE5A46B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981" y="1046828"/>
            <a:ext cx="2495550" cy="182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ACCDF38-81D5-42BD-A84F-1493B7C7FDDC}"/>
              </a:ext>
            </a:extLst>
          </p:cNvPr>
          <p:cNvSpPr/>
          <p:nvPr/>
        </p:nvSpPr>
        <p:spPr>
          <a:xfrm>
            <a:off x="1858897" y="2945041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কম্পিউটার 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7BF091-D8EB-44E1-A8A5-102968D5E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502" y="1027778"/>
            <a:ext cx="2466975" cy="1847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5B373E-0E3B-4DB0-A961-CA730F21A085}"/>
              </a:ext>
            </a:extLst>
          </p:cNvPr>
          <p:cNvSpPr/>
          <p:nvPr/>
        </p:nvSpPr>
        <p:spPr>
          <a:xfrm>
            <a:off x="4949371" y="3018794"/>
            <a:ext cx="1294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ল্যাপটপ 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AC8BF9-5C44-4AEB-9223-3C3CEDFE7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084" y="1109281"/>
            <a:ext cx="2844799" cy="17233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50D233-DF1D-4DDF-B482-E0B612EE430A}"/>
              </a:ext>
            </a:extLst>
          </p:cNvPr>
          <p:cNvSpPr/>
          <p:nvPr/>
        </p:nvSpPr>
        <p:spPr>
          <a:xfrm>
            <a:off x="8337246" y="3021985"/>
            <a:ext cx="1309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নোটবুক  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AF2F35-5D0F-4804-87FC-5F17EAD1B8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91" y="3755122"/>
            <a:ext cx="3831648" cy="24219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33D8A3B-B6DF-45F0-865A-4F40414ECE2A}"/>
              </a:ext>
            </a:extLst>
          </p:cNvPr>
          <p:cNvSpPr/>
          <p:nvPr/>
        </p:nvSpPr>
        <p:spPr>
          <a:xfrm>
            <a:off x="2396197" y="6202352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ট্যাবলেট 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2C09F7-4939-4E13-8C13-BE847FB7B4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477" y="3790003"/>
            <a:ext cx="2285999" cy="2316752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4B8C8D3-6799-4231-AF4F-97FFA2C1C9C2}"/>
              </a:ext>
            </a:extLst>
          </p:cNvPr>
          <p:cNvSpPr/>
          <p:nvPr/>
        </p:nvSpPr>
        <p:spPr>
          <a:xfrm>
            <a:off x="5620436" y="6177101"/>
            <a:ext cx="6066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মোবাইলের মাধ্যমেও  ইন্টারনেট ব্যবহার করা যাচ্ছে। 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897E74-A44A-42D6-80CA-314E6AFBBE7B}"/>
              </a:ext>
            </a:extLst>
          </p:cNvPr>
          <p:cNvSpPr/>
          <p:nvPr/>
        </p:nvSpPr>
        <p:spPr>
          <a:xfrm>
            <a:off x="2936320" y="212130"/>
            <a:ext cx="6319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EFFE61-61A5-4BB8-8398-CE39B9EC0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" y="1232592"/>
            <a:ext cx="373374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6ED4F07-9F22-4823-B073-1B17CD4EB832}"/>
              </a:ext>
            </a:extLst>
          </p:cNvPr>
          <p:cNvSpPr/>
          <p:nvPr/>
        </p:nvSpPr>
        <p:spPr>
          <a:xfrm>
            <a:off x="1178124" y="4653741"/>
            <a:ext cx="189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F8671A-21DC-4A4A-87E4-2118ED976C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788" y="1216899"/>
            <a:ext cx="3840307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CD02B47-846F-4FB3-914F-AB33A4B96100}"/>
              </a:ext>
            </a:extLst>
          </p:cNvPr>
          <p:cNvSpPr/>
          <p:nvPr/>
        </p:nvSpPr>
        <p:spPr>
          <a:xfrm>
            <a:off x="8461298" y="4703753"/>
            <a:ext cx="2868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শোনা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1531F63-19FE-4BB0-8BCD-B915C701C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216899"/>
            <a:ext cx="346329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4B72A32-DB29-47A9-BCA5-C4AC2AB3B872}"/>
              </a:ext>
            </a:extLst>
          </p:cNvPr>
          <p:cNvSpPr/>
          <p:nvPr/>
        </p:nvSpPr>
        <p:spPr>
          <a:xfrm>
            <a:off x="4395984" y="4653741"/>
            <a:ext cx="290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 দেখা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D37A7E-A00B-42D5-B5F5-26D66C76C3CF}"/>
              </a:ext>
            </a:extLst>
          </p:cNvPr>
          <p:cNvSpPr/>
          <p:nvPr/>
        </p:nvSpPr>
        <p:spPr>
          <a:xfrm>
            <a:off x="102870" y="329944"/>
            <a:ext cx="1188517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 তথ্য ও যোগাযোগ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আরও কিছু ব্যবহার ।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F8C482-C3CA-4833-BE60-E11AF060DA6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21" y="2066309"/>
            <a:ext cx="4846320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29691C-F66F-4CC1-8067-8F8B655CB081}"/>
              </a:ext>
            </a:extLst>
          </p:cNvPr>
          <p:cNvSpPr/>
          <p:nvPr/>
        </p:nvSpPr>
        <p:spPr>
          <a:xfrm>
            <a:off x="1023707" y="5741977"/>
            <a:ext cx="493403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 বসে  খেলা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ধুলা</a:t>
            </a:r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9B37F70-680C-4612-8DB3-2E5E896B90F8}"/>
              </a:ext>
            </a:extLst>
          </p:cNvPr>
          <p:cNvSpPr/>
          <p:nvPr/>
        </p:nvSpPr>
        <p:spPr>
          <a:xfrm>
            <a:off x="6907053" y="5741977"/>
            <a:ext cx="335890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গেমস্‌ 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ownloads\o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90" y="2066309"/>
            <a:ext cx="45491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4320540" y="1714500"/>
            <a:ext cx="2171700" cy="17602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শিখলাম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03150559"/>
              </p:ext>
            </p:extLst>
          </p:nvPr>
        </p:nvGraphicFramePr>
        <p:xfrm>
          <a:off x="1342390" y="1138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7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195</Words>
  <Application>Microsoft Office PowerPoint</Application>
  <PresentationFormat>Custom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Balidha Madrasa</dc:creator>
  <cp:lastModifiedBy>user</cp:lastModifiedBy>
  <cp:revision>70</cp:revision>
  <dcterms:created xsi:type="dcterms:W3CDTF">2020-03-01T17:04:21Z</dcterms:created>
  <dcterms:modified xsi:type="dcterms:W3CDTF">2020-08-25T13:51:43Z</dcterms:modified>
</cp:coreProperties>
</file>