
<file path=[Content_Types].xml><?xml version="1.0" encoding="utf-8"?>
<Types xmlns="http://schemas.openxmlformats.org/package/2006/content-types">
  <Default ContentType="image/jpeg" Extension="jf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83" r:id="rId2"/>
    <p:sldId id="256" r:id="rId3"/>
    <p:sldId id="257" r:id="rId4"/>
    <p:sldId id="273" r:id="rId5"/>
    <p:sldId id="274" r:id="rId6"/>
    <p:sldId id="284" r:id="rId7"/>
    <p:sldId id="27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5" r:id="rId16"/>
    <p:sldId id="28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00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6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6070B-6D20-49BF-97BA-448D25AE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A4D24-CFC6-4891-BAB2-21F63E22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C1CF-BDA2-4077-AEAE-F81F1A1C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DFA2B-430D-4032-9E04-772B376C8A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B76E40-BA80-460D-A9E5-F59BEB893B20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9C9BE4-CC91-4C62-9DD0-3AA8B50B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BCD1C0-142C-45D9-98B7-62535646F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0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5517F46-5602-43D7-82F8-B8173880C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58900"/>
            <a:ext cx="10905066" cy="396239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158F1B-B897-41D5-95F4-6A07C8F8463A}"/>
              </a:ext>
            </a:extLst>
          </p:cNvPr>
          <p:cNvCxnSpPr>
            <a:cxnSpLocks/>
          </p:cNvCxnSpPr>
          <p:nvPr/>
        </p:nvCxnSpPr>
        <p:spPr>
          <a:xfrm>
            <a:off x="774291" y="2014104"/>
            <a:ext cx="10643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18E00-8829-4F2F-A1A8-A0A4AC65DB1B}"/>
              </a:ext>
            </a:extLst>
          </p:cNvPr>
          <p:cNvSpPr/>
          <p:nvPr/>
        </p:nvSpPr>
        <p:spPr>
          <a:xfrm>
            <a:off x="89650" y="302838"/>
            <a:ext cx="11861049" cy="611563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পাঠ-8: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B40F7F88-4078-4D01-A0A0-0E7C10E1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6" y="1041551"/>
            <a:ext cx="11832474" cy="561324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2EE1CB-4AC9-485B-AA15-19A9A00DFAB8}"/>
              </a:ext>
            </a:extLst>
          </p:cNvPr>
          <p:cNvSpPr/>
          <p:nvPr/>
        </p:nvSpPr>
        <p:spPr>
          <a:xfrm>
            <a:off x="231494" y="3588151"/>
            <a:ext cx="4768769" cy="72920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1C4423-ED08-477E-BABC-7A0C77F9D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116"/>
            <a:ext cx="11858625" cy="634136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D06437B-C31C-4DB4-9A1F-F46B977F6F59}"/>
              </a:ext>
            </a:extLst>
          </p:cNvPr>
          <p:cNvGrpSpPr/>
          <p:nvPr/>
        </p:nvGrpSpPr>
        <p:grpSpPr>
          <a:xfrm>
            <a:off x="6291327" y="305942"/>
            <a:ext cx="5533982" cy="4576336"/>
            <a:chOff x="6181722" y="182116"/>
            <a:chExt cx="5533982" cy="4576336"/>
          </a:xfrm>
        </p:grpSpPr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C284032-6EC5-4E5B-B87C-76EC150D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722" y="2841690"/>
              <a:ext cx="5533981" cy="1916762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A11C6E-7BC8-4728-8AD3-8DEE39EA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723" y="182116"/>
              <a:ext cx="5533981" cy="2659574"/>
            </a:xfrm>
            <a:prstGeom prst="rect">
              <a:avLst/>
            </a:prstGeom>
            <a:ln w="57150">
              <a:solidFill>
                <a:srgbClr val="0070C0"/>
              </a:solidFill>
            </a:ln>
          </p:spPr>
        </p:pic>
      </p:grpSp>
      <p:pic>
        <p:nvPicPr>
          <p:cNvPr id="4" name="Picture 3" descr="A close up of a tree&#10;&#10;Description automatically generated">
            <a:extLst>
              <a:ext uri="{FF2B5EF4-FFF2-40B4-BE49-F238E27FC236}">
                <a16:creationId xmlns:a16="http://schemas.microsoft.com/office/drawing/2014/main" id="{06370C05-B127-4A31-8520-D9AA5DC7F0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>
          <a:xfrm>
            <a:off x="6291327" y="754999"/>
            <a:ext cx="5559217" cy="41272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31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9476D41-3499-4733-A261-81497E6CD5A0}"/>
              </a:ext>
            </a:extLst>
          </p:cNvPr>
          <p:cNvGrpSpPr/>
          <p:nvPr/>
        </p:nvGrpSpPr>
        <p:grpSpPr>
          <a:xfrm>
            <a:off x="180975" y="123023"/>
            <a:ext cx="11715750" cy="6611953"/>
            <a:chOff x="180975" y="123023"/>
            <a:chExt cx="11715750" cy="6611953"/>
          </a:xfrm>
        </p:grpSpPr>
        <p:pic>
          <p:nvPicPr>
            <p:cNvPr id="3" name="Picture 2" descr="A close up of a newspaper&#10;&#10;Description automatically generated">
              <a:extLst>
                <a:ext uri="{FF2B5EF4-FFF2-40B4-BE49-F238E27FC236}">
                  <a16:creationId xmlns:a16="http://schemas.microsoft.com/office/drawing/2014/main" id="{C587FA08-9A33-4312-A092-E64CDD71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5" y="123023"/>
              <a:ext cx="11715750" cy="661195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13598A-33E0-4349-AC84-520D92C68B12}"/>
                </a:ext>
              </a:extLst>
            </p:cNvPr>
            <p:cNvSpPr/>
            <p:nvPr/>
          </p:nvSpPr>
          <p:spPr>
            <a:xfrm>
              <a:off x="6824661" y="5886450"/>
              <a:ext cx="4466209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্য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62D83-2C28-40E8-A490-294224837AE3}"/>
              </a:ext>
            </a:extLst>
          </p:cNvPr>
          <p:cNvGrpSpPr/>
          <p:nvPr/>
        </p:nvGrpSpPr>
        <p:grpSpPr>
          <a:xfrm>
            <a:off x="6824661" y="1477108"/>
            <a:ext cx="4466213" cy="3784210"/>
            <a:chOff x="6824663" y="1096175"/>
            <a:chExt cx="4466211" cy="4637075"/>
          </a:xfrm>
        </p:grpSpPr>
        <p:pic>
          <p:nvPicPr>
            <p:cNvPr id="6" name="Picture 5" descr="A person standing on a dirt road&#10;&#10;Description automatically generated">
              <a:extLst>
                <a:ext uri="{FF2B5EF4-FFF2-40B4-BE49-F238E27FC236}">
                  <a16:creationId xmlns:a16="http://schemas.microsoft.com/office/drawing/2014/main" id="{A3861D06-30A9-47CE-BA56-0333983C4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63" y="3600450"/>
              <a:ext cx="4466209" cy="21328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8" name="Picture 7" descr="A picture containing water, outdoor, beach, person&#10;&#10;Description automatically generated">
              <a:extLst>
                <a:ext uri="{FF2B5EF4-FFF2-40B4-BE49-F238E27FC236}">
                  <a16:creationId xmlns:a16="http://schemas.microsoft.com/office/drawing/2014/main" id="{BFC30F57-1655-48B9-9D2F-7033A98E6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665" y="1096175"/>
              <a:ext cx="4466209" cy="253285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415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icture while holding an umbrella&#10;&#10;Description automatically generated">
            <a:extLst>
              <a:ext uri="{FF2B5EF4-FFF2-40B4-BE49-F238E27FC236}">
                <a16:creationId xmlns:a16="http://schemas.microsoft.com/office/drawing/2014/main" id="{0ECA30B3-553B-4BE0-9CE1-EA702B7AB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830418"/>
            <a:ext cx="5426764" cy="3052554"/>
          </a:xfrm>
          <a:prstGeom prst="rect">
            <a:avLst/>
          </a:prstGeom>
        </p:spPr>
      </p:pic>
      <p:pic>
        <p:nvPicPr>
          <p:cNvPr id="4" name="Picture 3" descr="A picture containing person, grass, outdoor, sport&#10;&#10;Description automatically generated">
            <a:extLst>
              <a:ext uri="{FF2B5EF4-FFF2-40B4-BE49-F238E27FC236}">
                <a16:creationId xmlns:a16="http://schemas.microsoft.com/office/drawing/2014/main" id="{F7CDF5B7-8E07-4D42-94FF-83D6ABABF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9" y="174350"/>
            <a:ext cx="5302810" cy="3052554"/>
          </a:xfrm>
          <a:prstGeom prst="rect">
            <a:avLst/>
          </a:prstGeom>
        </p:spPr>
      </p:pic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AA591A7-67AF-4879-9879-337DBDB5A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93858"/>
            <a:ext cx="5426764" cy="25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F0D7A5D5-5AD9-4A10-91B4-CA27658F53AE}"/>
              </a:ext>
            </a:extLst>
          </p:cNvPr>
          <p:cNvSpPr/>
          <p:nvPr/>
        </p:nvSpPr>
        <p:spPr>
          <a:xfrm>
            <a:off x="2813538" y="520505"/>
            <a:ext cx="6203853" cy="1800664"/>
          </a:xfrm>
          <a:prstGeom prst="snip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দলগত কাজ </a:t>
            </a:r>
            <a:endParaRPr lang="en-US" sz="4400" b="1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744A0A3-7118-45D4-B849-E882D39E8905}"/>
              </a:ext>
            </a:extLst>
          </p:cNvPr>
          <p:cNvSpPr/>
          <p:nvPr/>
        </p:nvSpPr>
        <p:spPr>
          <a:xfrm>
            <a:off x="886265" y="3429000"/>
            <a:ext cx="10649243" cy="290849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পদক্ষেপ ব্যাখ্যা কর 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1560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AE9015-2CCF-4B6C-BFA2-C1104D6099BB}"/>
              </a:ext>
            </a:extLst>
          </p:cNvPr>
          <p:cNvSpPr/>
          <p:nvPr/>
        </p:nvSpPr>
        <p:spPr>
          <a:xfrm>
            <a:off x="534572" y="3264070"/>
            <a:ext cx="11071273" cy="1910324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দায়ী-ব্যাখ্যা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DDE0DDB-C99B-463A-B3C3-ED5E4CF15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9" r="34526" b="30885"/>
          <a:stretch/>
        </p:blipFill>
        <p:spPr>
          <a:xfrm>
            <a:off x="9365248" y="351692"/>
            <a:ext cx="2462447" cy="22503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E97520-2349-485B-8B4D-C72D6F7E6404}"/>
              </a:ext>
            </a:extLst>
          </p:cNvPr>
          <p:cNvSpPr/>
          <p:nvPr/>
        </p:nvSpPr>
        <p:spPr>
          <a:xfrm>
            <a:off x="1195754" y="422031"/>
            <a:ext cx="7849772" cy="1758461"/>
          </a:xfrm>
          <a:prstGeom prst="ellipse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FA657-7220-42AE-A898-586B470E319A}"/>
              </a:ext>
            </a:extLst>
          </p:cNvPr>
          <p:cNvSpPr/>
          <p:nvPr/>
        </p:nvSpPr>
        <p:spPr>
          <a:xfrm>
            <a:off x="2436009" y="2097764"/>
            <a:ext cx="6415028" cy="26624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8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9E482F-47C5-4E63-A61F-F7621620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9" y="195308"/>
            <a:ext cx="5104660" cy="6487729"/>
          </a:xfrm>
          <a:prstGeom prst="rect">
            <a:avLst/>
          </a:pr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4EF98699-39EB-4429-8A10-9F59C4B82FB2}"/>
              </a:ext>
            </a:extLst>
          </p:cNvPr>
          <p:cNvSpPr txBox="1">
            <a:spLocks/>
          </p:cNvSpPr>
          <p:nvPr/>
        </p:nvSpPr>
        <p:spPr bwMode="auto">
          <a:xfrm>
            <a:off x="5882208" y="271473"/>
            <a:ext cx="5104660" cy="6315054"/>
          </a:xfrm>
          <a:prstGeom prst="rect">
            <a:avLst/>
          </a:prstGeom>
          <a:pattFill prst="wav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7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1F9FE-AEEF-408F-BCC6-6814835B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41" y="1391437"/>
            <a:ext cx="2480593" cy="24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5F08B6-68CB-43F6-B3A3-FE10B3C58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71" y="4086073"/>
            <a:ext cx="43202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NikoshBAN" panose="02000000000000000000" pitchFamily="2" charset="0"/>
              </a:rPr>
              <a:t>মোসাম্ম</a:t>
            </a:r>
            <a:r>
              <a:rPr lang="en-US" altLang="en-US" sz="2400" b="1" dirty="0">
                <a:latin typeface="NikoshBAN" panose="02000000000000000000" pitchFamily="2" charset="0"/>
              </a:rPr>
              <a:t>ৎ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গুলশান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আরা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বেগম</a:t>
            </a:r>
            <a:br>
              <a:rPr lang="en-US" altLang="en-US" sz="2800" dirty="0">
                <a:latin typeface="NikoshBAN" panose="02000000000000000000" pitchFamily="2" charset="0"/>
              </a:rPr>
            </a:br>
            <a:r>
              <a:rPr lang="en-US" altLang="en-US" sz="2400" dirty="0">
                <a:latin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</a:rPr>
              <a:t>সহকারি</a:t>
            </a:r>
            <a:r>
              <a:rPr lang="en-US" altLang="en-US" sz="2400" dirty="0">
                <a:latin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</a:rPr>
              <a:t>শিক্ষক</a:t>
            </a:r>
            <a:r>
              <a:rPr lang="bn-IN" altLang="en-US" sz="2400" dirty="0">
                <a:latin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আক্রাম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</a:rPr>
              <a:t>	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wimming in a pool of water&#10;&#10;Description automatically generated">
            <a:extLst>
              <a:ext uri="{FF2B5EF4-FFF2-40B4-BE49-F238E27FC236}">
                <a16:creationId xmlns:a16="http://schemas.microsoft.com/office/drawing/2014/main" id="{A3D39E03-0C62-43CA-AFF9-1992CAE2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85725"/>
            <a:ext cx="12058651" cy="67151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9F96B-7156-46AC-88EF-84C60A631BAA}"/>
              </a:ext>
            </a:extLst>
          </p:cNvPr>
          <p:cNvSpPr/>
          <p:nvPr/>
        </p:nvSpPr>
        <p:spPr>
          <a:xfrm>
            <a:off x="559293" y="182491"/>
            <a:ext cx="11018418" cy="6115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381DA-8293-4E13-81D2-1462EB72BC26}"/>
              </a:ext>
            </a:extLst>
          </p:cNvPr>
          <p:cNvSpPr/>
          <p:nvPr/>
        </p:nvSpPr>
        <p:spPr>
          <a:xfrm>
            <a:off x="559292" y="1562333"/>
            <a:ext cx="6319810" cy="76691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CD4C8-2507-4BF0-A92C-FB757A152C7C}"/>
              </a:ext>
            </a:extLst>
          </p:cNvPr>
          <p:cNvSpPr/>
          <p:nvPr/>
        </p:nvSpPr>
        <p:spPr>
          <a:xfrm>
            <a:off x="987455" y="3483837"/>
            <a:ext cx="9827674" cy="76691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পাঠ-6: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4D514-413E-4512-897C-8F02297688E0}"/>
              </a:ext>
            </a:extLst>
          </p:cNvPr>
          <p:cNvSpPr/>
          <p:nvPr/>
        </p:nvSpPr>
        <p:spPr>
          <a:xfrm>
            <a:off x="987454" y="4301926"/>
            <a:ext cx="9827674" cy="1409558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পাঠ-7: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75209-B338-413C-BF67-3AE7414FCFC6}"/>
              </a:ext>
            </a:extLst>
          </p:cNvPr>
          <p:cNvSpPr/>
          <p:nvPr/>
        </p:nvSpPr>
        <p:spPr>
          <a:xfrm>
            <a:off x="2785059" y="890713"/>
            <a:ext cx="6471821" cy="611563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E204E-7BFC-4CE8-B07B-AF49F7D7917B}"/>
              </a:ext>
            </a:extLst>
          </p:cNvPr>
          <p:cNvSpPr/>
          <p:nvPr/>
        </p:nvSpPr>
        <p:spPr>
          <a:xfrm>
            <a:off x="593562" y="2427971"/>
            <a:ext cx="5750971" cy="61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8A195-E879-48B1-9976-9B44BCCF8183}"/>
              </a:ext>
            </a:extLst>
          </p:cNvPr>
          <p:cNvSpPr/>
          <p:nvPr/>
        </p:nvSpPr>
        <p:spPr>
          <a:xfrm>
            <a:off x="987454" y="5771705"/>
            <a:ext cx="9827674" cy="76691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পাঠ-8: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EF70F19E-032D-49C8-AD4A-171D3BA35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9"/>
          <a:stretch/>
        </p:blipFill>
        <p:spPr>
          <a:xfrm>
            <a:off x="135313" y="1185470"/>
            <a:ext cx="11921374" cy="50482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D4B414-5CDD-46E4-88C2-A0A5E3869FAA}"/>
              </a:ext>
            </a:extLst>
          </p:cNvPr>
          <p:cNvSpPr/>
          <p:nvPr/>
        </p:nvSpPr>
        <p:spPr>
          <a:xfrm>
            <a:off x="118226" y="506835"/>
            <a:ext cx="11938461" cy="611563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পাঠ-6: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337D22-8FAE-433C-8959-5C2D19304CC1}"/>
              </a:ext>
            </a:extLst>
          </p:cNvPr>
          <p:cNvCxnSpPr/>
          <p:nvPr/>
        </p:nvCxnSpPr>
        <p:spPr>
          <a:xfrm>
            <a:off x="341906" y="1804945"/>
            <a:ext cx="5955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F5A718-D619-4503-ACE3-A8B810F1FA67}"/>
              </a:ext>
            </a:extLst>
          </p:cNvPr>
          <p:cNvCxnSpPr>
            <a:cxnSpLocks/>
          </p:cNvCxnSpPr>
          <p:nvPr/>
        </p:nvCxnSpPr>
        <p:spPr>
          <a:xfrm>
            <a:off x="414793" y="2839940"/>
            <a:ext cx="11337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4E4F5B-13EC-46CF-B1C5-F04141C32CC1}"/>
              </a:ext>
            </a:extLst>
          </p:cNvPr>
          <p:cNvCxnSpPr>
            <a:cxnSpLocks/>
          </p:cNvCxnSpPr>
          <p:nvPr/>
        </p:nvCxnSpPr>
        <p:spPr>
          <a:xfrm>
            <a:off x="302150" y="3429000"/>
            <a:ext cx="53671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B443C2-B3C4-45BA-AE88-84CB07AF4CB5}"/>
              </a:ext>
            </a:extLst>
          </p:cNvPr>
          <p:cNvCxnSpPr>
            <a:cxnSpLocks/>
          </p:cNvCxnSpPr>
          <p:nvPr/>
        </p:nvCxnSpPr>
        <p:spPr>
          <a:xfrm>
            <a:off x="341906" y="4622359"/>
            <a:ext cx="9859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2299CF-BE50-4669-946D-849334A07358}"/>
              </a:ext>
            </a:extLst>
          </p:cNvPr>
          <p:cNvCxnSpPr>
            <a:cxnSpLocks/>
          </p:cNvCxnSpPr>
          <p:nvPr/>
        </p:nvCxnSpPr>
        <p:spPr>
          <a:xfrm>
            <a:off x="302150" y="5163711"/>
            <a:ext cx="8197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5C7C50-B5C6-458F-A650-4AD2E3351145}"/>
              </a:ext>
            </a:extLst>
          </p:cNvPr>
          <p:cNvCxnSpPr>
            <a:cxnSpLocks/>
          </p:cNvCxnSpPr>
          <p:nvPr/>
        </p:nvCxnSpPr>
        <p:spPr>
          <a:xfrm>
            <a:off x="10597764" y="4622359"/>
            <a:ext cx="1154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7F649D-460D-446F-8749-14A32A4FA72F}"/>
              </a:ext>
            </a:extLst>
          </p:cNvPr>
          <p:cNvCxnSpPr>
            <a:cxnSpLocks/>
          </p:cNvCxnSpPr>
          <p:nvPr/>
        </p:nvCxnSpPr>
        <p:spPr>
          <a:xfrm>
            <a:off x="454551" y="5729576"/>
            <a:ext cx="11538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B34421-25D9-4759-8844-6F31ED33E064}"/>
              </a:ext>
            </a:extLst>
          </p:cNvPr>
          <p:cNvCxnSpPr>
            <a:cxnSpLocks/>
          </p:cNvCxnSpPr>
          <p:nvPr/>
        </p:nvCxnSpPr>
        <p:spPr>
          <a:xfrm>
            <a:off x="8611263" y="5163711"/>
            <a:ext cx="32216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93C5F-4F70-40F7-90C0-A3D8C8AFE7D8}"/>
              </a:ext>
            </a:extLst>
          </p:cNvPr>
          <p:cNvSpPr/>
          <p:nvPr/>
        </p:nvSpPr>
        <p:spPr>
          <a:xfrm>
            <a:off x="97213" y="704850"/>
            <a:ext cx="12009062" cy="611563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পাঠ-6: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AB2E378D-86CE-4E22-9397-5C6FD95CE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6"/>
          <a:stretch/>
        </p:blipFill>
        <p:spPr>
          <a:xfrm>
            <a:off x="135313" y="1421963"/>
            <a:ext cx="11895206" cy="47625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AD81A9-EEE0-4CB9-B270-F78DE511BADD}"/>
              </a:ext>
            </a:extLst>
          </p:cNvPr>
          <p:cNvCxnSpPr>
            <a:cxnSpLocks/>
          </p:cNvCxnSpPr>
          <p:nvPr/>
        </p:nvCxnSpPr>
        <p:spPr>
          <a:xfrm>
            <a:off x="2028909" y="2132052"/>
            <a:ext cx="7257331" cy="113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F084B8-744D-465C-9C60-41CA58B5A471}"/>
              </a:ext>
            </a:extLst>
          </p:cNvPr>
          <p:cNvCxnSpPr>
            <a:cxnSpLocks/>
          </p:cNvCxnSpPr>
          <p:nvPr/>
        </p:nvCxnSpPr>
        <p:spPr>
          <a:xfrm>
            <a:off x="2682241" y="2769482"/>
            <a:ext cx="8990274" cy="132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F8C16F-60E9-4AB4-9826-8939B9C5EDE3}"/>
              </a:ext>
            </a:extLst>
          </p:cNvPr>
          <p:cNvCxnSpPr>
            <a:cxnSpLocks/>
          </p:cNvCxnSpPr>
          <p:nvPr/>
        </p:nvCxnSpPr>
        <p:spPr>
          <a:xfrm>
            <a:off x="224846" y="3362628"/>
            <a:ext cx="9173596" cy="135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19E3D4-B321-4191-BEA9-55A61A6A9632}"/>
              </a:ext>
            </a:extLst>
          </p:cNvPr>
          <p:cNvCxnSpPr>
            <a:cxnSpLocks/>
          </p:cNvCxnSpPr>
          <p:nvPr/>
        </p:nvCxnSpPr>
        <p:spPr>
          <a:xfrm>
            <a:off x="1509202" y="4114294"/>
            <a:ext cx="6222558" cy="91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C3124F-5B33-40CC-9125-E4DB09732ED4}"/>
              </a:ext>
            </a:extLst>
          </p:cNvPr>
          <p:cNvSpPr/>
          <p:nvPr/>
        </p:nvSpPr>
        <p:spPr>
          <a:xfrm>
            <a:off x="3573194" y="562708"/>
            <a:ext cx="4909624" cy="1828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জোড়ায় কাজ </a:t>
            </a:r>
            <a:endParaRPr lang="en-US" sz="3200" b="1" dirty="0"/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76D153E2-078A-4A8B-949B-B03EB45E6605}"/>
              </a:ext>
            </a:extLst>
          </p:cNvPr>
          <p:cNvSpPr/>
          <p:nvPr/>
        </p:nvSpPr>
        <p:spPr>
          <a:xfrm>
            <a:off x="914400" y="3038622"/>
            <a:ext cx="11015003" cy="325667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গুলো কি কি ব্যাখ্যা কর।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56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5D7EE-AA80-4E6D-B6B1-051E1CB4A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6"/>
          <a:stretch/>
        </p:blipFill>
        <p:spPr>
          <a:xfrm>
            <a:off x="146801" y="1702190"/>
            <a:ext cx="11730874" cy="481115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217F25-55A0-4347-A5BE-05844239DBB5}"/>
              </a:ext>
            </a:extLst>
          </p:cNvPr>
          <p:cNvSpPr/>
          <p:nvPr/>
        </p:nvSpPr>
        <p:spPr>
          <a:xfrm>
            <a:off x="118226" y="1"/>
            <a:ext cx="11832474" cy="151931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পাঠ-7: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E0A4B9-6BFA-4162-A111-6465E4E97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2"/>
          <a:stretch/>
        </p:blipFill>
        <p:spPr>
          <a:xfrm>
            <a:off x="103563" y="1786402"/>
            <a:ext cx="11832474" cy="500576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5D7246-2A46-4D40-BD27-35CD81C9ECFE}"/>
              </a:ext>
            </a:extLst>
          </p:cNvPr>
          <p:cNvSpPr/>
          <p:nvPr/>
        </p:nvSpPr>
        <p:spPr>
          <a:xfrm>
            <a:off x="103562" y="0"/>
            <a:ext cx="11980585" cy="156151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পাঠ-7: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52AE99-6252-4014-90F2-9A2045F9E092}"/>
              </a:ext>
            </a:extLst>
          </p:cNvPr>
          <p:cNvCxnSpPr>
            <a:cxnSpLocks/>
          </p:cNvCxnSpPr>
          <p:nvPr/>
        </p:nvCxnSpPr>
        <p:spPr>
          <a:xfrm>
            <a:off x="397510" y="1939896"/>
            <a:ext cx="8126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68C8A9-1CDB-434C-BD36-3849C3B485DE}"/>
              </a:ext>
            </a:extLst>
          </p:cNvPr>
          <p:cNvCxnSpPr>
            <a:cxnSpLocks/>
          </p:cNvCxnSpPr>
          <p:nvPr/>
        </p:nvCxnSpPr>
        <p:spPr>
          <a:xfrm>
            <a:off x="9733280" y="1939896"/>
            <a:ext cx="22027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FBEFD6-41A3-42E7-918A-D0EE7827C7F8}"/>
              </a:ext>
            </a:extLst>
          </p:cNvPr>
          <p:cNvCxnSpPr>
            <a:cxnSpLocks/>
          </p:cNvCxnSpPr>
          <p:nvPr/>
        </p:nvCxnSpPr>
        <p:spPr>
          <a:xfrm>
            <a:off x="234950" y="2437736"/>
            <a:ext cx="10534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0F33EA-C732-47D9-B18E-B16E2DE62D0B}"/>
              </a:ext>
            </a:extLst>
          </p:cNvPr>
          <p:cNvCxnSpPr>
            <a:cxnSpLocks/>
          </p:cNvCxnSpPr>
          <p:nvPr/>
        </p:nvCxnSpPr>
        <p:spPr>
          <a:xfrm>
            <a:off x="1117600" y="2966056"/>
            <a:ext cx="10818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CFC503-B5B1-4146-9C25-8C1E790478DC}"/>
              </a:ext>
            </a:extLst>
          </p:cNvPr>
          <p:cNvCxnSpPr>
            <a:cxnSpLocks/>
          </p:cNvCxnSpPr>
          <p:nvPr/>
        </p:nvCxnSpPr>
        <p:spPr>
          <a:xfrm>
            <a:off x="103563" y="3524856"/>
            <a:ext cx="2751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E5431-71DA-461E-B31D-4EC1145FA947}"/>
              </a:ext>
            </a:extLst>
          </p:cNvPr>
          <p:cNvSpPr/>
          <p:nvPr/>
        </p:nvSpPr>
        <p:spPr>
          <a:xfrm>
            <a:off x="103563" y="544138"/>
            <a:ext cx="11832474" cy="611563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পাঠ-7: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65FFD96A-FE61-4486-BE42-92A70F8BC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" y="177801"/>
            <a:ext cx="12053692" cy="65786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A0847F-9AEE-40F8-8447-3B76F9CBB8E2}"/>
              </a:ext>
            </a:extLst>
          </p:cNvPr>
          <p:cNvCxnSpPr>
            <a:cxnSpLocks/>
          </p:cNvCxnSpPr>
          <p:nvPr/>
        </p:nvCxnSpPr>
        <p:spPr>
          <a:xfrm>
            <a:off x="103563" y="852776"/>
            <a:ext cx="6215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EAD8D2-CA66-49D4-8789-5A0C4F2C8D66}"/>
              </a:ext>
            </a:extLst>
          </p:cNvPr>
          <p:cNvCxnSpPr>
            <a:cxnSpLocks/>
          </p:cNvCxnSpPr>
          <p:nvPr/>
        </p:nvCxnSpPr>
        <p:spPr>
          <a:xfrm>
            <a:off x="286443" y="1421736"/>
            <a:ext cx="11570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EE0DFF-AE45-40DF-8AE9-B6AC5D68AA71}"/>
              </a:ext>
            </a:extLst>
          </p:cNvPr>
          <p:cNvCxnSpPr>
            <a:cxnSpLocks/>
          </p:cNvCxnSpPr>
          <p:nvPr/>
        </p:nvCxnSpPr>
        <p:spPr>
          <a:xfrm>
            <a:off x="310861" y="1919576"/>
            <a:ext cx="4850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AACFA0-478E-4239-BF0F-0BA54D4751C9}"/>
              </a:ext>
            </a:extLst>
          </p:cNvPr>
          <p:cNvCxnSpPr>
            <a:cxnSpLocks/>
          </p:cNvCxnSpPr>
          <p:nvPr/>
        </p:nvCxnSpPr>
        <p:spPr>
          <a:xfrm>
            <a:off x="286443" y="2732376"/>
            <a:ext cx="11570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37A82A-7CD8-4DDE-8C69-422BF28AD990}"/>
              </a:ext>
            </a:extLst>
          </p:cNvPr>
          <p:cNvCxnSpPr>
            <a:cxnSpLocks/>
          </p:cNvCxnSpPr>
          <p:nvPr/>
        </p:nvCxnSpPr>
        <p:spPr>
          <a:xfrm>
            <a:off x="2590800" y="3870296"/>
            <a:ext cx="7920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825888-A54B-44D2-AD63-20819F7D3312}"/>
              </a:ext>
            </a:extLst>
          </p:cNvPr>
          <p:cNvCxnSpPr>
            <a:cxnSpLocks/>
          </p:cNvCxnSpPr>
          <p:nvPr/>
        </p:nvCxnSpPr>
        <p:spPr>
          <a:xfrm>
            <a:off x="286443" y="4692485"/>
            <a:ext cx="7920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133</TotalTime>
  <Words>169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11</cp:revision>
  <dcterms:created xsi:type="dcterms:W3CDTF">2020-07-05T12:17:44Z</dcterms:created>
  <dcterms:modified xsi:type="dcterms:W3CDTF">2020-08-25T05:11:16Z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1782560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