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70" r:id="rId3"/>
    <p:sldId id="260" r:id="rId4"/>
    <p:sldId id="271" r:id="rId5"/>
    <p:sldId id="256" r:id="rId6"/>
    <p:sldId id="269" r:id="rId7"/>
    <p:sldId id="257" r:id="rId8"/>
    <p:sldId id="263" r:id="rId9"/>
    <p:sldId id="264" r:id="rId10"/>
    <p:sldId id="266" r:id="rId11"/>
    <p:sldId id="261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7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8D2C8-36F0-4A9F-86A7-16CB18FA3833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4F48C-4807-4B09-983F-95D9BC1E9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18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4F48C-4807-4B09-983F-95D9BC1E9EF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01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3056"/>
            </a:avLst>
          </a:prstGeom>
          <a:solidFill>
            <a:srgbClr val="00B0F0"/>
          </a:solidFill>
          <a:ln w="762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sysDot"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406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E12D-2B79-4668-80CF-BE745D3C816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0F58-37A9-4817-92C4-6F1526659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547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E12D-2B79-4668-80CF-BE745D3C816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0F58-37A9-4817-92C4-6F1526659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9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E12D-2B79-4668-80CF-BE745D3C816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0F58-37A9-4817-92C4-6F1526659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87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E12D-2B79-4668-80CF-BE745D3C816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0F58-37A9-4817-92C4-6F1526659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4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E12D-2B79-4668-80CF-BE745D3C816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0F58-37A9-4817-92C4-6F1526659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585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E12D-2B79-4668-80CF-BE745D3C816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0F58-37A9-4817-92C4-6F1526659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86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E12D-2B79-4668-80CF-BE745D3C816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0F58-37A9-4817-92C4-6F1526659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1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E12D-2B79-4668-80CF-BE745D3C816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0F58-37A9-4817-92C4-6F1526659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139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E12D-2B79-4668-80CF-BE745D3C816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0F58-37A9-4817-92C4-6F1526659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673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E12D-2B79-4668-80CF-BE745D3C816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0F58-37A9-4817-92C4-6F1526659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67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4E12D-2B79-4668-80CF-BE745D3C816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20F58-37A9-4817-92C4-6F1526659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11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72" y="1599887"/>
            <a:ext cx="11662348" cy="480895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4852" y="314793"/>
            <a:ext cx="11632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WELCOME TO ONLINE CLASS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942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4149" y="556146"/>
            <a:ext cx="11327641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D.Complete</a:t>
            </a:r>
            <a:r>
              <a:rPr lang="en-US" sz="3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the following chart with information from the text</a:t>
            </a:r>
            <a:r>
              <a:rPr lang="en-US" sz="2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sz="2000" b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165053"/>
              </p:ext>
            </p:extLst>
          </p:nvPr>
        </p:nvGraphicFramePr>
        <p:xfrm>
          <a:off x="994012" y="1473958"/>
          <a:ext cx="10087970" cy="3616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2323"/>
                <a:gridCol w="1898912"/>
                <a:gridCol w="1898912"/>
                <a:gridCol w="1857829"/>
                <a:gridCol w="1939994"/>
              </a:tblGrid>
              <a:tr h="103349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Begum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Rokeya</a:t>
                      </a:r>
                      <a:endParaRPr lang="en-GB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</a:tr>
              <a:tr h="86888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occupation</a:t>
                      </a:r>
                      <a:endParaRPr lang="en-GB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born in</a:t>
                      </a:r>
                      <a:endParaRPr lang="en-GB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married in</a:t>
                      </a:r>
                      <a:endParaRPr lang="en-GB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family</a:t>
                      </a:r>
                      <a:endParaRPr lang="en-GB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language</a:t>
                      </a:r>
                      <a:endParaRPr lang="en-GB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714281"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64525" y="3671248"/>
            <a:ext cx="21426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Writer and social worker</a:t>
            </a:r>
            <a:endParaRPr lang="en-GB" sz="2800" dirty="0" smtClean="0"/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985146" y="3902080"/>
            <a:ext cx="14330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Times New Roman" pitchFamily="18" charset="0"/>
                <a:cs typeface="Times New Roman" pitchFamily="18" charset="0"/>
              </a:rPr>
              <a:t>1880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36525" y="3902080"/>
            <a:ext cx="14330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Times New Roman" pitchFamily="18" charset="0"/>
                <a:cs typeface="Times New Roman" pitchFamily="18" charset="0"/>
              </a:rPr>
              <a:t>1896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451677" y="3902080"/>
            <a:ext cx="166502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Landlord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416955" y="3671248"/>
            <a:ext cx="150125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Bangla</a:t>
            </a:r>
          </a:p>
          <a:p>
            <a:pPr algn="ctr"/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English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168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22479" y="313899"/>
            <a:ext cx="71104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E.Answer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questions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40340" y="1021785"/>
            <a:ext cx="7165075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What was Begum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Rokeya’s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belief 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4680" y="1726076"/>
            <a:ext cx="93350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-Begum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Rokeya”s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belief was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women should have the same rights and opportunities as men in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society.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61865" y="2560186"/>
            <a:ext cx="7322024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2.What did she fight for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4680" y="3194919"/>
            <a:ext cx="8707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-She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fought for the cause of women.</a:t>
            </a:r>
          </a:p>
        </p:txBody>
      </p:sp>
      <p:sp>
        <p:nvSpPr>
          <p:cNvPr id="9" name="Rectangle 8"/>
          <p:cNvSpPr/>
          <p:nvPr/>
        </p:nvSpPr>
        <p:spPr>
          <a:xfrm>
            <a:off x="1961865" y="3867578"/>
            <a:ext cx="7571098" cy="60050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3.What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kind of family did she come form 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35373" y="4468079"/>
            <a:ext cx="9430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Ans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-She came an educated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landloard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Muslim family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5910" y="5068580"/>
            <a:ext cx="11409528" cy="6462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4.Why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did many upper class Muslims learn Arabic and Persian at that time </a:t>
            </a:r>
            <a:r>
              <a:rPr lang="en-US" dirty="0"/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5910" y="5792127"/>
            <a:ext cx="112457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Ans</a:t>
            </a:r>
            <a:r>
              <a:rPr lang="en-US" sz="2400" dirty="0" smtClean="0"/>
              <a:t>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upper class Muslims learn Arabic and Persian at that time </a:t>
            </a:r>
            <a:r>
              <a:rPr lang="en-US" sz="2400" dirty="0" smtClean="0"/>
              <a:t> as medium of education and communication.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904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 animBg="1"/>
      <p:bldP spid="8" grpId="0"/>
      <p:bldP spid="9" grpId="0" animBg="1"/>
      <p:bldP spid="10" grpId="0"/>
      <p:bldP spid="11" grpId="0" animBg="1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u2-pays-tribute-to-begum-rokeya-and-other-revolutionary-women-of-the-worl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639" y="600501"/>
            <a:ext cx="10222173" cy="4054524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676400" y="5328649"/>
            <a:ext cx="8229600" cy="1143000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>
                <a:solidFill>
                  <a:srgbClr val="002060"/>
                </a:solidFill>
                <a:latin typeface="Algerian" pitchFamily="82" charset="0"/>
              </a:rPr>
              <a:t>Thank You</a:t>
            </a:r>
            <a:endParaRPr lang="en-US" sz="9600" dirty="0">
              <a:solidFill>
                <a:srgbClr val="002060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559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00425" y="739317"/>
            <a:ext cx="5029200" cy="646331"/>
          </a:xfrm>
          <a:prstGeom prst="rect">
            <a:avLst/>
          </a:prstGeom>
          <a:solidFill>
            <a:srgbClr val="ED7D31">
              <a:lumMod val="20000"/>
              <a:lumOff val="80000"/>
            </a:srgbClr>
          </a:solidFill>
          <a:ln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22" y="1811064"/>
            <a:ext cx="3346265" cy="4166656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112509" y="1986148"/>
            <a:ext cx="6234233" cy="2800767"/>
          </a:xfrm>
          <a:prstGeom prst="rect">
            <a:avLst/>
          </a:prstGeom>
          <a:ln w="38100"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defRPr/>
            </a:pPr>
            <a:r>
              <a:rPr lang="en-US" sz="3600" b="1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MD.ALAUDDIN</a:t>
            </a:r>
            <a:endParaRPr lang="en-US" sz="3600" b="1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400">
              <a:defRPr/>
            </a:pPr>
            <a:r>
              <a:rPr lang="en-US" sz="3600" b="1" kern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200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AssistantTeacher  </a:t>
            </a:r>
            <a:endParaRPr lang="en-US" sz="3200" kern="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400">
              <a:defRPr/>
            </a:pPr>
            <a:r>
              <a:rPr lang="en-US" sz="2800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Pagla Govt.Model </a:t>
            </a:r>
            <a:r>
              <a:rPr lang="en-US" sz="36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High </a:t>
            </a:r>
            <a:r>
              <a:rPr lang="en-US" sz="3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School and College.</a:t>
            </a:r>
            <a:endParaRPr lang="en-US" sz="36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400">
              <a:defRPr/>
            </a:pPr>
            <a:r>
              <a:rPr lang="en-US" sz="28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3200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South </a:t>
            </a:r>
            <a:r>
              <a:rPr lang="en-US" sz="3200" kern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Sunamganj,Sunamganj</a:t>
            </a:r>
            <a:endParaRPr lang="en-US" sz="2800" kern="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067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8895" y="402142"/>
            <a:ext cx="10583055" cy="470939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Class: Seven</a:t>
            </a:r>
          </a:p>
          <a:p>
            <a:pPr algn="just"/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Subject: English 1</a:t>
            </a:r>
            <a:r>
              <a:rPr lang="en-US" sz="4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Part</a:t>
            </a:r>
          </a:p>
          <a:p>
            <a:pPr algn="just"/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Unit: Five</a:t>
            </a:r>
          </a:p>
          <a:p>
            <a:pPr algn="just"/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Lesson: 1</a:t>
            </a:r>
          </a:p>
          <a:p>
            <a:pPr algn="just"/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Page No-45</a:t>
            </a:r>
            <a:endParaRPr lang="en-GB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English-For-Today-Class-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5383" y="485846"/>
            <a:ext cx="4373209" cy="4541982"/>
          </a:xfrm>
          <a:prstGeom prst="rect">
            <a:avLst/>
          </a:prstGeom>
        </p:spPr>
      </p:pic>
      <p:sp>
        <p:nvSpPr>
          <p:cNvPr id="6" name="Down Arrow Callout 5"/>
          <p:cNvSpPr/>
          <p:nvPr/>
        </p:nvSpPr>
        <p:spPr>
          <a:xfrm>
            <a:off x="2006221" y="5410144"/>
            <a:ext cx="6905767" cy="1064526"/>
          </a:xfrm>
          <a:prstGeom prst="downArrow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Begum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Rokeya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941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4274" y="791570"/>
            <a:ext cx="79429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outcomes-----------------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4274" y="1856096"/>
            <a:ext cx="101812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the end of the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lesson,The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students will be able----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5342" y="3370997"/>
            <a:ext cx="93214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1.To explain about Begum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Rokeya,s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social activities.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2.To Tick the right answers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3.Complete a chart about Begum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Rokeya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580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87104" y="413161"/>
            <a:ext cx="9921922" cy="5967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A.Look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at the picture and ask and answer these questions.</a:t>
            </a:r>
            <a:endParaRPr lang="en-GB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93100_18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291" y="1225799"/>
            <a:ext cx="7369790" cy="3100541"/>
          </a:xfrm>
          <a:prstGeom prst="rect">
            <a:avLst/>
          </a:prstGeom>
          <a:ln w="38100">
            <a:solidFill>
              <a:schemeClr val="accent1">
                <a:shade val="50000"/>
              </a:schemeClr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1882291" y="4326340"/>
            <a:ext cx="7328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Who is the woman?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32160" y="5239819"/>
            <a:ext cx="6223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2. What do you know about her</a:t>
            </a:r>
            <a:r>
              <a:rPr lang="en-US" sz="3600" dirty="0"/>
              <a:t>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582574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2732" y="788508"/>
            <a:ext cx="72128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Famous-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বিখ্যাত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------------------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Renowed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4854" y="1384301"/>
            <a:ext cx="987757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Social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worker-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-----------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man  who works for society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4854" y="1896176"/>
            <a:ext cx="772122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Undivided-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অবিভক্ত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----------------not divided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4854" y="2384719"/>
            <a:ext cx="843772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Century-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শতাব্দী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-----------------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period of 100 years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2968" y="2900661"/>
            <a:ext cx="720260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Believed-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বিশ্বাস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 ------------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trsuted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4854" y="3479020"/>
            <a:ext cx="672493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Opprtunities-সুযোগ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-সুবিধা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--------good chance </a:t>
            </a:r>
            <a:r>
              <a:rPr lang="bn-IN" sz="28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98140" y="4085971"/>
            <a:ext cx="85196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Landlord-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জমিদার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---------------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landowner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98141" y="4792425"/>
            <a:ext cx="777240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Cooperative-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সহযোগিতা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------------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helping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060207" y="246438"/>
            <a:ext cx="5022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endParaRPr lang="en-US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552732" y="5408003"/>
            <a:ext cx="910988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Encourage-উৎসাহ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দেওয়া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---------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support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98140" y="5962026"/>
            <a:ext cx="635303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Activity-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কার্যাবলী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---------------------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doings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8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9" grpId="0"/>
      <p:bldP spid="11" grpId="0"/>
      <p:bldP spid="12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764" y="886917"/>
            <a:ext cx="11437495" cy="569386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Begum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Rokeya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(1880-1932) was a famous writer and a social worker . She  lived in undivided Bengal in the early 20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century. She believed that women should have the same rights and opportunities as men have in the society. So she fought for their cause throughout her life.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Begum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Rokeya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was born in a village called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Pairabondh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Rangpur in 1880. Her father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Jahiruddin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Muhammad Abu Ali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Haider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saber was an educated landlord.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Rokeya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was married to Khan Bahadur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Sakhawat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Hussian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1896.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 husband was the Deputy Magistrate of Bhagalpur, now a district in the Indian state of Bihar. He was very cooperative , and always encouraged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Rokeya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go on with her activities.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 upper class Muslims of Bengal at that time learnt Arabic and Persian as medium of education and communication. But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Rokeya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had great love for her mother tongue. She learnt Bangla and English from her eldest brother Ibrahim.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44380" y="269823"/>
            <a:ext cx="108528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</a:t>
            </a:r>
            <a:r>
              <a:rPr lang="en-US" sz="4000" dirty="0" err="1" smtClean="0"/>
              <a:t>B.Read</a:t>
            </a:r>
            <a:r>
              <a:rPr lang="en-US" sz="4000" dirty="0" smtClean="0"/>
              <a:t> about Begum </a:t>
            </a:r>
            <a:r>
              <a:rPr lang="en-US" sz="4000" dirty="0" err="1" smtClean="0"/>
              <a:t>Rokeya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368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055330" y="832513"/>
            <a:ext cx="8229600" cy="5513696"/>
          </a:xfrm>
          <a:prstGeom prst="rect">
            <a:avLst/>
          </a:prstGeom>
        </p:spPr>
        <p:txBody>
          <a:bodyPr anchor="b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anose="020B0604020202020204" pitchFamily="34" charset="0"/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1.Begum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Rokeya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fought for</a:t>
            </a:r>
          </a:p>
          <a:p>
            <a:pPr marL="514350" indent="-514350">
              <a:buFont typeface="Arial" panose="020B0604020202020204" pitchFamily="34" charset="0"/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a) democracy.</a:t>
            </a:r>
          </a:p>
          <a:p>
            <a:pPr marL="514350" indent="-514350">
              <a:buFont typeface="Arial" panose="020B0604020202020204" pitchFamily="34" charset="0"/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b)independence.</a:t>
            </a:r>
          </a:p>
          <a:p>
            <a:pPr marL="514350" indent="-514350">
              <a:buFont typeface="Arial" panose="020B0604020202020204" pitchFamily="34" charset="0"/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c)women’s right.</a:t>
            </a:r>
          </a:p>
          <a:p>
            <a:pPr marL="514350" indent="-514350">
              <a:buFont typeface="Arial" panose="020B0604020202020204" pitchFamily="34" charset="0"/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2.Rokeya was born in</a:t>
            </a:r>
          </a:p>
          <a:p>
            <a:pPr marL="514350" indent="-514350">
              <a:buFont typeface="Arial" panose="020B0604020202020204" pitchFamily="34" charset="0"/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a)a village.</a:t>
            </a:r>
          </a:p>
          <a:p>
            <a:pPr marL="514350" indent="-514350">
              <a:buFont typeface="Arial" panose="020B0604020202020204" pitchFamily="34" charset="0"/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b)a town.</a:t>
            </a:r>
          </a:p>
          <a:p>
            <a:pPr marL="514350" indent="-514350">
              <a:buFont typeface="Arial" panose="020B0604020202020204" pitchFamily="34" charset="0"/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c)a slum.</a:t>
            </a:r>
          </a:p>
          <a:p>
            <a:pPr marL="514350" indent="-514350">
              <a:buFont typeface="Arial" panose="020B0604020202020204" pitchFamily="34" charset="0"/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3.Rokeya loved</a:t>
            </a:r>
          </a:p>
          <a:p>
            <a:pPr marL="514350" indent="-514350">
              <a:buFont typeface="Arial" panose="020B0604020202020204" pitchFamily="34" charset="0"/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a)English.  </a:t>
            </a:r>
          </a:p>
          <a:p>
            <a:pPr marL="514350" indent="-514350">
              <a:buFont typeface="Arial" panose="020B0604020202020204" pitchFamily="34" charset="0"/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b)Bangla.</a:t>
            </a:r>
          </a:p>
          <a:p>
            <a:pPr marL="514350" indent="-514350">
              <a:buFont typeface="Arial" panose="020B0604020202020204" pitchFamily="34" charset="0"/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c)Urdu.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38484" y="247738"/>
            <a:ext cx="4885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</a:rPr>
              <a:t>C</a:t>
            </a:r>
            <a:r>
              <a:rPr lang="en-US" sz="3200" smtClean="0">
                <a:solidFill>
                  <a:srgbClr val="FF0000"/>
                </a:solidFill>
              </a:rPr>
              <a:t>.Tick</a:t>
            </a:r>
            <a:r>
              <a:rPr lang="en-US" sz="3200" dirty="0" smtClean="0">
                <a:solidFill>
                  <a:srgbClr val="FF0000"/>
                </a:solidFill>
              </a:rPr>
              <a:t>  the correct answer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L-Shape 6"/>
          <p:cNvSpPr/>
          <p:nvPr/>
        </p:nvSpPr>
        <p:spPr>
          <a:xfrm rot="18234423">
            <a:off x="2145740" y="2348201"/>
            <a:ext cx="580317" cy="230852"/>
          </a:xfrm>
          <a:prstGeom prst="corne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-Shape 8"/>
          <p:cNvSpPr/>
          <p:nvPr/>
        </p:nvSpPr>
        <p:spPr>
          <a:xfrm rot="18404571">
            <a:off x="2078865" y="3206647"/>
            <a:ext cx="672874" cy="293920"/>
          </a:xfrm>
          <a:prstGeom prst="corner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-Shape 9"/>
          <p:cNvSpPr/>
          <p:nvPr/>
        </p:nvSpPr>
        <p:spPr>
          <a:xfrm rot="17664599">
            <a:off x="2126518" y="5113539"/>
            <a:ext cx="556094" cy="245660"/>
          </a:xfrm>
          <a:prstGeom prst="corne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88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818844" y="464024"/>
            <a:ext cx="8229600" cy="556828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anose="020B0604020202020204" pitchFamily="34" charset="0"/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4.Shakhawat Hossain’s working place was</a:t>
            </a:r>
          </a:p>
          <a:p>
            <a:pPr marL="514350" indent="-514350">
              <a:buFont typeface="Arial" panose="020B0604020202020204" pitchFamily="34" charset="0"/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a)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Pairabandh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Arial" panose="020B0604020202020204" pitchFamily="34" charset="0"/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b)Bhagalpur.</a:t>
            </a:r>
          </a:p>
          <a:p>
            <a:pPr marL="514350" indent="-514350">
              <a:buFont typeface="Arial" panose="020B0604020202020204" pitchFamily="34" charset="0"/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c)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Rangpur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Arial" panose="020B0604020202020204" pitchFamily="34" charset="0"/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5.Bhagalpur is a district in </a:t>
            </a:r>
          </a:p>
          <a:p>
            <a:pPr marL="514350" indent="-514350">
              <a:buFont typeface="Arial" panose="020B0604020202020204" pitchFamily="34" charset="0"/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a)Bangladesh.</a:t>
            </a:r>
          </a:p>
          <a:p>
            <a:pPr marL="514350" indent="-514350">
              <a:buFont typeface="Arial" panose="020B0604020202020204" pitchFamily="34" charset="0"/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b)West Bengal.</a:t>
            </a:r>
          </a:p>
          <a:p>
            <a:pPr marL="514350" indent="-514350">
              <a:buFont typeface="Arial" panose="020B0604020202020204" pitchFamily="34" charset="0"/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c)Bihar.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L-Shape 5"/>
          <p:cNvSpPr/>
          <p:nvPr/>
        </p:nvSpPr>
        <p:spPr>
          <a:xfrm rot="18024523">
            <a:off x="1851803" y="1803201"/>
            <a:ext cx="888630" cy="325355"/>
          </a:xfrm>
          <a:prstGeom prst="corner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-Shape 6"/>
          <p:cNvSpPr/>
          <p:nvPr/>
        </p:nvSpPr>
        <p:spPr>
          <a:xfrm rot="18606782">
            <a:off x="1830146" y="4862466"/>
            <a:ext cx="998146" cy="343343"/>
          </a:xfrm>
          <a:prstGeom prst="corner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96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527</Words>
  <Application>Microsoft Office PowerPoint</Application>
  <PresentationFormat>Widescreen</PresentationFormat>
  <Paragraphs>81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Algerian</vt:lpstr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ALAUDDIN</dc:creator>
  <cp:lastModifiedBy>MOHAMMAD ALAUDDIN</cp:lastModifiedBy>
  <cp:revision>52</cp:revision>
  <dcterms:created xsi:type="dcterms:W3CDTF">2020-08-23T05:44:06Z</dcterms:created>
  <dcterms:modified xsi:type="dcterms:W3CDTF">2020-08-26T15:23:06Z</dcterms:modified>
</cp:coreProperties>
</file>