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3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69CE9"/>
    <a:srgbClr val="66FFFF"/>
    <a:srgbClr val="970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F9337-4B53-45CD-949D-F2D15BB9172B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0BF3F021-DFFD-4579-83D4-400DD37E8634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SG" dirty="0"/>
        </a:p>
      </dgm:t>
    </dgm:pt>
    <dgm:pt modelId="{68F59226-89C5-4F5D-B3B1-09C56C95EDCA}" type="parTrans" cxnId="{DCCFF4BC-C975-4973-9C72-1CA577C84587}">
      <dgm:prSet/>
      <dgm:spPr/>
      <dgm:t>
        <a:bodyPr/>
        <a:lstStyle/>
        <a:p>
          <a:endParaRPr lang="en-SG"/>
        </a:p>
      </dgm:t>
    </dgm:pt>
    <dgm:pt modelId="{238CA334-837E-4BEF-ADDC-3D881872C84C}" type="sibTrans" cxnId="{DCCFF4BC-C975-4973-9C72-1CA577C84587}">
      <dgm:prSet/>
      <dgm:spPr/>
      <dgm:t>
        <a:bodyPr/>
        <a:lstStyle/>
        <a:p>
          <a:endParaRPr lang="en-SG"/>
        </a:p>
      </dgm:t>
    </dgm:pt>
    <dgm:pt modelId="{9DBED155-A3EB-4E54-ACC6-7E2A754F4E32}">
      <dgm:prSet phldrT="[Text]" custT="1"/>
      <dgm:spPr/>
      <dgm:t>
        <a:bodyPr/>
        <a:lstStyle/>
        <a:p>
          <a:r>
            <a:rPr lang="en-SG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Teacher</a:t>
          </a:r>
        </a:p>
      </dgm:t>
    </dgm:pt>
    <dgm:pt modelId="{4FCE72AD-9F33-4F23-91C6-0D9F6AEA7396}" type="parTrans" cxnId="{A7EB47CC-F4E0-499D-8E8E-835E18F4BB21}">
      <dgm:prSet/>
      <dgm:spPr/>
      <dgm:t>
        <a:bodyPr/>
        <a:lstStyle/>
        <a:p>
          <a:endParaRPr lang="en-SG"/>
        </a:p>
      </dgm:t>
    </dgm:pt>
    <dgm:pt modelId="{199D492C-C640-49D2-9A4B-568D56450148}" type="sibTrans" cxnId="{A7EB47CC-F4E0-499D-8E8E-835E18F4BB21}">
      <dgm:prSet/>
      <dgm:spPr/>
      <dgm:t>
        <a:bodyPr/>
        <a:lstStyle/>
        <a:p>
          <a:endParaRPr lang="en-SG"/>
        </a:p>
      </dgm:t>
    </dgm:pt>
    <dgm:pt modelId="{2656CCDF-3291-4A07-BF6E-990410DA2213}">
      <dgm:prSet/>
      <dgm:spPr/>
      <dgm:t>
        <a:bodyPr/>
        <a:lstStyle/>
        <a:p>
          <a:r>
            <a:rPr lang="bn-BD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</a:t>
          </a:r>
          <a:r>
            <a:rPr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SG"/>
        </a:p>
      </dgm:t>
    </dgm:pt>
    <dgm:pt modelId="{A7267A02-5C15-4102-BCD5-14D87EAE6FD7}" type="parTrans" cxnId="{2750D154-F48E-4E53-97DC-E9DBF9E11B4D}">
      <dgm:prSet/>
      <dgm:spPr/>
      <dgm:t>
        <a:bodyPr/>
        <a:lstStyle/>
        <a:p>
          <a:endParaRPr lang="en-SG"/>
        </a:p>
      </dgm:t>
    </dgm:pt>
    <dgm:pt modelId="{C9048671-305B-4E02-950D-03EC723FD476}" type="sibTrans" cxnId="{2750D154-F48E-4E53-97DC-E9DBF9E11B4D}">
      <dgm:prSet/>
      <dgm:spPr/>
      <dgm:t>
        <a:bodyPr/>
        <a:lstStyle/>
        <a:p>
          <a:endParaRPr lang="en-SG"/>
        </a:p>
      </dgm:t>
    </dgm:pt>
    <dgm:pt modelId="{8D6B9697-BC93-4C39-93BF-89B62C524296}" type="pres">
      <dgm:prSet presAssocID="{054F9337-4B53-45CD-949D-F2D15BB9172B}" presName="Name0" presStyleCnt="0">
        <dgm:presLayoutVars>
          <dgm:dir/>
          <dgm:resizeHandles val="exact"/>
        </dgm:presLayoutVars>
      </dgm:prSet>
      <dgm:spPr/>
    </dgm:pt>
    <dgm:pt modelId="{E023AECB-2B9E-4E48-ABF6-43FB231CC8F5}" type="pres">
      <dgm:prSet presAssocID="{054F9337-4B53-45CD-949D-F2D15BB9172B}" presName="vNodes" presStyleCnt="0"/>
      <dgm:spPr/>
    </dgm:pt>
    <dgm:pt modelId="{B1886066-E0C2-4ACC-9E84-9984290FA41B}" type="pres">
      <dgm:prSet presAssocID="{0BF3F021-DFFD-4579-83D4-400DD37E8634}" presName="node" presStyleLbl="node1" presStyleIdx="0" presStyleCnt="3" custScaleX="162061">
        <dgm:presLayoutVars>
          <dgm:bulletEnabled val="1"/>
        </dgm:presLayoutVars>
      </dgm:prSet>
      <dgm:spPr/>
    </dgm:pt>
    <dgm:pt modelId="{49EE9F48-5D1F-4848-8880-663ED9197008}" type="pres">
      <dgm:prSet presAssocID="{238CA334-837E-4BEF-ADDC-3D881872C84C}" presName="spacerT" presStyleCnt="0"/>
      <dgm:spPr/>
    </dgm:pt>
    <dgm:pt modelId="{8B47A314-703C-492A-8BA5-22835F80E0CC}" type="pres">
      <dgm:prSet presAssocID="{238CA334-837E-4BEF-ADDC-3D881872C84C}" presName="sibTrans" presStyleLbl="sibTrans2D1" presStyleIdx="0" presStyleCnt="2"/>
      <dgm:spPr/>
    </dgm:pt>
    <dgm:pt modelId="{FA6EE29C-8D17-4D7E-B272-83FA633CF550}" type="pres">
      <dgm:prSet presAssocID="{238CA334-837E-4BEF-ADDC-3D881872C84C}" presName="spacerB" presStyleCnt="0"/>
      <dgm:spPr/>
    </dgm:pt>
    <dgm:pt modelId="{3ADA46C2-88FF-492F-A639-9C084DABDE61}" type="pres">
      <dgm:prSet presAssocID="{9DBED155-A3EB-4E54-ACC6-7E2A754F4E32}" presName="node" presStyleLbl="node1" presStyleIdx="1" presStyleCnt="3" custScaleX="162432">
        <dgm:presLayoutVars>
          <dgm:bulletEnabled val="1"/>
        </dgm:presLayoutVars>
      </dgm:prSet>
      <dgm:spPr/>
    </dgm:pt>
    <dgm:pt modelId="{12716D46-9E84-4AD2-BE17-301D685AAFAE}" type="pres">
      <dgm:prSet presAssocID="{054F9337-4B53-45CD-949D-F2D15BB9172B}" presName="sibTransLast" presStyleLbl="sibTrans2D1" presStyleIdx="1" presStyleCnt="2"/>
      <dgm:spPr/>
    </dgm:pt>
    <dgm:pt modelId="{F170F216-A1AB-490C-B5D8-9657E2F85313}" type="pres">
      <dgm:prSet presAssocID="{054F9337-4B53-45CD-949D-F2D15BB9172B}" presName="connectorText" presStyleLbl="sibTrans2D1" presStyleIdx="1" presStyleCnt="2"/>
      <dgm:spPr/>
    </dgm:pt>
    <dgm:pt modelId="{FE44C17C-42C2-4427-99F5-BBE0EAA994F7}" type="pres">
      <dgm:prSet presAssocID="{054F9337-4B53-45CD-949D-F2D15BB9172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C92680B-959B-48C9-AE20-25E824AC62AE}" type="presOf" srcId="{238CA334-837E-4BEF-ADDC-3D881872C84C}" destId="{8B47A314-703C-492A-8BA5-22835F80E0CC}" srcOrd="0" destOrd="0" presId="urn:microsoft.com/office/officeart/2005/8/layout/equation2"/>
    <dgm:cxn modelId="{EB2B001E-A505-406C-871B-F97788DE70B0}" type="presOf" srcId="{9DBED155-A3EB-4E54-ACC6-7E2A754F4E32}" destId="{3ADA46C2-88FF-492F-A639-9C084DABDE61}" srcOrd="0" destOrd="0" presId="urn:microsoft.com/office/officeart/2005/8/layout/equation2"/>
    <dgm:cxn modelId="{B30C1B42-18B4-48BC-B786-4C1A1EDB453E}" type="presOf" srcId="{199D492C-C640-49D2-9A4B-568D56450148}" destId="{F170F216-A1AB-490C-B5D8-9657E2F85313}" srcOrd="1" destOrd="0" presId="urn:microsoft.com/office/officeart/2005/8/layout/equation2"/>
    <dgm:cxn modelId="{D1FAD362-BA98-49DD-9603-D67BF586809B}" type="presOf" srcId="{2656CCDF-3291-4A07-BF6E-990410DA2213}" destId="{FE44C17C-42C2-4427-99F5-BBE0EAA994F7}" srcOrd="0" destOrd="0" presId="urn:microsoft.com/office/officeart/2005/8/layout/equation2"/>
    <dgm:cxn modelId="{2750D154-F48E-4E53-97DC-E9DBF9E11B4D}" srcId="{054F9337-4B53-45CD-949D-F2D15BB9172B}" destId="{2656CCDF-3291-4A07-BF6E-990410DA2213}" srcOrd="2" destOrd="0" parTransId="{A7267A02-5C15-4102-BCD5-14D87EAE6FD7}" sibTransId="{C9048671-305B-4E02-950D-03EC723FD476}"/>
    <dgm:cxn modelId="{DD0D2187-77EA-4D26-AF11-BA6243901A4D}" type="presOf" srcId="{054F9337-4B53-45CD-949D-F2D15BB9172B}" destId="{8D6B9697-BC93-4C39-93BF-89B62C524296}" srcOrd="0" destOrd="0" presId="urn:microsoft.com/office/officeart/2005/8/layout/equation2"/>
    <dgm:cxn modelId="{7F196990-5CF8-4C47-82D6-E83D9E7609B2}" type="presOf" srcId="{0BF3F021-DFFD-4579-83D4-400DD37E8634}" destId="{B1886066-E0C2-4ACC-9E84-9984290FA41B}" srcOrd="0" destOrd="0" presId="urn:microsoft.com/office/officeart/2005/8/layout/equation2"/>
    <dgm:cxn modelId="{DCCFF4BC-C975-4973-9C72-1CA577C84587}" srcId="{054F9337-4B53-45CD-949D-F2D15BB9172B}" destId="{0BF3F021-DFFD-4579-83D4-400DD37E8634}" srcOrd="0" destOrd="0" parTransId="{68F59226-89C5-4F5D-B3B1-09C56C95EDCA}" sibTransId="{238CA334-837E-4BEF-ADDC-3D881872C84C}"/>
    <dgm:cxn modelId="{A7EB47CC-F4E0-499D-8E8E-835E18F4BB21}" srcId="{054F9337-4B53-45CD-949D-F2D15BB9172B}" destId="{9DBED155-A3EB-4E54-ACC6-7E2A754F4E32}" srcOrd="1" destOrd="0" parTransId="{4FCE72AD-9F33-4F23-91C6-0D9F6AEA7396}" sibTransId="{199D492C-C640-49D2-9A4B-568D56450148}"/>
    <dgm:cxn modelId="{687630CD-44F6-441D-9BA7-2D47A81FBAB9}" type="presOf" srcId="{199D492C-C640-49D2-9A4B-568D56450148}" destId="{12716D46-9E84-4AD2-BE17-301D685AAFAE}" srcOrd="0" destOrd="0" presId="urn:microsoft.com/office/officeart/2005/8/layout/equation2"/>
    <dgm:cxn modelId="{EFB309DC-3236-40D6-9684-BBCA2CC36709}" type="presParOf" srcId="{8D6B9697-BC93-4C39-93BF-89B62C524296}" destId="{E023AECB-2B9E-4E48-ABF6-43FB231CC8F5}" srcOrd="0" destOrd="0" presId="urn:microsoft.com/office/officeart/2005/8/layout/equation2"/>
    <dgm:cxn modelId="{252590A6-830F-4295-AEA5-D3612E2FB412}" type="presParOf" srcId="{E023AECB-2B9E-4E48-ABF6-43FB231CC8F5}" destId="{B1886066-E0C2-4ACC-9E84-9984290FA41B}" srcOrd="0" destOrd="0" presId="urn:microsoft.com/office/officeart/2005/8/layout/equation2"/>
    <dgm:cxn modelId="{4ADC91FC-4181-4444-9B75-7CFED4E8C0F2}" type="presParOf" srcId="{E023AECB-2B9E-4E48-ABF6-43FB231CC8F5}" destId="{49EE9F48-5D1F-4848-8880-663ED9197008}" srcOrd="1" destOrd="0" presId="urn:microsoft.com/office/officeart/2005/8/layout/equation2"/>
    <dgm:cxn modelId="{F4BFD749-B3E0-4234-B207-06DAD813BFDA}" type="presParOf" srcId="{E023AECB-2B9E-4E48-ABF6-43FB231CC8F5}" destId="{8B47A314-703C-492A-8BA5-22835F80E0CC}" srcOrd="2" destOrd="0" presId="urn:microsoft.com/office/officeart/2005/8/layout/equation2"/>
    <dgm:cxn modelId="{754A0F77-FE5A-433E-8BAF-6A9935B0039A}" type="presParOf" srcId="{E023AECB-2B9E-4E48-ABF6-43FB231CC8F5}" destId="{FA6EE29C-8D17-4D7E-B272-83FA633CF550}" srcOrd="3" destOrd="0" presId="urn:microsoft.com/office/officeart/2005/8/layout/equation2"/>
    <dgm:cxn modelId="{331B0162-2F73-41F2-AF2C-B5CFAE962CFC}" type="presParOf" srcId="{E023AECB-2B9E-4E48-ABF6-43FB231CC8F5}" destId="{3ADA46C2-88FF-492F-A639-9C084DABDE61}" srcOrd="4" destOrd="0" presId="urn:microsoft.com/office/officeart/2005/8/layout/equation2"/>
    <dgm:cxn modelId="{66C95E42-5C20-42BC-9521-B66CEC379E1C}" type="presParOf" srcId="{8D6B9697-BC93-4C39-93BF-89B62C524296}" destId="{12716D46-9E84-4AD2-BE17-301D685AAFAE}" srcOrd="1" destOrd="0" presId="urn:microsoft.com/office/officeart/2005/8/layout/equation2"/>
    <dgm:cxn modelId="{A784296A-680B-4A49-BC84-27CB0347B6CB}" type="presParOf" srcId="{12716D46-9E84-4AD2-BE17-301D685AAFAE}" destId="{F170F216-A1AB-490C-B5D8-9657E2F85313}" srcOrd="0" destOrd="0" presId="urn:microsoft.com/office/officeart/2005/8/layout/equation2"/>
    <dgm:cxn modelId="{0AB58EB0-4878-45C7-844A-C10DB2041EA1}" type="presParOf" srcId="{8D6B9697-BC93-4C39-93BF-89B62C524296}" destId="{FE44C17C-42C2-4427-99F5-BBE0EAA994F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6066-E0C2-4ACC-9E84-9984290FA41B}">
      <dsp:nvSpPr>
        <dsp:cNvPr id="0" name=""/>
        <dsp:cNvSpPr/>
      </dsp:nvSpPr>
      <dsp:spPr>
        <a:xfrm>
          <a:off x="1056112" y="2403"/>
          <a:ext cx="2946417" cy="181809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6500" kern="1200" dirty="0"/>
        </a:p>
      </dsp:txBody>
      <dsp:txXfrm>
        <a:off x="1487605" y="268656"/>
        <a:ext cx="2083431" cy="1285585"/>
      </dsp:txXfrm>
    </dsp:sp>
    <dsp:sp modelId="{8B47A314-703C-492A-8BA5-22835F80E0CC}">
      <dsp:nvSpPr>
        <dsp:cNvPr id="0" name=""/>
        <dsp:cNvSpPr/>
      </dsp:nvSpPr>
      <dsp:spPr>
        <a:xfrm>
          <a:off x="2002075" y="1968123"/>
          <a:ext cx="1054493" cy="105449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700" kern="1200"/>
        </a:p>
      </dsp:txBody>
      <dsp:txXfrm>
        <a:off x="2141848" y="2371361"/>
        <a:ext cx="774947" cy="248017"/>
      </dsp:txXfrm>
    </dsp:sp>
    <dsp:sp modelId="{3ADA46C2-88FF-492F-A639-9C084DABDE61}">
      <dsp:nvSpPr>
        <dsp:cNvPr id="0" name=""/>
        <dsp:cNvSpPr/>
      </dsp:nvSpPr>
      <dsp:spPr>
        <a:xfrm>
          <a:off x="1052740" y="3170246"/>
          <a:ext cx="2953162" cy="1818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4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Teacher</a:t>
          </a:r>
        </a:p>
      </dsp:txBody>
      <dsp:txXfrm>
        <a:off x="1485221" y="3436499"/>
        <a:ext cx="2088200" cy="1285585"/>
      </dsp:txXfrm>
    </dsp:sp>
    <dsp:sp modelId="{12716D46-9E84-4AD2-BE17-301D685AAFAE}">
      <dsp:nvSpPr>
        <dsp:cNvPr id="0" name=""/>
        <dsp:cNvSpPr/>
      </dsp:nvSpPr>
      <dsp:spPr>
        <a:xfrm>
          <a:off x="4278616" y="2157205"/>
          <a:ext cx="578153" cy="676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2900" kern="1200"/>
        </a:p>
      </dsp:txBody>
      <dsp:txXfrm>
        <a:off x="4278616" y="2292471"/>
        <a:ext cx="404707" cy="405798"/>
      </dsp:txXfrm>
    </dsp:sp>
    <dsp:sp modelId="{FE44C17C-42C2-4427-99F5-BBE0EAA994F7}">
      <dsp:nvSpPr>
        <dsp:cNvPr id="0" name=""/>
        <dsp:cNvSpPr/>
      </dsp:nvSpPr>
      <dsp:spPr>
        <a:xfrm>
          <a:off x="5096758" y="677278"/>
          <a:ext cx="3636183" cy="3636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</a:t>
          </a:r>
          <a:r>
            <a:rPr lang="en-US" sz="6500" kern="12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SG" sz="6500" kern="1200"/>
        </a:p>
      </dsp:txBody>
      <dsp:txXfrm>
        <a:off x="5629265" y="1209785"/>
        <a:ext cx="2571169" cy="257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154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0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84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5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682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674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4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079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438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3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86C9F9-7645-4F4E-957D-6CDD2F410B86}" type="datetimeFigureOut">
              <a:rPr lang="en-SG" smtClean="0"/>
              <a:t>26 Aug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7B3318-7401-4848-8903-2F5162D575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26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8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45D3D-7DF8-4332-80F2-1EF1B59AB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01" y="352926"/>
            <a:ext cx="5716673" cy="4908885"/>
          </a:xfrm>
          <a:prstGeom prst="rect">
            <a:avLst/>
          </a:prstGeom>
        </p:spPr>
      </p:pic>
      <p:pic>
        <p:nvPicPr>
          <p:cNvPr id="3" name="Picture 2" descr="Clouds Sticker by Cosmic Kitten for iOS &amp; Android | GIPHY">
            <a:extLst>
              <a:ext uri="{FF2B5EF4-FFF2-40B4-BE49-F238E27FC236}">
                <a16:creationId xmlns:a16="http://schemas.microsoft.com/office/drawing/2014/main" id="{10E759EC-EF71-4F73-8E23-F9847FB7A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1691" y="-524253"/>
            <a:ext cx="5392209" cy="53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0E2D062B-36A1-4703-B29B-5394228F9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873" y="2935029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80C654A1-7C9A-45D6-95C9-4A7B28D54B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711" y="3704079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242FD71-886D-4153-AAA5-35C597C3B8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221C1-7053-4C22-8857-750CFCB62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2" y="3825243"/>
            <a:ext cx="11873648" cy="2854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2DE5A2-844B-419E-8CF4-340FC57F8B36}"/>
              </a:ext>
            </a:extLst>
          </p:cNvPr>
          <p:cNvSpPr txBox="1"/>
          <p:nvPr/>
        </p:nvSpPr>
        <p:spPr>
          <a:xfrm>
            <a:off x="4236750" y="3117357"/>
            <a:ext cx="3251727" cy="70788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3528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773BE-1D7C-4CBB-8A0D-EF89159E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011" y="826242"/>
            <a:ext cx="4789212" cy="32562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5D5C8-F453-4E73-AB61-FA25F9F7B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821" y="882315"/>
            <a:ext cx="4636169" cy="3200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5A8FB-3F9F-432C-AEAD-475F7C22E5DB}"/>
              </a:ext>
            </a:extLst>
          </p:cNvPr>
          <p:cNvSpPr txBox="1"/>
          <p:nvPr/>
        </p:nvSpPr>
        <p:spPr>
          <a:xfrm>
            <a:off x="3994484" y="4845719"/>
            <a:ext cx="4961021" cy="830997"/>
          </a:xfrm>
          <a:prstGeom prst="rect">
            <a:avLst/>
          </a:prstGeom>
          <a:solidFill>
            <a:srgbClr val="F69CE9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She goes to school.</a:t>
            </a:r>
          </a:p>
        </p:txBody>
      </p:sp>
      <p:pic>
        <p:nvPicPr>
          <p:cNvPr id="8" name="Picture 1" descr="C:\Users\Rafiq\Downloads\dgthr.jpg">
            <a:extLst>
              <a:ext uri="{FF2B5EF4-FFF2-40B4-BE49-F238E27FC236}">
                <a16:creationId xmlns:a16="http://schemas.microsoft.com/office/drawing/2014/main" id="{EDC8184A-77CC-4E2C-9CC7-64BC4CD9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2336" y="5124451"/>
            <a:ext cx="2003559" cy="1447800"/>
          </a:xfrm>
          <a:prstGeom prst="rect">
            <a:avLst/>
          </a:prstGeom>
          <a:noFill/>
        </p:spPr>
      </p:pic>
      <p:pic>
        <p:nvPicPr>
          <p:cNvPr id="9" name="Picture 1" descr="C:\Users\Rafiq\Downloads\dgthr.jpg">
            <a:extLst>
              <a:ext uri="{FF2B5EF4-FFF2-40B4-BE49-F238E27FC236}">
                <a16:creationId xmlns:a16="http://schemas.microsoft.com/office/drawing/2014/main" id="{A3053F37-B95E-4779-9A31-B5CB0698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961293" y="5124451"/>
            <a:ext cx="1870609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5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30260-AD21-4871-9D26-93D6EEEDECC9}"/>
              </a:ext>
            </a:extLst>
          </p:cNvPr>
          <p:cNvSpPr txBox="1"/>
          <p:nvPr/>
        </p:nvSpPr>
        <p:spPr>
          <a:xfrm>
            <a:off x="2526630" y="5158540"/>
            <a:ext cx="6609348" cy="769441"/>
          </a:xfrm>
          <a:prstGeom prst="rect">
            <a:avLst/>
          </a:prstGeom>
          <a:solidFill>
            <a:srgbClr val="F69CE9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Miss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Mariam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is her teacher.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FAEF4-F290-4DDA-A1DE-E309AE324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979" y="689811"/>
            <a:ext cx="6095999" cy="3994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" descr="C:\Users\Rafiq\Downloads\dgthr.jpg">
            <a:extLst>
              <a:ext uri="{FF2B5EF4-FFF2-40B4-BE49-F238E27FC236}">
                <a16:creationId xmlns:a16="http://schemas.microsoft.com/office/drawing/2014/main" id="{F249C36F-83AA-4932-B283-8BC58152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04799" y="285749"/>
            <a:ext cx="2203635" cy="1447799"/>
          </a:xfrm>
          <a:prstGeom prst="rect">
            <a:avLst/>
          </a:prstGeom>
          <a:noFill/>
        </p:spPr>
      </p:pic>
      <p:pic>
        <p:nvPicPr>
          <p:cNvPr id="5" name="Picture 1" descr="C:\Users\Rafiq\Downloads\dgthr.jpg">
            <a:extLst>
              <a:ext uri="{FF2B5EF4-FFF2-40B4-BE49-F238E27FC236}">
                <a16:creationId xmlns:a16="http://schemas.microsoft.com/office/drawing/2014/main" id="{F865CD67-4F24-4721-BE0A-0477D1AA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43412" y="285748"/>
            <a:ext cx="1443790" cy="1458866"/>
          </a:xfrm>
          <a:prstGeom prst="rect">
            <a:avLst/>
          </a:prstGeom>
          <a:noFill/>
        </p:spPr>
      </p:pic>
      <p:pic>
        <p:nvPicPr>
          <p:cNvPr id="6" name="Picture 1" descr="C:\Users\Rafiq\Downloads\dgthr.jpg">
            <a:extLst>
              <a:ext uri="{FF2B5EF4-FFF2-40B4-BE49-F238E27FC236}">
                <a16:creationId xmlns:a16="http://schemas.microsoft.com/office/drawing/2014/main" id="{31CA26CD-2350-4757-BD1B-DAB29EB1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43411" y="285749"/>
            <a:ext cx="1443790" cy="1458866"/>
          </a:xfrm>
          <a:prstGeom prst="rect">
            <a:avLst/>
          </a:prstGeom>
          <a:noFill/>
        </p:spPr>
      </p:pic>
      <p:pic>
        <p:nvPicPr>
          <p:cNvPr id="7" name="Picture 1" descr="C:\Users\Rafiq\Downloads\dgthr.jpg">
            <a:extLst>
              <a:ext uri="{FF2B5EF4-FFF2-40B4-BE49-F238E27FC236}">
                <a16:creationId xmlns:a16="http://schemas.microsoft.com/office/drawing/2014/main" id="{1B2490EE-4E4D-4611-9B20-D24F2061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091430" y="5390147"/>
            <a:ext cx="1867962" cy="1227260"/>
          </a:xfrm>
          <a:prstGeom prst="rect">
            <a:avLst/>
          </a:prstGeom>
          <a:noFill/>
        </p:spPr>
      </p:pic>
      <p:pic>
        <p:nvPicPr>
          <p:cNvPr id="8" name="Picture 1" descr="C:\Users\Rafiq\Downloads\dgthr.jpg">
            <a:extLst>
              <a:ext uri="{FF2B5EF4-FFF2-40B4-BE49-F238E27FC236}">
                <a16:creationId xmlns:a16="http://schemas.microsoft.com/office/drawing/2014/main" id="{C973E35E-9A43-4DB6-A772-4DF8BF65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2336" y="5124451"/>
            <a:ext cx="2003559" cy="1447800"/>
          </a:xfrm>
          <a:prstGeom prst="rect">
            <a:avLst/>
          </a:prstGeom>
          <a:noFill/>
        </p:spPr>
      </p:pic>
      <p:pic>
        <p:nvPicPr>
          <p:cNvPr id="9" name="Picture 1" descr="C:\Users\Rafiq\Downloads\dgthr.jpg">
            <a:extLst>
              <a:ext uri="{FF2B5EF4-FFF2-40B4-BE49-F238E27FC236}">
                <a16:creationId xmlns:a16="http://schemas.microsoft.com/office/drawing/2014/main" id="{0C5F2934-049B-48F9-9CE0-754F4776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04798" y="285750"/>
            <a:ext cx="2203635" cy="144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1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2A944-63A3-4F3A-BF75-1864367AD6F7}"/>
              </a:ext>
            </a:extLst>
          </p:cNvPr>
          <p:cNvSpPr txBox="1"/>
          <p:nvPr/>
        </p:nvSpPr>
        <p:spPr>
          <a:xfrm>
            <a:off x="2903621" y="5539539"/>
            <a:ext cx="7170821" cy="769441"/>
          </a:xfrm>
          <a:prstGeom prst="rect">
            <a:avLst/>
          </a:prstGeom>
          <a:solidFill>
            <a:srgbClr val="F69CE9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Sujon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Joya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are her friends.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F8280-D9AB-433C-A21C-41570FFCF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161" y="549020"/>
            <a:ext cx="5734923" cy="4518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" descr="C:\Users\Rafiq\Downloads\dgthr.jpg">
            <a:extLst>
              <a:ext uri="{FF2B5EF4-FFF2-40B4-BE49-F238E27FC236}">
                <a16:creationId xmlns:a16="http://schemas.microsoft.com/office/drawing/2014/main" id="{3E18A61E-8FA4-4AA4-BAA5-E3789F35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379244" y="285748"/>
            <a:ext cx="1507957" cy="1523703"/>
          </a:xfrm>
          <a:prstGeom prst="rect">
            <a:avLst/>
          </a:prstGeom>
          <a:noFill/>
        </p:spPr>
      </p:pic>
      <p:pic>
        <p:nvPicPr>
          <p:cNvPr id="7" name="Picture 1" descr="C:\Users\Rafiq\Downloads\dgthr.jpg">
            <a:extLst>
              <a:ext uri="{FF2B5EF4-FFF2-40B4-BE49-F238E27FC236}">
                <a16:creationId xmlns:a16="http://schemas.microsoft.com/office/drawing/2014/main" id="{114F4B05-C214-44D2-BF73-B4B04416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799" y="5113386"/>
            <a:ext cx="1869035" cy="1458868"/>
          </a:xfrm>
          <a:prstGeom prst="rect">
            <a:avLst/>
          </a:prstGeom>
          <a:noFill/>
        </p:spPr>
      </p:pic>
      <p:pic>
        <p:nvPicPr>
          <p:cNvPr id="8" name="Picture 1" descr="C:\Users\Rafiq\Downloads\dgthr.jpg">
            <a:extLst>
              <a:ext uri="{FF2B5EF4-FFF2-40B4-BE49-F238E27FC236}">
                <a16:creationId xmlns:a16="http://schemas.microsoft.com/office/drawing/2014/main" id="{3552607B-5FE0-43C2-8802-EEDD68C6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443411" y="4940970"/>
            <a:ext cx="1443790" cy="1631282"/>
          </a:xfrm>
          <a:prstGeom prst="rect">
            <a:avLst/>
          </a:prstGeom>
          <a:noFill/>
        </p:spPr>
      </p:pic>
      <p:pic>
        <p:nvPicPr>
          <p:cNvPr id="9" name="Picture 1" descr="C:\Users\Rafiq\Downloads\dgthr.jpg">
            <a:extLst>
              <a:ext uri="{FF2B5EF4-FFF2-40B4-BE49-F238E27FC236}">
                <a16:creationId xmlns:a16="http://schemas.microsoft.com/office/drawing/2014/main" id="{DC71E8A9-9CF8-44FC-AB1F-A884861F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04799" y="285748"/>
            <a:ext cx="1933202" cy="1458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8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5D9A5-5D09-4B24-B748-CFF463BCE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83" y="850232"/>
            <a:ext cx="7186863" cy="5534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7C30D-1464-499A-B744-849B84F73322}"/>
              </a:ext>
            </a:extLst>
          </p:cNvPr>
          <p:cNvSpPr txBox="1"/>
          <p:nvPr/>
        </p:nvSpPr>
        <p:spPr>
          <a:xfrm>
            <a:off x="613611" y="457200"/>
            <a:ext cx="3076074" cy="769441"/>
          </a:xfrm>
          <a:prstGeom prst="rect">
            <a:avLst/>
          </a:prstGeom>
          <a:noFill/>
          <a:ln>
            <a:solidFill>
              <a:srgbClr val="9933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Kaniz’s</a:t>
            </a:r>
            <a:r>
              <a:rPr lang="en-US" sz="4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</p:txBody>
      </p:sp>
      <p:pic>
        <p:nvPicPr>
          <p:cNvPr id="5" name="Picture 1" descr="C:\Users\Rafiq\Downloads\dgthr.jpg">
            <a:extLst>
              <a:ext uri="{FF2B5EF4-FFF2-40B4-BE49-F238E27FC236}">
                <a16:creationId xmlns:a16="http://schemas.microsoft.com/office/drawing/2014/main" id="{DF88D268-6F71-4C82-A3D9-7068C72D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799" y="5113386"/>
            <a:ext cx="1869035" cy="145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7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48DC1C-18BB-43DA-BCC6-F4FA84F89FF5}"/>
              </a:ext>
            </a:extLst>
          </p:cNvPr>
          <p:cNvSpPr txBox="1"/>
          <p:nvPr/>
        </p:nvSpPr>
        <p:spPr>
          <a:xfrm>
            <a:off x="4003322" y="430129"/>
            <a:ext cx="41853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5FCCB-EF67-4E7E-81D3-87379BE1C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453" y="1439777"/>
            <a:ext cx="10106527" cy="4784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42522-EE39-4FA0-9C34-9D04B2D83B2B}"/>
              </a:ext>
            </a:extLst>
          </p:cNvPr>
          <p:cNvSpPr txBox="1"/>
          <p:nvPr/>
        </p:nvSpPr>
        <p:spPr>
          <a:xfrm>
            <a:off x="2981625" y="3244283"/>
            <a:ext cx="191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Washes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E57AC-7286-4C95-ACA8-8F05EF708744}"/>
              </a:ext>
            </a:extLst>
          </p:cNvPr>
          <p:cNvSpPr txBox="1"/>
          <p:nvPr/>
        </p:nvSpPr>
        <p:spPr>
          <a:xfrm>
            <a:off x="5702166" y="4099293"/>
            <a:ext cx="1513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0AB06-34BF-40D2-AB6A-8C8EE7C1AFE4}"/>
              </a:ext>
            </a:extLst>
          </p:cNvPr>
          <p:cNvSpPr txBox="1"/>
          <p:nvPr/>
        </p:nvSpPr>
        <p:spPr>
          <a:xfrm>
            <a:off x="7533071" y="3157492"/>
            <a:ext cx="265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Breakfast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B293B-86DC-4A2D-A9C7-0CB38F2B59C0}"/>
              </a:ext>
            </a:extLst>
          </p:cNvPr>
          <p:cNvSpPr txBox="1"/>
          <p:nvPr/>
        </p:nvSpPr>
        <p:spPr>
          <a:xfrm>
            <a:off x="3157487" y="4730901"/>
            <a:ext cx="22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C03E4-9D7F-428B-9C19-FC687B87B374}"/>
              </a:ext>
            </a:extLst>
          </p:cNvPr>
          <p:cNvSpPr txBox="1"/>
          <p:nvPr/>
        </p:nvSpPr>
        <p:spPr>
          <a:xfrm>
            <a:off x="7865952" y="4730900"/>
            <a:ext cx="221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Brushes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AC404-E48E-4639-A71F-C758C00A0ED9}"/>
              </a:ext>
            </a:extLst>
          </p:cNvPr>
          <p:cNvSpPr txBox="1"/>
          <p:nvPr/>
        </p:nvSpPr>
        <p:spPr>
          <a:xfrm>
            <a:off x="884910" y="1519608"/>
            <a:ext cx="763564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Read the following words with proper sounds and stress: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32509-FD51-4B1E-BC87-B958B94F804E}"/>
              </a:ext>
            </a:extLst>
          </p:cNvPr>
          <p:cNvSpPr txBox="1"/>
          <p:nvPr/>
        </p:nvSpPr>
        <p:spPr>
          <a:xfrm>
            <a:off x="4702730" y="303327"/>
            <a:ext cx="3817807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pic>
        <p:nvPicPr>
          <p:cNvPr id="11" name="Picture 2" descr="C:\Users\RAFIQ\Desktop\class 5 somaj\rtgsdgdfbfbf.jpg">
            <a:extLst>
              <a:ext uri="{FF2B5EF4-FFF2-40B4-BE49-F238E27FC236}">
                <a16:creationId xmlns:a16="http://schemas.microsoft.com/office/drawing/2014/main" id="{72CEFE75-4332-4961-81D4-B57AE7E4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851" y="593558"/>
            <a:ext cx="2448239" cy="15999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2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CC8CCB-5BDE-48D0-A08A-3E251773E59D}"/>
              </a:ext>
            </a:extLst>
          </p:cNvPr>
          <p:cNvSpPr/>
          <p:nvPr/>
        </p:nvSpPr>
        <p:spPr>
          <a:xfrm>
            <a:off x="2101515" y="545432"/>
            <a:ext cx="6657651" cy="1015663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F182A-2B8A-4217-B401-7CCB51760D77}"/>
              </a:ext>
            </a:extLst>
          </p:cNvPr>
          <p:cNvSpPr txBox="1"/>
          <p:nvPr/>
        </p:nvSpPr>
        <p:spPr>
          <a:xfrm>
            <a:off x="3593785" y="3866178"/>
            <a:ext cx="15293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Washes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81F98-5DB6-42A5-AC5E-E400A1CE8BB8}"/>
              </a:ext>
            </a:extLst>
          </p:cNvPr>
          <p:cNvSpPr txBox="1"/>
          <p:nvPr/>
        </p:nvSpPr>
        <p:spPr>
          <a:xfrm>
            <a:off x="6958349" y="3681678"/>
            <a:ext cx="2378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Breakfast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E3248-BB61-4DF6-9477-F14396469593}"/>
              </a:ext>
            </a:extLst>
          </p:cNvPr>
          <p:cNvSpPr txBox="1"/>
          <p:nvPr/>
        </p:nvSpPr>
        <p:spPr>
          <a:xfrm>
            <a:off x="3797699" y="5563426"/>
            <a:ext cx="1121521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40E8-64E1-460D-85EF-E8CD59F720BD}"/>
              </a:ext>
            </a:extLst>
          </p:cNvPr>
          <p:cNvSpPr txBox="1"/>
          <p:nvPr/>
        </p:nvSpPr>
        <p:spPr>
          <a:xfrm>
            <a:off x="3389873" y="4685277"/>
            <a:ext cx="183521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815C8-EDD6-4D92-A026-00C0B38C3E89}"/>
              </a:ext>
            </a:extLst>
          </p:cNvPr>
          <p:cNvSpPr txBox="1"/>
          <p:nvPr/>
        </p:nvSpPr>
        <p:spPr>
          <a:xfrm>
            <a:off x="7162260" y="4685277"/>
            <a:ext cx="2378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Brushes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FCD11-182F-48D3-8207-8A892DBAF032}"/>
              </a:ext>
            </a:extLst>
          </p:cNvPr>
          <p:cNvSpPr txBox="1"/>
          <p:nvPr/>
        </p:nvSpPr>
        <p:spPr>
          <a:xfrm>
            <a:off x="7535689" y="5803030"/>
            <a:ext cx="122347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505EB-08D5-4B77-ADB4-A5B26F2591CB}"/>
              </a:ext>
            </a:extLst>
          </p:cNvPr>
          <p:cNvSpPr txBox="1"/>
          <p:nvPr/>
        </p:nvSpPr>
        <p:spPr>
          <a:xfrm>
            <a:off x="433136" y="1799930"/>
            <a:ext cx="7340864" cy="156965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Choose the new words in this lesson:</a:t>
            </a:r>
          </a:p>
        </p:txBody>
      </p:sp>
      <p:pic>
        <p:nvPicPr>
          <p:cNvPr id="11" name="Picture 2" descr="C:\Users\RAFIQ\Desktop\class 5 somaj\ghethtyhty.jpg">
            <a:extLst>
              <a:ext uri="{FF2B5EF4-FFF2-40B4-BE49-F238E27FC236}">
                <a16:creationId xmlns:a16="http://schemas.microsoft.com/office/drawing/2014/main" id="{6201BD67-2F53-4103-B578-9C403B43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434" y="670882"/>
            <a:ext cx="2611303" cy="2383547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1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AD13701D-DC2D-46F9-BFCA-6E153A45FFEC}"/>
              </a:ext>
            </a:extLst>
          </p:cNvPr>
          <p:cNvSpPr txBox="1"/>
          <p:nvPr/>
        </p:nvSpPr>
        <p:spPr>
          <a:xfrm>
            <a:off x="4481763" y="373127"/>
            <a:ext cx="4405563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42" name="Picture 2" descr="C:\Users\RAFIQ\Desktop\-ekok kajer pic\images[5].png">
            <a:extLst>
              <a:ext uri="{FF2B5EF4-FFF2-40B4-BE49-F238E27FC236}">
                <a16:creationId xmlns:a16="http://schemas.microsoft.com/office/drawing/2014/main" id="{5B02BCC8-D80A-43BA-A82E-465897B8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705" y="2444341"/>
            <a:ext cx="1747888" cy="128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16A3C37-A32A-4E33-A58C-B94D93DDF1CE}"/>
              </a:ext>
            </a:extLst>
          </p:cNvPr>
          <p:cNvSpPr txBox="1"/>
          <p:nvPr/>
        </p:nvSpPr>
        <p:spPr>
          <a:xfrm>
            <a:off x="497974" y="1433536"/>
            <a:ext cx="8153435" cy="7694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Answer the following question.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E0FD22-E88E-4208-80C0-4BD447CF06E4}"/>
              </a:ext>
            </a:extLst>
          </p:cNvPr>
          <p:cNvSpPr txBox="1"/>
          <p:nvPr/>
        </p:nvSpPr>
        <p:spPr>
          <a:xfrm>
            <a:off x="4203700" y="3079221"/>
            <a:ext cx="1892300" cy="59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-A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E4172C-F0CE-4F5E-AC39-3459956C10CF}"/>
              </a:ext>
            </a:extLst>
          </p:cNvPr>
          <p:cNvSpPr txBox="1"/>
          <p:nvPr/>
        </p:nvSpPr>
        <p:spPr>
          <a:xfrm>
            <a:off x="4083384" y="4712814"/>
            <a:ext cx="1991895" cy="59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- 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1852A9-3578-45FE-B786-E7BCC979727A}"/>
              </a:ext>
            </a:extLst>
          </p:cNvPr>
          <p:cNvSpPr txBox="1"/>
          <p:nvPr/>
        </p:nvSpPr>
        <p:spPr>
          <a:xfrm>
            <a:off x="6473658" y="2838858"/>
            <a:ext cx="5178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Who is the girl?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What dose she have for breakfast?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41549-E8E2-4C7E-872A-0CEB2F97F4E6}"/>
              </a:ext>
            </a:extLst>
          </p:cNvPr>
          <p:cNvSpPr txBox="1"/>
          <p:nvPr/>
        </p:nvSpPr>
        <p:spPr>
          <a:xfrm>
            <a:off x="6573252" y="4614185"/>
            <a:ext cx="507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1. Who is her teacher?</a:t>
            </a:r>
          </a:p>
          <a:p>
            <a:pPr marL="342900" indent="-342900"/>
            <a:r>
              <a:rPr lang="en-US" sz="36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2. Who are her friends?</a:t>
            </a:r>
          </a:p>
        </p:txBody>
      </p:sp>
      <p:pic>
        <p:nvPicPr>
          <p:cNvPr id="48" name="Picture 47" descr="copy_of_focusgroup.png">
            <a:extLst>
              <a:ext uri="{FF2B5EF4-FFF2-40B4-BE49-F238E27FC236}">
                <a16:creationId xmlns:a16="http://schemas.microsoft.com/office/drawing/2014/main" id="{D9654E7A-04B8-4F2F-A33F-15B944213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129" y="4553021"/>
            <a:ext cx="1753282" cy="1380809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3399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D4C620-A612-4F36-AF6C-16929797C59E}"/>
              </a:ext>
            </a:extLst>
          </p:cNvPr>
          <p:cNvSpPr txBox="1"/>
          <p:nvPr/>
        </p:nvSpPr>
        <p:spPr>
          <a:xfrm>
            <a:off x="4859842" y="428954"/>
            <a:ext cx="4747597" cy="923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C658D-4ECE-4840-86C1-D9CBC68F0366}"/>
              </a:ext>
            </a:extLst>
          </p:cNvPr>
          <p:cNvSpPr txBox="1"/>
          <p:nvPr/>
        </p:nvSpPr>
        <p:spPr>
          <a:xfrm>
            <a:off x="629109" y="1467192"/>
            <a:ext cx="7061901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Choose the correct 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23D0F-2BE7-45BD-83C3-CD825C0EEE7B}"/>
              </a:ext>
            </a:extLst>
          </p:cNvPr>
          <p:cNvSpPr txBox="1"/>
          <p:nvPr/>
        </p:nvSpPr>
        <p:spPr>
          <a:xfrm>
            <a:off x="3243599" y="2351540"/>
            <a:ext cx="7454231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Who washes her face in the morning?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308F0-817A-4EA2-B131-93BF60B779E9}"/>
              </a:ext>
            </a:extLst>
          </p:cNvPr>
          <p:cNvSpPr txBox="1"/>
          <p:nvPr/>
        </p:nvSpPr>
        <p:spPr>
          <a:xfrm>
            <a:off x="8540028" y="2989886"/>
            <a:ext cx="1569312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Kaniz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9AE83-CB12-4E11-A754-FBBE6A9B1AC2}"/>
              </a:ext>
            </a:extLst>
          </p:cNvPr>
          <p:cNvSpPr txBox="1"/>
          <p:nvPr/>
        </p:nvSpPr>
        <p:spPr>
          <a:xfrm>
            <a:off x="5597568" y="2989886"/>
            <a:ext cx="1471230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Sujo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80A01-BD5C-4464-993E-9DE72981AB9D}"/>
              </a:ext>
            </a:extLst>
          </p:cNvPr>
          <p:cNvSpPr txBox="1"/>
          <p:nvPr/>
        </p:nvSpPr>
        <p:spPr>
          <a:xfrm>
            <a:off x="7166880" y="2989886"/>
            <a:ext cx="1471230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Joya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63516-EC26-41A8-89E1-C245DF571500}"/>
              </a:ext>
            </a:extLst>
          </p:cNvPr>
          <p:cNvSpPr txBox="1"/>
          <p:nvPr/>
        </p:nvSpPr>
        <p:spPr>
          <a:xfrm>
            <a:off x="3832093" y="2989886"/>
            <a:ext cx="1765476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Mariom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17AAB-541F-4FBF-B902-FBE78E595FAA}"/>
              </a:ext>
            </a:extLst>
          </p:cNvPr>
          <p:cNvSpPr txBox="1"/>
          <p:nvPr/>
        </p:nvSpPr>
        <p:spPr>
          <a:xfrm>
            <a:off x="3341681" y="3628231"/>
            <a:ext cx="5492591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Kaniz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teachers name is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782BD-F0D2-4C9F-8560-DF1CD431C354}"/>
              </a:ext>
            </a:extLst>
          </p:cNvPr>
          <p:cNvSpPr txBox="1"/>
          <p:nvPr/>
        </p:nvSpPr>
        <p:spPr>
          <a:xfrm>
            <a:off x="3832093" y="4266577"/>
            <a:ext cx="186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7EAD2-8533-4CDD-B7F0-C21565DEE065}"/>
              </a:ext>
            </a:extLst>
          </p:cNvPr>
          <p:cNvSpPr txBox="1"/>
          <p:nvPr/>
        </p:nvSpPr>
        <p:spPr>
          <a:xfrm>
            <a:off x="5597568" y="4266577"/>
            <a:ext cx="1569312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347E4-60D5-46BB-BDB9-90CE10E58B75}"/>
              </a:ext>
            </a:extLst>
          </p:cNvPr>
          <p:cNvSpPr txBox="1"/>
          <p:nvPr/>
        </p:nvSpPr>
        <p:spPr>
          <a:xfrm>
            <a:off x="7363044" y="4266577"/>
            <a:ext cx="1373148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Joya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E0C99B-656A-4DBA-ACCB-EEACB8436495}"/>
              </a:ext>
            </a:extLst>
          </p:cNvPr>
          <p:cNvSpPr txBox="1"/>
          <p:nvPr/>
        </p:nvSpPr>
        <p:spPr>
          <a:xfrm>
            <a:off x="8834274" y="4266577"/>
            <a:ext cx="1863558" cy="55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Mariom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FAECF-BCB5-4A1D-B9AE-76F879E45ECD}"/>
              </a:ext>
            </a:extLst>
          </p:cNvPr>
          <p:cNvSpPr txBox="1"/>
          <p:nvPr/>
        </p:nvSpPr>
        <p:spPr>
          <a:xfrm>
            <a:off x="4047765" y="4904922"/>
            <a:ext cx="505763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Who is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Kaniz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friend?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BFA3E-BBCF-4F91-AB19-81C3317AA047}"/>
              </a:ext>
            </a:extLst>
          </p:cNvPr>
          <p:cNvSpPr txBox="1"/>
          <p:nvPr/>
        </p:nvSpPr>
        <p:spPr>
          <a:xfrm>
            <a:off x="5597568" y="5649659"/>
            <a:ext cx="156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Roma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A0D0F-565F-4DC5-837A-1B4CA32A94B7}"/>
              </a:ext>
            </a:extLst>
          </p:cNvPr>
          <p:cNvSpPr txBox="1"/>
          <p:nvPr/>
        </p:nvSpPr>
        <p:spPr>
          <a:xfrm>
            <a:off x="7539915" y="5636455"/>
            <a:ext cx="147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Jeva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FE490B-8838-4895-80E9-1DE50F67A271}"/>
              </a:ext>
            </a:extLst>
          </p:cNvPr>
          <p:cNvSpPr txBox="1"/>
          <p:nvPr/>
        </p:nvSpPr>
        <p:spPr>
          <a:xfrm>
            <a:off x="9030438" y="5649659"/>
            <a:ext cx="147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Sujon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167BA2-2769-4499-BC71-64DEE2F20805}"/>
              </a:ext>
            </a:extLst>
          </p:cNvPr>
          <p:cNvSpPr txBox="1"/>
          <p:nvPr/>
        </p:nvSpPr>
        <p:spPr>
          <a:xfrm>
            <a:off x="3832093" y="5649659"/>
            <a:ext cx="147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Mila</a:t>
            </a:r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310BC856-4F25-4E3C-B1F2-3F81C625B9B4}"/>
              </a:ext>
            </a:extLst>
          </p:cNvPr>
          <p:cNvSpPr/>
          <p:nvPr/>
        </p:nvSpPr>
        <p:spPr>
          <a:xfrm rot="1898613" flipH="1">
            <a:off x="8668671" y="2805665"/>
            <a:ext cx="260249" cy="611953"/>
          </a:xfrm>
          <a:prstGeom prst="corner">
            <a:avLst>
              <a:gd name="adj1" fmla="val 17901"/>
              <a:gd name="adj2" fmla="val 141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C8B3A6CC-F404-4901-9B69-3A8B2AEE3D90}"/>
              </a:ext>
            </a:extLst>
          </p:cNvPr>
          <p:cNvSpPr/>
          <p:nvPr/>
        </p:nvSpPr>
        <p:spPr>
          <a:xfrm rot="1898613" flipH="1">
            <a:off x="9060999" y="4082357"/>
            <a:ext cx="260249" cy="611953"/>
          </a:xfrm>
          <a:prstGeom prst="corner">
            <a:avLst>
              <a:gd name="adj1" fmla="val 17901"/>
              <a:gd name="adj2" fmla="val 141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D26944F3-6A06-4FD0-8385-285BE616D24B}"/>
              </a:ext>
            </a:extLst>
          </p:cNvPr>
          <p:cNvSpPr/>
          <p:nvPr/>
        </p:nvSpPr>
        <p:spPr>
          <a:xfrm rot="1898613" flipH="1">
            <a:off x="9159080" y="5465439"/>
            <a:ext cx="260249" cy="611953"/>
          </a:xfrm>
          <a:prstGeom prst="corner">
            <a:avLst>
              <a:gd name="adj1" fmla="val 17901"/>
              <a:gd name="adj2" fmla="val 141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rtrtrt.png">
            <a:extLst>
              <a:ext uri="{FF2B5EF4-FFF2-40B4-BE49-F238E27FC236}">
                <a16:creationId xmlns:a16="http://schemas.microsoft.com/office/drawing/2014/main" id="{539D9D39-5073-4A61-B3CF-7DCF1A9E8F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913176" y="649286"/>
            <a:ext cx="1765477" cy="18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72AAF-CBD7-484A-99C4-626BEE477C6B}"/>
              </a:ext>
            </a:extLst>
          </p:cNvPr>
          <p:cNvSpPr txBox="1"/>
          <p:nvPr/>
        </p:nvSpPr>
        <p:spPr>
          <a:xfrm>
            <a:off x="3657600" y="654718"/>
            <a:ext cx="3898232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3F903-0300-4515-A0AF-587ADA9CE6F4}"/>
              </a:ext>
            </a:extLst>
          </p:cNvPr>
          <p:cNvGrpSpPr/>
          <p:nvPr/>
        </p:nvGrpSpPr>
        <p:grpSpPr>
          <a:xfrm>
            <a:off x="2791326" y="2067378"/>
            <a:ext cx="6304548" cy="3210474"/>
            <a:chOff x="2590800" y="1123950"/>
            <a:chExt cx="4174067" cy="2590800"/>
          </a:xfrm>
        </p:grpSpPr>
        <p:pic>
          <p:nvPicPr>
            <p:cNvPr id="4" name="Picture 3" descr="2.jpg">
              <a:extLst>
                <a:ext uri="{FF2B5EF4-FFF2-40B4-BE49-F238E27FC236}">
                  <a16:creationId xmlns:a16="http://schemas.microsoft.com/office/drawing/2014/main" id="{B0F5FFA7-7D03-4EC5-92AF-8254EDFBD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90800" y="1123950"/>
              <a:ext cx="4174067" cy="2590800"/>
            </a:xfrm>
            <a:prstGeom prst="rect">
              <a:avLst/>
            </a:prstGeom>
            <a:ln w="127000" cap="rnd">
              <a:solidFill>
                <a:schemeClr val="accent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232432dcc4534fd0ef355c96734cff84.jpg">
              <a:extLst>
                <a:ext uri="{FF2B5EF4-FFF2-40B4-BE49-F238E27FC236}">
                  <a16:creationId xmlns:a16="http://schemas.microsoft.com/office/drawing/2014/main" id="{11E03AA6-7AA1-475A-BD6B-39EDFBBB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2647950"/>
              <a:ext cx="1600199" cy="10668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28839A1-BA6F-44EE-8FFB-74E798AFA479}"/>
              </a:ext>
            </a:extLst>
          </p:cNvPr>
          <p:cNvSpPr txBox="1"/>
          <p:nvPr/>
        </p:nvSpPr>
        <p:spPr>
          <a:xfrm>
            <a:off x="2069432" y="5479381"/>
            <a:ext cx="962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three sentence about your self.</a:t>
            </a:r>
          </a:p>
        </p:txBody>
      </p:sp>
    </p:spTree>
    <p:extLst>
      <p:ext uri="{BB962C8B-B14F-4D97-AF65-F5344CB8AC3E}">
        <p14:creationId xmlns:p14="http://schemas.microsoft.com/office/powerpoint/2010/main" val="41641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6D38DA-6C72-4FB8-A7BD-B179703066E2}"/>
              </a:ext>
            </a:extLst>
          </p:cNvPr>
          <p:cNvSpPr txBox="1"/>
          <p:nvPr/>
        </p:nvSpPr>
        <p:spPr>
          <a:xfrm>
            <a:off x="7704221" y="3678656"/>
            <a:ext cx="396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Class-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Subject-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Lesson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1-2</a:t>
            </a:r>
          </a:p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Unite-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Time: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minutes</a:t>
            </a:r>
          </a:p>
          <a:p>
            <a:endParaRPr lang="en-US" sz="1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01720-D9BE-4F41-9A7F-81EB38BE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6084" y="817144"/>
            <a:ext cx="175736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E7789-2883-4CC4-AC28-656F5BCEC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684" y="1796716"/>
            <a:ext cx="1371600" cy="491121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0E06CA4-FD23-45BA-8C57-43B208F07C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wwwwweweww.png">
            <a:extLst>
              <a:ext uri="{FF2B5EF4-FFF2-40B4-BE49-F238E27FC236}">
                <a16:creationId xmlns:a16="http://schemas.microsoft.com/office/drawing/2014/main" id="{8B281060-B536-4DFE-B86F-F0B338AB11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207544"/>
            <a:ext cx="12954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A34E6B-78BA-4480-AC07-2B9693EA86D7}"/>
              </a:ext>
            </a:extLst>
          </p:cNvPr>
          <p:cNvSpPr/>
          <p:nvPr/>
        </p:nvSpPr>
        <p:spPr>
          <a:xfrm>
            <a:off x="4857144" y="494809"/>
            <a:ext cx="3608680" cy="92333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54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5400" dirty="0">
              <a:solidFill>
                <a:srgbClr val="9900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6CAC2-9DEF-4476-8D9A-CBB80247C8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884" y="945764"/>
            <a:ext cx="2856248" cy="287225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206856-766F-4950-82CF-D5B230862131}"/>
              </a:ext>
            </a:extLst>
          </p:cNvPr>
          <p:cNvSpPr txBox="1"/>
          <p:nvPr/>
        </p:nvSpPr>
        <p:spPr>
          <a:xfrm>
            <a:off x="856247" y="4252321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Ribon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Rani Dash                     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Bharapurni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Gps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Lakhai,Hobigonj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EFCF2-C809-4067-9B76-2137C3FBC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613396"/>
              </p:ext>
            </p:extLst>
          </p:nvPr>
        </p:nvGraphicFramePr>
        <p:xfrm>
          <a:off x="1475875" y="1235241"/>
          <a:ext cx="9785682" cy="499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E2E68D-07CE-48CB-9467-FA9FE87CABF2}"/>
              </a:ext>
            </a:extLst>
          </p:cNvPr>
          <p:cNvSpPr txBox="1"/>
          <p:nvPr/>
        </p:nvSpPr>
        <p:spPr>
          <a:xfrm>
            <a:off x="4940968" y="345194"/>
            <a:ext cx="4844716" cy="76944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SG" sz="4400" dirty="0"/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8162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E78A2-26C8-4A51-983A-8437762C4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4" y="385011"/>
            <a:ext cx="11293642" cy="614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7748E-8798-4793-BA48-5567B7B7251A}"/>
              </a:ext>
            </a:extLst>
          </p:cNvPr>
          <p:cNvSpPr txBox="1"/>
          <p:nvPr/>
        </p:nvSpPr>
        <p:spPr>
          <a:xfrm>
            <a:off x="4235116" y="3946358"/>
            <a:ext cx="373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18966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E6C72-DD4D-4DEA-B5C4-639CE0AC9B2D}"/>
              </a:ext>
            </a:extLst>
          </p:cNvPr>
          <p:cNvSpPr txBox="1"/>
          <p:nvPr/>
        </p:nvSpPr>
        <p:spPr>
          <a:xfrm>
            <a:off x="3986464" y="473242"/>
            <a:ext cx="3581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watch a video </a:t>
            </a:r>
          </a:p>
        </p:txBody>
      </p:sp>
      <p:pic>
        <p:nvPicPr>
          <p:cNvPr id="4" name="Johny Johny Yes Papa Nursery Rhyme _ Part 3 - 3D Animation Rhymes &amp; Songs for Ch(0)">
            <a:hlinkClick r:id="" action="ppaction://media"/>
            <a:extLst>
              <a:ext uri="{FF2B5EF4-FFF2-40B4-BE49-F238E27FC236}">
                <a16:creationId xmlns:a16="http://schemas.microsoft.com/office/drawing/2014/main" id="{45453CFE-2570-42A0-B197-431AAFC765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395663"/>
            <a:ext cx="11598442" cy="4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9C6153-E884-41E2-8F42-E05A6CB3F7A1}"/>
              </a:ext>
            </a:extLst>
          </p:cNvPr>
          <p:cNvSpPr/>
          <p:nvPr/>
        </p:nvSpPr>
        <p:spPr>
          <a:xfrm>
            <a:off x="3056021" y="497666"/>
            <a:ext cx="5410200" cy="954107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See the following pictures and try to say what is our today’s lesson?</a:t>
            </a:r>
          </a:p>
        </p:txBody>
      </p:sp>
      <p:pic>
        <p:nvPicPr>
          <p:cNvPr id="4" name="Picture 2" descr="C:\Users\Rafiq\Downloads\fgdfh.jpg">
            <a:extLst>
              <a:ext uri="{FF2B5EF4-FFF2-40B4-BE49-F238E27FC236}">
                <a16:creationId xmlns:a16="http://schemas.microsoft.com/office/drawing/2014/main" id="{9FB2197A-87BA-4A35-A21D-BAECA597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681" y="4554916"/>
            <a:ext cx="2341708" cy="1515007"/>
          </a:xfrm>
          <a:prstGeom prst="rect">
            <a:avLst/>
          </a:prstGeom>
          <a:noFill/>
        </p:spPr>
      </p:pic>
      <p:pic>
        <p:nvPicPr>
          <p:cNvPr id="5" name="Picture 3" descr="C:\Users\Rafiq\Downloads\fdgbfg.jpg">
            <a:extLst>
              <a:ext uri="{FF2B5EF4-FFF2-40B4-BE49-F238E27FC236}">
                <a16:creationId xmlns:a16="http://schemas.microsoft.com/office/drawing/2014/main" id="{37588B40-D4F6-486E-89FA-83DCB15E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336" y="4554916"/>
            <a:ext cx="2341708" cy="1637337"/>
          </a:xfrm>
          <a:prstGeom prst="rect">
            <a:avLst/>
          </a:prstGeom>
          <a:noFill/>
        </p:spPr>
      </p:pic>
      <p:pic>
        <p:nvPicPr>
          <p:cNvPr id="6" name="Picture 4" descr="C:\Users\Rafiq\Downloads\rwtgrtgrt.jpg">
            <a:extLst>
              <a:ext uri="{FF2B5EF4-FFF2-40B4-BE49-F238E27FC236}">
                <a16:creationId xmlns:a16="http://schemas.microsoft.com/office/drawing/2014/main" id="{C8ED5581-CDB1-46F2-B3B5-0F5FB69C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312" y="4441997"/>
            <a:ext cx="1902637" cy="1693796"/>
          </a:xfrm>
          <a:prstGeom prst="rect">
            <a:avLst/>
          </a:prstGeom>
          <a:noFill/>
        </p:spPr>
      </p:pic>
      <p:pic>
        <p:nvPicPr>
          <p:cNvPr id="7" name="Picture 6" descr="C:\Users\Rafiq\Downloads\WAERGWERG.gif">
            <a:extLst>
              <a:ext uri="{FF2B5EF4-FFF2-40B4-BE49-F238E27FC236}">
                <a16:creationId xmlns:a16="http://schemas.microsoft.com/office/drawing/2014/main" id="{53436EF5-593F-44DF-9797-515B704FFE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79" y="1957762"/>
            <a:ext cx="2634421" cy="1467957"/>
          </a:xfrm>
          <a:prstGeom prst="rect">
            <a:avLst/>
          </a:prstGeom>
          <a:noFill/>
        </p:spPr>
      </p:pic>
      <p:pic>
        <p:nvPicPr>
          <p:cNvPr id="8" name="Picture 7" descr="C:\Users\Rafiq\Downloads\DHGRHRT.jpg">
            <a:extLst>
              <a:ext uri="{FF2B5EF4-FFF2-40B4-BE49-F238E27FC236}">
                <a16:creationId xmlns:a16="http://schemas.microsoft.com/office/drawing/2014/main" id="{764E0251-E6EF-42A3-9B4A-D74C3495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885" y="1844842"/>
            <a:ext cx="2927135" cy="1467957"/>
          </a:xfrm>
          <a:prstGeom prst="rect">
            <a:avLst/>
          </a:prstGeom>
          <a:noFill/>
        </p:spPr>
      </p:pic>
      <p:sp>
        <p:nvSpPr>
          <p:cNvPr id="9" name="Down Arrow 14">
            <a:extLst>
              <a:ext uri="{FF2B5EF4-FFF2-40B4-BE49-F238E27FC236}">
                <a16:creationId xmlns:a16="http://schemas.microsoft.com/office/drawing/2014/main" id="{76C6C77E-6EE5-426B-B5A2-72B65EB3EC81}"/>
              </a:ext>
            </a:extLst>
          </p:cNvPr>
          <p:cNvSpPr/>
          <p:nvPr/>
        </p:nvSpPr>
        <p:spPr>
          <a:xfrm>
            <a:off x="1632119" y="3538638"/>
            <a:ext cx="731784" cy="1016278"/>
          </a:xfrm>
          <a:prstGeom prst="downArrow">
            <a:avLst>
              <a:gd name="adj1" fmla="val 50000"/>
              <a:gd name="adj2" fmla="val 61852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18">
            <a:extLst>
              <a:ext uri="{FF2B5EF4-FFF2-40B4-BE49-F238E27FC236}">
                <a16:creationId xmlns:a16="http://schemas.microsoft.com/office/drawing/2014/main" id="{9D43FAE8-75B0-4C39-974F-92FA1F13DB89}"/>
              </a:ext>
            </a:extLst>
          </p:cNvPr>
          <p:cNvSpPr/>
          <p:nvPr/>
        </p:nvSpPr>
        <p:spPr>
          <a:xfrm rot="10800000">
            <a:off x="9681739" y="3312799"/>
            <a:ext cx="731784" cy="1016278"/>
          </a:xfrm>
          <a:prstGeom prst="downArrow">
            <a:avLst>
              <a:gd name="adj1" fmla="val 50000"/>
              <a:gd name="adj2" fmla="val 61852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9">
            <a:extLst>
              <a:ext uri="{FF2B5EF4-FFF2-40B4-BE49-F238E27FC236}">
                <a16:creationId xmlns:a16="http://schemas.microsoft.com/office/drawing/2014/main" id="{99A42C9A-4FDB-47A7-98B6-2E4BCF5E0162}"/>
              </a:ext>
            </a:extLst>
          </p:cNvPr>
          <p:cNvSpPr/>
          <p:nvPr/>
        </p:nvSpPr>
        <p:spPr>
          <a:xfrm rot="16200000">
            <a:off x="8009051" y="4517370"/>
            <a:ext cx="564599" cy="1317211"/>
          </a:xfrm>
          <a:prstGeom prst="downArrow">
            <a:avLst>
              <a:gd name="adj1" fmla="val 50000"/>
              <a:gd name="adj2" fmla="val 61852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20">
            <a:extLst>
              <a:ext uri="{FF2B5EF4-FFF2-40B4-BE49-F238E27FC236}">
                <a16:creationId xmlns:a16="http://schemas.microsoft.com/office/drawing/2014/main" id="{87EAF83A-DBC4-4474-8B60-B0107641F313}"/>
              </a:ext>
            </a:extLst>
          </p:cNvPr>
          <p:cNvSpPr/>
          <p:nvPr/>
        </p:nvSpPr>
        <p:spPr>
          <a:xfrm rot="16200000">
            <a:off x="3879417" y="4714978"/>
            <a:ext cx="564599" cy="1317211"/>
          </a:xfrm>
          <a:prstGeom prst="downArrow">
            <a:avLst>
              <a:gd name="adj1" fmla="val 50000"/>
              <a:gd name="adj2" fmla="val 61852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wwwweweww.png">
            <a:extLst>
              <a:ext uri="{FF2B5EF4-FFF2-40B4-BE49-F238E27FC236}">
                <a16:creationId xmlns:a16="http://schemas.microsoft.com/office/drawing/2014/main" id="{CBF6CEBC-0714-41A8-B03C-3B28572FBE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207544"/>
            <a:ext cx="1295400" cy="1219200"/>
          </a:xfrm>
          <a:prstGeom prst="rect">
            <a:avLst/>
          </a:prstGeom>
        </p:spPr>
      </p:pic>
      <p:pic>
        <p:nvPicPr>
          <p:cNvPr id="14" name="Picture 13" descr="wwwwweweww.png">
            <a:extLst>
              <a:ext uri="{FF2B5EF4-FFF2-40B4-BE49-F238E27FC236}">
                <a16:creationId xmlns:a16="http://schemas.microsoft.com/office/drawing/2014/main" id="{D5EB0163-32FA-4A01-A83E-49F27A5617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3523" y="292201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DC94FE-6CEA-4214-977E-F2768FED343E}"/>
              </a:ext>
            </a:extLst>
          </p:cNvPr>
          <p:cNvSpPr txBox="1"/>
          <p:nvPr/>
        </p:nvSpPr>
        <p:spPr>
          <a:xfrm>
            <a:off x="5707375" y="399801"/>
            <a:ext cx="5827295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Today’s our lesson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B7768-1156-4F24-8B39-D7C9EC6035EF}"/>
              </a:ext>
            </a:extLst>
          </p:cNvPr>
          <p:cNvSpPr txBox="1"/>
          <p:nvPr/>
        </p:nvSpPr>
        <p:spPr>
          <a:xfrm>
            <a:off x="7239000" y="3548271"/>
            <a:ext cx="3076074" cy="769441"/>
          </a:xfrm>
          <a:prstGeom prst="rect">
            <a:avLst/>
          </a:prstGeom>
          <a:noFill/>
          <a:ln>
            <a:solidFill>
              <a:srgbClr val="9933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Kaniz’s</a:t>
            </a:r>
            <a:r>
              <a:rPr lang="en-US" sz="4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EB150-1DCC-429B-8468-F525E9D7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68" y="399801"/>
            <a:ext cx="5025189" cy="4364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08F9F-1DCE-45B1-9498-1EAB65569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89" y="5166720"/>
            <a:ext cx="11710738" cy="14748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4077318-6F00-445B-B11B-5C11A97F0C6A}"/>
              </a:ext>
            </a:extLst>
          </p:cNvPr>
          <p:cNvSpPr/>
          <p:nvPr/>
        </p:nvSpPr>
        <p:spPr>
          <a:xfrm>
            <a:off x="8325853" y="1636295"/>
            <a:ext cx="657726" cy="1556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61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3EB42C-8F3F-40DE-AB98-E534CC83A147}"/>
              </a:ext>
            </a:extLst>
          </p:cNvPr>
          <p:cNvSpPr txBox="1"/>
          <p:nvPr/>
        </p:nvSpPr>
        <p:spPr>
          <a:xfrm>
            <a:off x="497306" y="2359192"/>
            <a:ext cx="106038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students will be able---</a:t>
            </a:r>
          </a:p>
          <a:p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Reading skill:  1.1.2 read simple words with proper sounds and stress.</a:t>
            </a:r>
          </a:p>
          <a:p>
            <a:r>
              <a:rPr lang="en-US" sz="3200" b="1" dirty="0">
                <a:ln w="1905"/>
                <a:solidFill>
                  <a:srgbClr val="970F8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Writing skill:  3.1.1 ask and answer questions about themselves</a:t>
            </a:r>
            <a:r>
              <a:rPr lang="en-US" sz="2000" b="1" dirty="0">
                <a:ln w="1905"/>
                <a:solidFill>
                  <a:srgbClr val="970F8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solidFill>
                <a:srgbClr val="970F8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Internal Storage 9">
            <a:extLst>
              <a:ext uri="{FF2B5EF4-FFF2-40B4-BE49-F238E27FC236}">
                <a16:creationId xmlns:a16="http://schemas.microsoft.com/office/drawing/2014/main" id="{CF7662F1-2BA2-4063-9089-C36E57DB4E20}"/>
              </a:ext>
            </a:extLst>
          </p:cNvPr>
          <p:cNvSpPr/>
          <p:nvPr/>
        </p:nvSpPr>
        <p:spPr>
          <a:xfrm>
            <a:off x="1530015" y="392736"/>
            <a:ext cx="6336632" cy="115503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A3D28-6E96-4D58-BA89-207C77077E16}"/>
              </a:ext>
            </a:extLst>
          </p:cNvPr>
          <p:cNvSpPr txBox="1"/>
          <p:nvPr/>
        </p:nvSpPr>
        <p:spPr>
          <a:xfrm>
            <a:off x="2344152" y="739068"/>
            <a:ext cx="5522495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41410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q\Downloads\fdgag.jpg">
            <a:extLst>
              <a:ext uri="{FF2B5EF4-FFF2-40B4-BE49-F238E27FC236}">
                <a16:creationId xmlns:a16="http://schemas.microsoft.com/office/drawing/2014/main" id="{0D8BA676-2C91-40FB-88DE-E2A61752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43" y="657727"/>
            <a:ext cx="3593431" cy="3482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91E98E-026A-41F5-B828-66150A20BBCC}"/>
              </a:ext>
            </a:extLst>
          </p:cNvPr>
          <p:cNvSpPr txBox="1"/>
          <p:nvPr/>
        </p:nvSpPr>
        <p:spPr>
          <a:xfrm>
            <a:off x="625643" y="5002130"/>
            <a:ext cx="3529263" cy="769441"/>
          </a:xfrm>
          <a:prstGeom prst="rect">
            <a:avLst/>
          </a:prstGeom>
          <a:solidFill>
            <a:srgbClr val="F69CE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Kaniz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8DED-462C-4E12-91D6-0012399A8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255" y="657727"/>
            <a:ext cx="3304673" cy="3482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890F6-4895-47DF-B203-D5F34C5AE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76" y="657727"/>
            <a:ext cx="3440045" cy="3304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DE8DDD-0363-432B-8400-AA6B80D9392C}"/>
              </a:ext>
            </a:extLst>
          </p:cNvPr>
          <p:cNvSpPr txBox="1"/>
          <p:nvPr/>
        </p:nvSpPr>
        <p:spPr>
          <a:xfrm>
            <a:off x="4555958" y="4815278"/>
            <a:ext cx="7186863" cy="1446550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 the morning, she washes her face.</a:t>
            </a:r>
          </a:p>
        </p:txBody>
      </p:sp>
    </p:spTree>
    <p:extLst>
      <p:ext uri="{BB962C8B-B14F-4D97-AF65-F5344CB8AC3E}">
        <p14:creationId xmlns:p14="http://schemas.microsoft.com/office/powerpoint/2010/main" val="14467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34392-8593-4511-A548-20FBC7D50475}"/>
              </a:ext>
            </a:extLst>
          </p:cNvPr>
          <p:cNvSpPr txBox="1"/>
          <p:nvPr/>
        </p:nvSpPr>
        <p:spPr>
          <a:xfrm>
            <a:off x="579522" y="5262327"/>
            <a:ext cx="5628773" cy="76944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Then, she has breakfast.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63420-A599-4F6E-B7E1-640B5BEFAD2B}"/>
              </a:ext>
            </a:extLst>
          </p:cNvPr>
          <p:cNvGrpSpPr/>
          <p:nvPr/>
        </p:nvGrpSpPr>
        <p:grpSpPr>
          <a:xfrm>
            <a:off x="7700211" y="487678"/>
            <a:ext cx="3521241" cy="4063490"/>
            <a:chOff x="9135477" y="858086"/>
            <a:chExt cx="2085975" cy="3693081"/>
          </a:xfrm>
        </p:grpSpPr>
        <p:pic>
          <p:nvPicPr>
            <p:cNvPr id="3" name="Picture 4" descr="C:\Users\Rafiq\Downloads\efwefe.jpg">
              <a:extLst>
                <a:ext uri="{FF2B5EF4-FFF2-40B4-BE49-F238E27FC236}">
                  <a16:creationId xmlns:a16="http://schemas.microsoft.com/office/drawing/2014/main" id="{AE7AE1EA-217B-4902-B1C6-E2070E8B7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35477" y="858086"/>
              <a:ext cx="2057400" cy="169112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3" descr="C:\Users\Rafiq\Downloads\rtgwrg.jpg">
              <a:extLst>
                <a:ext uri="{FF2B5EF4-FFF2-40B4-BE49-F238E27FC236}">
                  <a16:creationId xmlns:a16="http://schemas.microsoft.com/office/drawing/2014/main" id="{48F032F0-03F6-4BC7-AA52-5AE2A0034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35477" y="2845738"/>
              <a:ext cx="2085975" cy="170542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6EC8487-B3DB-4C36-87DA-EFC8D766BBFA}"/>
              </a:ext>
            </a:extLst>
          </p:cNvPr>
          <p:cNvSpPr txBox="1"/>
          <p:nvPr/>
        </p:nvSpPr>
        <p:spPr>
          <a:xfrm>
            <a:off x="7168816" y="4923773"/>
            <a:ext cx="4443662" cy="1446550"/>
          </a:xfrm>
          <a:prstGeom prst="rect">
            <a:avLst/>
          </a:prstGeom>
          <a:solidFill>
            <a:srgbClr val="F69CE9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She has eggs and mangoes.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F42A4-7089-4BE6-97AA-A08B777022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22" y="826232"/>
            <a:ext cx="5628773" cy="3874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0F3909-D410-4A05-A503-C6ED9B5CDF31}"/>
              </a:ext>
            </a:extLst>
          </p:cNvPr>
          <p:cNvSpPr txBox="1"/>
          <p:nvPr/>
        </p:nvSpPr>
        <p:spPr>
          <a:xfrm>
            <a:off x="2895600" y="4397119"/>
            <a:ext cx="7347284" cy="76944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Then, she brushes her teeth.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8D36E-EA38-43F6-87D6-7F5A68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42" y="532978"/>
            <a:ext cx="4572000" cy="3186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1307B-29BC-4AEF-BC83-260856C8C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67" y="5166560"/>
            <a:ext cx="11750843" cy="14477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1" descr="C:\Users\Rafiq\Downloads\dgthr.jpg">
            <a:extLst>
              <a:ext uri="{FF2B5EF4-FFF2-40B4-BE49-F238E27FC236}">
                <a16:creationId xmlns:a16="http://schemas.microsoft.com/office/drawing/2014/main" id="{C6A7FF8A-EB3C-4B62-9434-E558414D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04799" y="285749"/>
            <a:ext cx="2203635" cy="1447799"/>
          </a:xfrm>
          <a:prstGeom prst="rect">
            <a:avLst/>
          </a:prstGeom>
          <a:noFill/>
        </p:spPr>
      </p:pic>
      <p:pic>
        <p:nvPicPr>
          <p:cNvPr id="9" name="Picture 1" descr="C:\Users\Rafiq\Downloads\dgthr.jpg">
            <a:extLst>
              <a:ext uri="{FF2B5EF4-FFF2-40B4-BE49-F238E27FC236}">
                <a16:creationId xmlns:a16="http://schemas.microsoft.com/office/drawing/2014/main" id="{49AA76BE-F116-47E4-935F-76D57FE9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078536" y="243641"/>
            <a:ext cx="1808664" cy="1761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1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209</TotalTime>
  <Words>314</Words>
  <Application>Microsoft Office PowerPoint</Application>
  <PresentationFormat>Widescreen</PresentationFormat>
  <Paragraphs>75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2020-08-04T05:00:43Z</dcterms:created>
  <dcterms:modified xsi:type="dcterms:W3CDTF">2020-08-26T15:45:54Z</dcterms:modified>
</cp:coreProperties>
</file>