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A42D77-C800-4EF8-80C5-675F13A2215A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440B8D-D861-46E8-8C91-74CCD304E90D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ইলেক্ট্রনিক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গভর্নেন্স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4EF213-9DEC-4198-AAF9-B4D2C3CBD557}" type="parTrans" cxnId="{0049EF9D-016D-46F0-AA1C-E2A54A6D8C3C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E47160-DAA1-4BA5-A9DF-FE3150242CAB}" type="sibTrans" cxnId="{0049EF9D-016D-46F0-AA1C-E2A54A6D8C3C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71C32E-022C-4721-9B62-D599DD12F4D3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অনলাইন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গভর্নেন্স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C64236-800F-49E3-A1B5-B58B32313C78}" type="parTrans" cxnId="{FE393ADB-038F-4724-8D4A-B51088E4B8C5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DBFF49-2A47-4354-A3F8-E68109B2142A}" type="sibTrans" cxnId="{FE393ADB-038F-4724-8D4A-B51088E4B8C5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A73DA8-2BD6-4392-9EB5-47E052AE9308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প্রযুক্তিনির্ভর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D70771-B45C-42D4-B6BC-90F9E76E4074}" type="parTrans" cxnId="{7E74FCF0-F268-43C1-89E3-D21DB74DEE69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34E304-AB02-48BF-84E4-503E7999081D}" type="sibTrans" cxnId="{7E74FCF0-F268-43C1-89E3-D21DB74DEE69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97A5CF-0231-4CAA-A553-C3A49E38CEA4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দ্বিমুখী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যোগাযোগ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66CE1D-3585-403B-8CC0-7ED380519C3E}" type="parTrans" cxnId="{BA95F141-E87E-47E0-891C-5819A25EDB56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4EB5C2-84A6-43D7-99C7-7211A2DD2924}" type="sibTrans" cxnId="{BA95F141-E87E-47E0-891C-5819A25EDB56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6A684E-9ECB-4C80-92F1-A5809B40F79C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স্বচ্চতা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162E71-285B-4C67-BD7D-D3EA184C9212}" type="parTrans" cxnId="{E255A550-4D30-4E5A-AFC9-17776D1E4C77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8F2849-2DE3-404E-B318-A09FE416B8BF}" type="sibTrans" cxnId="{E255A550-4D30-4E5A-AFC9-17776D1E4C77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FA90A1-FAE6-40B5-B13E-E251E996069D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সেবার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উন্নয়ন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3C8936-FAA6-4AB0-B578-F2D418CFF7EF}" type="parTrans" cxnId="{BB2F5ED6-4926-4EF4-B533-45C49C118EB2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CB1B24-6D01-458A-98C7-215AAB842FC7}" type="sibTrans" cxnId="{BB2F5ED6-4926-4EF4-B533-45C49C118EB2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366A10-3049-42AF-B593-9487FA10DEE4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পরিচালনা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5EEDA5-5CE1-450D-B400-9914DC367915}" type="parTrans" cxnId="{4DE7C1C6-8DCD-445B-AD5C-92A6CFF2E179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E63EB8-9099-4835-B70D-0EB3A419C4D0}" type="sibTrans" cxnId="{4DE7C1C6-8DCD-445B-AD5C-92A6CFF2E179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A451EC-962E-4FA9-9BCD-9B12396D9D6F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পরিচালনায়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অংশগ্রহন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4E5CFB-089B-4969-B58D-2EDDA15CBAE0}" type="parTrans" cxnId="{227D81B0-FEC1-427E-9BE3-A19A9FEAE20B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5D11C7-5FCB-48F5-90A5-28155D40136F}" type="sibTrans" cxnId="{227D81B0-FEC1-427E-9BE3-A19A9FEAE20B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6C7FB0-47B0-40B6-AC26-FB86D1627B7D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সরকারি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দপ্তরের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কর্মদক্ষতা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CA229C-3DD9-4B9D-9D9A-0DD18C5489E9}" type="parTrans" cxnId="{988B84F2-6042-4328-B0D5-96E8A03469E1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F3B1EC-4855-4399-8A0B-874130ED37C3}" type="sibTrans" cxnId="{988B84F2-6042-4328-B0D5-96E8A03469E1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94F87B-325F-4C66-A861-344A840AACC3}" type="pres">
      <dgm:prSet presAssocID="{E3A42D77-C800-4EF8-80C5-675F13A2215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F683CAD-89BE-4C7D-8138-9547AAD7BEEA}" type="pres">
      <dgm:prSet presAssocID="{94440B8D-D861-46E8-8C91-74CCD304E90D}" presName="compNode" presStyleCnt="0"/>
      <dgm:spPr/>
    </dgm:pt>
    <dgm:pt modelId="{EB84ED60-85E2-458E-9FAA-4912289DC486}" type="pres">
      <dgm:prSet presAssocID="{94440B8D-D861-46E8-8C91-74CCD304E90D}" presName="dummyConnPt" presStyleCnt="0"/>
      <dgm:spPr/>
    </dgm:pt>
    <dgm:pt modelId="{73A7A357-D63E-41C2-A19B-8CBF26447C6E}" type="pres">
      <dgm:prSet presAssocID="{94440B8D-D861-46E8-8C91-74CCD304E90D}" presName="node" presStyleLbl="node1" presStyleIdx="0" presStyleCnt="9" custScaleX="79987" custScaleY="88474" custLinFactNeighborY="5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63ADA-F669-4BB5-BE70-8C8AD1AC0D7A}" type="pres">
      <dgm:prSet presAssocID="{9FE47160-DAA1-4BA5-A9DF-FE3150242CAB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36F29E6D-F06B-459E-908E-62EF0173CF0D}" type="pres">
      <dgm:prSet presAssocID="{6671C32E-022C-4721-9B62-D599DD12F4D3}" presName="compNode" presStyleCnt="0"/>
      <dgm:spPr/>
    </dgm:pt>
    <dgm:pt modelId="{43652197-CE8F-4E3B-A887-B0F256157727}" type="pres">
      <dgm:prSet presAssocID="{6671C32E-022C-4721-9B62-D599DD12F4D3}" presName="dummyConnPt" presStyleCnt="0"/>
      <dgm:spPr/>
    </dgm:pt>
    <dgm:pt modelId="{DD84B30C-D50B-45CC-BEB7-62BE8D225A13}" type="pres">
      <dgm:prSet presAssocID="{6671C32E-022C-4721-9B62-D599DD12F4D3}" presName="node" presStyleLbl="node1" presStyleIdx="1" presStyleCnt="9" custScaleX="82585" custScaleY="76182" custLinFactNeighborX="2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D4259-DE2E-4FD9-ABB3-C337684684D3}" type="pres">
      <dgm:prSet presAssocID="{30DBFF49-2A47-4354-A3F8-E68109B2142A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B3C3EBEF-D2A1-4658-B5A1-FE1649E72167}" type="pres">
      <dgm:prSet presAssocID="{25A73DA8-2BD6-4392-9EB5-47E052AE9308}" presName="compNode" presStyleCnt="0"/>
      <dgm:spPr/>
    </dgm:pt>
    <dgm:pt modelId="{FDE3254E-A45A-454D-87C4-3C300851EDBA}" type="pres">
      <dgm:prSet presAssocID="{25A73DA8-2BD6-4392-9EB5-47E052AE9308}" presName="dummyConnPt" presStyleCnt="0"/>
      <dgm:spPr/>
    </dgm:pt>
    <dgm:pt modelId="{01880FD9-FB35-4620-A23E-3DF137ADF088}" type="pres">
      <dgm:prSet presAssocID="{25A73DA8-2BD6-4392-9EB5-47E052AE9308}" presName="node" presStyleLbl="node1" presStyleIdx="2" presStyleCnt="9" custScaleX="87573" custScaleY="83479" custLinFactNeighborX="3974" custLinFactNeighborY="-2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69C2A-27AC-4720-B691-185054C1E6EA}" type="pres">
      <dgm:prSet presAssocID="{F334E304-AB02-48BF-84E4-503E7999081D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6B9F3E4B-3595-482E-91FE-1754A8EB187D}" type="pres">
      <dgm:prSet presAssocID="{5597A5CF-0231-4CAA-A553-C3A49E38CEA4}" presName="compNode" presStyleCnt="0"/>
      <dgm:spPr/>
    </dgm:pt>
    <dgm:pt modelId="{863ED0AC-C84B-40FE-85D0-45D090D52FA5}" type="pres">
      <dgm:prSet presAssocID="{5597A5CF-0231-4CAA-A553-C3A49E38CEA4}" presName="dummyConnPt" presStyleCnt="0"/>
      <dgm:spPr/>
    </dgm:pt>
    <dgm:pt modelId="{C6804E9F-315D-42F4-8AD5-0EBE88ACD505}" type="pres">
      <dgm:prSet presAssocID="{5597A5CF-0231-4CAA-A553-C3A49E38CEA4}" presName="node" presStyleLbl="node1" presStyleIdx="3" presStyleCnt="9" custScaleY="78788" custLinFactNeighborY="-3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09E75-FA22-4D02-B79A-D9E5369ACA63}" type="pres">
      <dgm:prSet presAssocID="{BD4EB5C2-84A6-43D7-99C7-7211A2DD2924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55018BB9-89A3-4F26-9BA5-59FEC4B49342}" type="pres">
      <dgm:prSet presAssocID="{5F6A684E-9ECB-4C80-92F1-A5809B40F79C}" presName="compNode" presStyleCnt="0"/>
      <dgm:spPr/>
    </dgm:pt>
    <dgm:pt modelId="{DBB4B891-AC74-4A15-94D8-81943A9A767F}" type="pres">
      <dgm:prSet presAssocID="{5F6A684E-9ECB-4C80-92F1-A5809B40F79C}" presName="dummyConnPt" presStyleCnt="0"/>
      <dgm:spPr/>
    </dgm:pt>
    <dgm:pt modelId="{94B8D06A-489E-4A18-AEDE-67CFDA849E80}" type="pres">
      <dgm:prSet presAssocID="{5F6A684E-9ECB-4C80-92F1-A5809B40F79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0603F-B3A4-4C18-8CF7-DC72D6CB7EB9}" type="pres">
      <dgm:prSet presAssocID="{DB8F2849-2DE3-404E-B318-A09FE416B8BF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2A2C6C9F-37DD-45A4-BEBB-4DFCADC9D814}" type="pres">
      <dgm:prSet presAssocID="{44FA90A1-FAE6-40B5-B13E-E251E996069D}" presName="compNode" presStyleCnt="0"/>
      <dgm:spPr/>
    </dgm:pt>
    <dgm:pt modelId="{C4D297DC-8C09-4612-82C8-1F0CF9EA6BE6}" type="pres">
      <dgm:prSet presAssocID="{44FA90A1-FAE6-40B5-B13E-E251E996069D}" presName="dummyConnPt" presStyleCnt="0"/>
      <dgm:spPr/>
    </dgm:pt>
    <dgm:pt modelId="{321436BF-C8CC-4801-B7E1-E826C642DFA7}" type="pres">
      <dgm:prSet presAssocID="{44FA90A1-FAE6-40B5-B13E-E251E996069D}" presName="node" presStyleLbl="node1" presStyleIdx="5" presStyleCnt="9" custScaleX="98022" custScaleY="76762" custLinFactNeighborY="5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225EC-7443-4CF8-AE39-65813F50D36F}" type="pres">
      <dgm:prSet presAssocID="{3FCB1B24-6D01-458A-98C7-215AAB842FC7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221F6A7C-A3AC-4E0C-8BDF-4A22F8389465}" type="pres">
      <dgm:prSet presAssocID="{45366A10-3049-42AF-B593-9487FA10DEE4}" presName="compNode" presStyleCnt="0"/>
      <dgm:spPr/>
    </dgm:pt>
    <dgm:pt modelId="{97854657-3A87-4261-BDE4-1C8E56CDCBFC}" type="pres">
      <dgm:prSet presAssocID="{45366A10-3049-42AF-B593-9487FA10DEE4}" presName="dummyConnPt" presStyleCnt="0"/>
      <dgm:spPr/>
    </dgm:pt>
    <dgm:pt modelId="{6B90CCC3-EB8C-4CA9-9657-F65767D13A7A}" type="pres">
      <dgm:prSet presAssocID="{45366A10-3049-42AF-B593-9487FA10DEE4}" presName="node" presStyleLbl="node1" presStyleIdx="6" presStyleCnt="9" custScaleY="76735" custLinFactNeighborX="-3234" custLinFactNeighborY="6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5D9985-C0CC-445B-9498-32E2E9E41B06}" type="pres">
      <dgm:prSet presAssocID="{79E63EB8-9099-4835-B70D-0EB3A419C4D0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66704539-CEEB-41C8-A8EA-4458B782B5B1}" type="pres">
      <dgm:prSet presAssocID="{B2A451EC-962E-4FA9-9BCD-9B12396D9D6F}" presName="compNode" presStyleCnt="0"/>
      <dgm:spPr/>
    </dgm:pt>
    <dgm:pt modelId="{C562EE46-D191-4564-8239-9E6B75157CA8}" type="pres">
      <dgm:prSet presAssocID="{B2A451EC-962E-4FA9-9BCD-9B12396D9D6F}" presName="dummyConnPt" presStyleCnt="0"/>
      <dgm:spPr/>
    </dgm:pt>
    <dgm:pt modelId="{4E0BD978-D7EB-493F-B871-51760E92FA0D}" type="pres">
      <dgm:prSet presAssocID="{B2A451EC-962E-4FA9-9BCD-9B12396D9D6F}" presName="node" presStyleLbl="node1" presStyleIdx="7" presStyleCnt="9" custLinFactNeighborX="-46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B3D3B-7CC9-4C41-97DE-F678A2B79A44}" type="pres">
      <dgm:prSet presAssocID="{ED5D11C7-5FCB-48F5-90A5-28155D40136F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963FDF4B-64E1-40A5-ABF4-B621A74D2D3F}" type="pres">
      <dgm:prSet presAssocID="{956C7FB0-47B0-40B6-AC26-FB86D1627B7D}" presName="compNode" presStyleCnt="0"/>
      <dgm:spPr/>
    </dgm:pt>
    <dgm:pt modelId="{543E2AD7-B040-497D-A61D-1716EA8C3CDE}" type="pres">
      <dgm:prSet presAssocID="{956C7FB0-47B0-40B6-AC26-FB86D1627B7D}" presName="dummyConnPt" presStyleCnt="0"/>
      <dgm:spPr/>
    </dgm:pt>
    <dgm:pt modelId="{85347E70-1BD5-4ACF-8892-F86FADE668A0}" type="pres">
      <dgm:prSet presAssocID="{956C7FB0-47B0-40B6-AC26-FB86D1627B7D}" presName="node" presStyleLbl="node1" presStyleIdx="8" presStyleCnt="9" custScaleY="82436" custLinFactNeighborX="-3696" custLinFactNeighborY="-9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C87EB9-A950-4F70-B4AD-C93D9A59B1E3}" type="presOf" srcId="{45366A10-3049-42AF-B593-9487FA10DEE4}" destId="{6B90CCC3-EB8C-4CA9-9657-F65767D13A7A}" srcOrd="0" destOrd="0" presId="urn:microsoft.com/office/officeart/2005/8/layout/bProcess4"/>
    <dgm:cxn modelId="{0049EF9D-016D-46F0-AA1C-E2A54A6D8C3C}" srcId="{E3A42D77-C800-4EF8-80C5-675F13A2215A}" destId="{94440B8D-D861-46E8-8C91-74CCD304E90D}" srcOrd="0" destOrd="0" parTransId="{DF4EF213-9DEC-4198-AAF9-B4D2C3CBD557}" sibTransId="{9FE47160-DAA1-4BA5-A9DF-FE3150242CAB}"/>
    <dgm:cxn modelId="{FE393ADB-038F-4724-8D4A-B51088E4B8C5}" srcId="{E3A42D77-C800-4EF8-80C5-675F13A2215A}" destId="{6671C32E-022C-4721-9B62-D599DD12F4D3}" srcOrd="1" destOrd="0" parTransId="{ACC64236-800F-49E3-A1B5-B58B32313C78}" sibTransId="{30DBFF49-2A47-4354-A3F8-E68109B2142A}"/>
    <dgm:cxn modelId="{A142BF97-96DB-4459-9D1A-125B2C7B6391}" type="presOf" srcId="{5597A5CF-0231-4CAA-A553-C3A49E38CEA4}" destId="{C6804E9F-315D-42F4-8AD5-0EBE88ACD505}" srcOrd="0" destOrd="0" presId="urn:microsoft.com/office/officeart/2005/8/layout/bProcess4"/>
    <dgm:cxn modelId="{BA95F141-E87E-47E0-891C-5819A25EDB56}" srcId="{E3A42D77-C800-4EF8-80C5-675F13A2215A}" destId="{5597A5CF-0231-4CAA-A553-C3A49E38CEA4}" srcOrd="3" destOrd="0" parTransId="{E766CE1D-3585-403B-8CC0-7ED380519C3E}" sibTransId="{BD4EB5C2-84A6-43D7-99C7-7211A2DD2924}"/>
    <dgm:cxn modelId="{DDBD15CD-BF8C-4A07-82B8-4BCB15282686}" type="presOf" srcId="{25A73DA8-2BD6-4392-9EB5-47E052AE9308}" destId="{01880FD9-FB35-4620-A23E-3DF137ADF088}" srcOrd="0" destOrd="0" presId="urn:microsoft.com/office/officeart/2005/8/layout/bProcess4"/>
    <dgm:cxn modelId="{4A4D55D7-ECA9-467F-B5EF-53D4DEB7ABCC}" type="presOf" srcId="{5F6A684E-9ECB-4C80-92F1-A5809B40F79C}" destId="{94B8D06A-489E-4A18-AEDE-67CFDA849E80}" srcOrd="0" destOrd="0" presId="urn:microsoft.com/office/officeart/2005/8/layout/bProcess4"/>
    <dgm:cxn modelId="{6588F49C-CBE2-46F5-86ED-D807B114A77E}" type="presOf" srcId="{30DBFF49-2A47-4354-A3F8-E68109B2142A}" destId="{A01D4259-DE2E-4FD9-ABB3-C337684684D3}" srcOrd="0" destOrd="0" presId="urn:microsoft.com/office/officeart/2005/8/layout/bProcess4"/>
    <dgm:cxn modelId="{E255A550-4D30-4E5A-AFC9-17776D1E4C77}" srcId="{E3A42D77-C800-4EF8-80C5-675F13A2215A}" destId="{5F6A684E-9ECB-4C80-92F1-A5809B40F79C}" srcOrd="4" destOrd="0" parTransId="{43162E71-285B-4C67-BD7D-D3EA184C9212}" sibTransId="{DB8F2849-2DE3-404E-B318-A09FE416B8BF}"/>
    <dgm:cxn modelId="{5050F97B-E3A2-4F4E-A494-FE685B9CE710}" type="presOf" srcId="{DB8F2849-2DE3-404E-B318-A09FE416B8BF}" destId="{FB70603F-B3A4-4C18-8CF7-DC72D6CB7EB9}" srcOrd="0" destOrd="0" presId="urn:microsoft.com/office/officeart/2005/8/layout/bProcess4"/>
    <dgm:cxn modelId="{BF37C079-F508-41D0-96AB-FB67E8DE039C}" type="presOf" srcId="{ED5D11C7-5FCB-48F5-90A5-28155D40136F}" destId="{B72B3D3B-7CC9-4C41-97DE-F678A2B79A44}" srcOrd="0" destOrd="0" presId="urn:microsoft.com/office/officeart/2005/8/layout/bProcess4"/>
    <dgm:cxn modelId="{4DE7C1C6-8DCD-445B-AD5C-92A6CFF2E179}" srcId="{E3A42D77-C800-4EF8-80C5-675F13A2215A}" destId="{45366A10-3049-42AF-B593-9487FA10DEE4}" srcOrd="6" destOrd="0" parTransId="{EE5EEDA5-5CE1-450D-B400-9914DC367915}" sibTransId="{79E63EB8-9099-4835-B70D-0EB3A419C4D0}"/>
    <dgm:cxn modelId="{988B84F2-6042-4328-B0D5-96E8A03469E1}" srcId="{E3A42D77-C800-4EF8-80C5-675F13A2215A}" destId="{956C7FB0-47B0-40B6-AC26-FB86D1627B7D}" srcOrd="8" destOrd="0" parTransId="{26CA229C-3DD9-4B9D-9D9A-0DD18C5489E9}" sibTransId="{C0F3B1EC-4855-4399-8A0B-874130ED37C3}"/>
    <dgm:cxn modelId="{C7323602-9DAC-4D4C-A223-076DA225715C}" type="presOf" srcId="{BD4EB5C2-84A6-43D7-99C7-7211A2DD2924}" destId="{02109E75-FA22-4D02-B79A-D9E5369ACA63}" srcOrd="0" destOrd="0" presId="urn:microsoft.com/office/officeart/2005/8/layout/bProcess4"/>
    <dgm:cxn modelId="{7949EA37-35BC-4CC4-894B-C7FBD1A1E580}" type="presOf" srcId="{3FCB1B24-6D01-458A-98C7-215AAB842FC7}" destId="{91E225EC-7443-4CF8-AE39-65813F50D36F}" srcOrd="0" destOrd="0" presId="urn:microsoft.com/office/officeart/2005/8/layout/bProcess4"/>
    <dgm:cxn modelId="{14AD0460-3D22-4B8A-AF97-CDFAD43A5488}" type="presOf" srcId="{44FA90A1-FAE6-40B5-B13E-E251E996069D}" destId="{321436BF-C8CC-4801-B7E1-E826C642DFA7}" srcOrd="0" destOrd="0" presId="urn:microsoft.com/office/officeart/2005/8/layout/bProcess4"/>
    <dgm:cxn modelId="{CB278403-111E-4200-9B9C-E8E9BB04D546}" type="presOf" srcId="{956C7FB0-47B0-40B6-AC26-FB86D1627B7D}" destId="{85347E70-1BD5-4ACF-8892-F86FADE668A0}" srcOrd="0" destOrd="0" presId="urn:microsoft.com/office/officeart/2005/8/layout/bProcess4"/>
    <dgm:cxn modelId="{5A5235F6-91E0-4F59-9D7B-B1C25B6D8B99}" type="presOf" srcId="{9FE47160-DAA1-4BA5-A9DF-FE3150242CAB}" destId="{31C63ADA-F669-4BB5-BE70-8C8AD1AC0D7A}" srcOrd="0" destOrd="0" presId="urn:microsoft.com/office/officeart/2005/8/layout/bProcess4"/>
    <dgm:cxn modelId="{3346FFFC-6E89-4886-A2C7-808859F4DB04}" type="presOf" srcId="{79E63EB8-9099-4835-B70D-0EB3A419C4D0}" destId="{875D9985-C0CC-445B-9498-32E2E9E41B06}" srcOrd="0" destOrd="0" presId="urn:microsoft.com/office/officeart/2005/8/layout/bProcess4"/>
    <dgm:cxn modelId="{CBC9E52C-E390-4258-BCE0-28D6B7BE29FD}" type="presOf" srcId="{F334E304-AB02-48BF-84E4-503E7999081D}" destId="{63F69C2A-27AC-4720-B691-185054C1E6EA}" srcOrd="0" destOrd="0" presId="urn:microsoft.com/office/officeart/2005/8/layout/bProcess4"/>
    <dgm:cxn modelId="{8FBDFAF4-CB51-4148-AD31-C882B3D8CB82}" type="presOf" srcId="{6671C32E-022C-4721-9B62-D599DD12F4D3}" destId="{DD84B30C-D50B-45CC-BEB7-62BE8D225A13}" srcOrd="0" destOrd="0" presId="urn:microsoft.com/office/officeart/2005/8/layout/bProcess4"/>
    <dgm:cxn modelId="{227D81B0-FEC1-427E-9BE3-A19A9FEAE20B}" srcId="{E3A42D77-C800-4EF8-80C5-675F13A2215A}" destId="{B2A451EC-962E-4FA9-9BCD-9B12396D9D6F}" srcOrd="7" destOrd="0" parTransId="{A54E5CFB-089B-4969-B58D-2EDDA15CBAE0}" sibTransId="{ED5D11C7-5FCB-48F5-90A5-28155D40136F}"/>
    <dgm:cxn modelId="{AF0CF4F3-2DD9-4E87-9615-47D652B49858}" type="presOf" srcId="{94440B8D-D861-46E8-8C91-74CCD304E90D}" destId="{73A7A357-D63E-41C2-A19B-8CBF26447C6E}" srcOrd="0" destOrd="0" presId="urn:microsoft.com/office/officeart/2005/8/layout/bProcess4"/>
    <dgm:cxn modelId="{BB2F5ED6-4926-4EF4-B533-45C49C118EB2}" srcId="{E3A42D77-C800-4EF8-80C5-675F13A2215A}" destId="{44FA90A1-FAE6-40B5-B13E-E251E996069D}" srcOrd="5" destOrd="0" parTransId="{EF3C8936-FAA6-4AB0-B578-F2D418CFF7EF}" sibTransId="{3FCB1B24-6D01-458A-98C7-215AAB842FC7}"/>
    <dgm:cxn modelId="{B2897694-854D-4A5A-8EE1-9B8C831CB713}" type="presOf" srcId="{E3A42D77-C800-4EF8-80C5-675F13A2215A}" destId="{9494F87B-325F-4C66-A861-344A840AACC3}" srcOrd="0" destOrd="0" presId="urn:microsoft.com/office/officeart/2005/8/layout/bProcess4"/>
    <dgm:cxn modelId="{7E74FCF0-F268-43C1-89E3-D21DB74DEE69}" srcId="{E3A42D77-C800-4EF8-80C5-675F13A2215A}" destId="{25A73DA8-2BD6-4392-9EB5-47E052AE9308}" srcOrd="2" destOrd="0" parTransId="{AAD70771-B45C-42D4-B6BC-90F9E76E4074}" sibTransId="{F334E304-AB02-48BF-84E4-503E7999081D}"/>
    <dgm:cxn modelId="{A7E8BCC7-A927-4DCD-9E21-F1F085F29D05}" type="presOf" srcId="{B2A451EC-962E-4FA9-9BCD-9B12396D9D6F}" destId="{4E0BD978-D7EB-493F-B871-51760E92FA0D}" srcOrd="0" destOrd="0" presId="urn:microsoft.com/office/officeart/2005/8/layout/bProcess4"/>
    <dgm:cxn modelId="{6D3CD495-ABF6-4C9E-9EBF-66B806959158}" type="presParOf" srcId="{9494F87B-325F-4C66-A861-344A840AACC3}" destId="{9F683CAD-89BE-4C7D-8138-9547AAD7BEEA}" srcOrd="0" destOrd="0" presId="urn:microsoft.com/office/officeart/2005/8/layout/bProcess4"/>
    <dgm:cxn modelId="{D65013C1-992C-4E51-BD21-47F1AC244B55}" type="presParOf" srcId="{9F683CAD-89BE-4C7D-8138-9547AAD7BEEA}" destId="{EB84ED60-85E2-458E-9FAA-4912289DC486}" srcOrd="0" destOrd="0" presId="urn:microsoft.com/office/officeart/2005/8/layout/bProcess4"/>
    <dgm:cxn modelId="{32C3BDB1-2454-4685-98D2-D62507B98E08}" type="presParOf" srcId="{9F683CAD-89BE-4C7D-8138-9547AAD7BEEA}" destId="{73A7A357-D63E-41C2-A19B-8CBF26447C6E}" srcOrd="1" destOrd="0" presId="urn:microsoft.com/office/officeart/2005/8/layout/bProcess4"/>
    <dgm:cxn modelId="{7F78E4A2-65D3-4021-9C18-51E68760F553}" type="presParOf" srcId="{9494F87B-325F-4C66-A861-344A840AACC3}" destId="{31C63ADA-F669-4BB5-BE70-8C8AD1AC0D7A}" srcOrd="1" destOrd="0" presId="urn:microsoft.com/office/officeart/2005/8/layout/bProcess4"/>
    <dgm:cxn modelId="{7138C0D2-EF63-43E5-9988-25E499999307}" type="presParOf" srcId="{9494F87B-325F-4C66-A861-344A840AACC3}" destId="{36F29E6D-F06B-459E-908E-62EF0173CF0D}" srcOrd="2" destOrd="0" presId="urn:microsoft.com/office/officeart/2005/8/layout/bProcess4"/>
    <dgm:cxn modelId="{694B0113-6AD8-499E-A81E-CF85A4A1F2D9}" type="presParOf" srcId="{36F29E6D-F06B-459E-908E-62EF0173CF0D}" destId="{43652197-CE8F-4E3B-A887-B0F256157727}" srcOrd="0" destOrd="0" presId="urn:microsoft.com/office/officeart/2005/8/layout/bProcess4"/>
    <dgm:cxn modelId="{F797DB52-9CD3-42B6-8F2B-E35950CB2550}" type="presParOf" srcId="{36F29E6D-F06B-459E-908E-62EF0173CF0D}" destId="{DD84B30C-D50B-45CC-BEB7-62BE8D225A13}" srcOrd="1" destOrd="0" presId="urn:microsoft.com/office/officeart/2005/8/layout/bProcess4"/>
    <dgm:cxn modelId="{FDA17D4C-1B5F-4A3C-B670-221874801EE5}" type="presParOf" srcId="{9494F87B-325F-4C66-A861-344A840AACC3}" destId="{A01D4259-DE2E-4FD9-ABB3-C337684684D3}" srcOrd="3" destOrd="0" presId="urn:microsoft.com/office/officeart/2005/8/layout/bProcess4"/>
    <dgm:cxn modelId="{38D151F9-03C8-4FB2-A1DB-D1D3A531BC0E}" type="presParOf" srcId="{9494F87B-325F-4C66-A861-344A840AACC3}" destId="{B3C3EBEF-D2A1-4658-B5A1-FE1649E72167}" srcOrd="4" destOrd="0" presId="urn:microsoft.com/office/officeart/2005/8/layout/bProcess4"/>
    <dgm:cxn modelId="{2F28D5AC-3259-482C-B37A-AD195D6FBCA3}" type="presParOf" srcId="{B3C3EBEF-D2A1-4658-B5A1-FE1649E72167}" destId="{FDE3254E-A45A-454D-87C4-3C300851EDBA}" srcOrd="0" destOrd="0" presId="urn:microsoft.com/office/officeart/2005/8/layout/bProcess4"/>
    <dgm:cxn modelId="{7B0E34F7-B4B3-44B1-9B63-3CEA7FF55E24}" type="presParOf" srcId="{B3C3EBEF-D2A1-4658-B5A1-FE1649E72167}" destId="{01880FD9-FB35-4620-A23E-3DF137ADF088}" srcOrd="1" destOrd="0" presId="urn:microsoft.com/office/officeart/2005/8/layout/bProcess4"/>
    <dgm:cxn modelId="{0DBB863D-DF40-4436-8F06-A5BCECAB596F}" type="presParOf" srcId="{9494F87B-325F-4C66-A861-344A840AACC3}" destId="{63F69C2A-27AC-4720-B691-185054C1E6EA}" srcOrd="5" destOrd="0" presId="urn:microsoft.com/office/officeart/2005/8/layout/bProcess4"/>
    <dgm:cxn modelId="{ABC26EB2-DE90-47F2-849E-13D667DA39AE}" type="presParOf" srcId="{9494F87B-325F-4C66-A861-344A840AACC3}" destId="{6B9F3E4B-3595-482E-91FE-1754A8EB187D}" srcOrd="6" destOrd="0" presId="urn:microsoft.com/office/officeart/2005/8/layout/bProcess4"/>
    <dgm:cxn modelId="{07A2796B-B145-4235-82AC-DFF08322458A}" type="presParOf" srcId="{6B9F3E4B-3595-482E-91FE-1754A8EB187D}" destId="{863ED0AC-C84B-40FE-85D0-45D090D52FA5}" srcOrd="0" destOrd="0" presId="urn:microsoft.com/office/officeart/2005/8/layout/bProcess4"/>
    <dgm:cxn modelId="{10480911-3EA5-4337-9FDF-ECE3FA146074}" type="presParOf" srcId="{6B9F3E4B-3595-482E-91FE-1754A8EB187D}" destId="{C6804E9F-315D-42F4-8AD5-0EBE88ACD505}" srcOrd="1" destOrd="0" presId="urn:microsoft.com/office/officeart/2005/8/layout/bProcess4"/>
    <dgm:cxn modelId="{755CEB69-3080-4FCC-A7C9-D20596F240C1}" type="presParOf" srcId="{9494F87B-325F-4C66-A861-344A840AACC3}" destId="{02109E75-FA22-4D02-B79A-D9E5369ACA63}" srcOrd="7" destOrd="0" presId="urn:microsoft.com/office/officeart/2005/8/layout/bProcess4"/>
    <dgm:cxn modelId="{00ABA938-E4DA-429C-BA0D-A62F6E8CC8DF}" type="presParOf" srcId="{9494F87B-325F-4C66-A861-344A840AACC3}" destId="{55018BB9-89A3-4F26-9BA5-59FEC4B49342}" srcOrd="8" destOrd="0" presId="urn:microsoft.com/office/officeart/2005/8/layout/bProcess4"/>
    <dgm:cxn modelId="{FC18B874-457D-4F4C-B3E3-7B291C9A65DA}" type="presParOf" srcId="{55018BB9-89A3-4F26-9BA5-59FEC4B49342}" destId="{DBB4B891-AC74-4A15-94D8-81943A9A767F}" srcOrd="0" destOrd="0" presId="urn:microsoft.com/office/officeart/2005/8/layout/bProcess4"/>
    <dgm:cxn modelId="{F2454E2D-25FA-470C-A684-C5006583EE6D}" type="presParOf" srcId="{55018BB9-89A3-4F26-9BA5-59FEC4B49342}" destId="{94B8D06A-489E-4A18-AEDE-67CFDA849E80}" srcOrd="1" destOrd="0" presId="urn:microsoft.com/office/officeart/2005/8/layout/bProcess4"/>
    <dgm:cxn modelId="{B981E45B-12BC-40CB-B76D-18A58F140F76}" type="presParOf" srcId="{9494F87B-325F-4C66-A861-344A840AACC3}" destId="{FB70603F-B3A4-4C18-8CF7-DC72D6CB7EB9}" srcOrd="9" destOrd="0" presId="urn:microsoft.com/office/officeart/2005/8/layout/bProcess4"/>
    <dgm:cxn modelId="{4F326DEF-68B4-45B3-8281-2051714FF12D}" type="presParOf" srcId="{9494F87B-325F-4C66-A861-344A840AACC3}" destId="{2A2C6C9F-37DD-45A4-BEBB-4DFCADC9D814}" srcOrd="10" destOrd="0" presId="urn:microsoft.com/office/officeart/2005/8/layout/bProcess4"/>
    <dgm:cxn modelId="{4881CEDA-435C-42C3-973F-49B6B00EF043}" type="presParOf" srcId="{2A2C6C9F-37DD-45A4-BEBB-4DFCADC9D814}" destId="{C4D297DC-8C09-4612-82C8-1F0CF9EA6BE6}" srcOrd="0" destOrd="0" presId="urn:microsoft.com/office/officeart/2005/8/layout/bProcess4"/>
    <dgm:cxn modelId="{215C310F-AFF2-4E7B-B52D-F0A10AC4CF99}" type="presParOf" srcId="{2A2C6C9F-37DD-45A4-BEBB-4DFCADC9D814}" destId="{321436BF-C8CC-4801-B7E1-E826C642DFA7}" srcOrd="1" destOrd="0" presId="urn:microsoft.com/office/officeart/2005/8/layout/bProcess4"/>
    <dgm:cxn modelId="{2206D4D1-0365-4736-A27F-F63752CD197A}" type="presParOf" srcId="{9494F87B-325F-4C66-A861-344A840AACC3}" destId="{91E225EC-7443-4CF8-AE39-65813F50D36F}" srcOrd="11" destOrd="0" presId="urn:microsoft.com/office/officeart/2005/8/layout/bProcess4"/>
    <dgm:cxn modelId="{48E9B6F7-861F-4F1F-A9C7-237B1D9F4D19}" type="presParOf" srcId="{9494F87B-325F-4C66-A861-344A840AACC3}" destId="{221F6A7C-A3AC-4E0C-8BDF-4A22F8389465}" srcOrd="12" destOrd="0" presId="urn:microsoft.com/office/officeart/2005/8/layout/bProcess4"/>
    <dgm:cxn modelId="{3B41A428-1E43-4C54-9975-3FF1E712013B}" type="presParOf" srcId="{221F6A7C-A3AC-4E0C-8BDF-4A22F8389465}" destId="{97854657-3A87-4261-BDE4-1C8E56CDCBFC}" srcOrd="0" destOrd="0" presId="urn:microsoft.com/office/officeart/2005/8/layout/bProcess4"/>
    <dgm:cxn modelId="{B287DDA2-F656-4FCD-A445-27E3A8DCDBEA}" type="presParOf" srcId="{221F6A7C-A3AC-4E0C-8BDF-4A22F8389465}" destId="{6B90CCC3-EB8C-4CA9-9657-F65767D13A7A}" srcOrd="1" destOrd="0" presId="urn:microsoft.com/office/officeart/2005/8/layout/bProcess4"/>
    <dgm:cxn modelId="{D1E3A6B6-BD69-40AD-885C-EB9BAA945D1F}" type="presParOf" srcId="{9494F87B-325F-4C66-A861-344A840AACC3}" destId="{875D9985-C0CC-445B-9498-32E2E9E41B06}" srcOrd="13" destOrd="0" presId="urn:microsoft.com/office/officeart/2005/8/layout/bProcess4"/>
    <dgm:cxn modelId="{7D7FAC4E-89DC-45DF-8C64-C94D32BEDB7A}" type="presParOf" srcId="{9494F87B-325F-4C66-A861-344A840AACC3}" destId="{66704539-CEEB-41C8-A8EA-4458B782B5B1}" srcOrd="14" destOrd="0" presId="urn:microsoft.com/office/officeart/2005/8/layout/bProcess4"/>
    <dgm:cxn modelId="{BAD1F567-BDD7-45F3-BC08-826273F058B2}" type="presParOf" srcId="{66704539-CEEB-41C8-A8EA-4458B782B5B1}" destId="{C562EE46-D191-4564-8239-9E6B75157CA8}" srcOrd="0" destOrd="0" presId="urn:microsoft.com/office/officeart/2005/8/layout/bProcess4"/>
    <dgm:cxn modelId="{5CB6A04C-8E8B-43A0-9794-669E3707F1A2}" type="presParOf" srcId="{66704539-CEEB-41C8-A8EA-4458B782B5B1}" destId="{4E0BD978-D7EB-493F-B871-51760E92FA0D}" srcOrd="1" destOrd="0" presId="urn:microsoft.com/office/officeart/2005/8/layout/bProcess4"/>
    <dgm:cxn modelId="{21B2A628-AD1F-48E7-9C96-988B69A7BB85}" type="presParOf" srcId="{9494F87B-325F-4C66-A861-344A840AACC3}" destId="{B72B3D3B-7CC9-4C41-97DE-F678A2B79A44}" srcOrd="15" destOrd="0" presId="urn:microsoft.com/office/officeart/2005/8/layout/bProcess4"/>
    <dgm:cxn modelId="{3E15F5AD-F7D6-4841-995E-1148684B203C}" type="presParOf" srcId="{9494F87B-325F-4C66-A861-344A840AACC3}" destId="{963FDF4B-64E1-40A5-ABF4-B621A74D2D3F}" srcOrd="16" destOrd="0" presId="urn:microsoft.com/office/officeart/2005/8/layout/bProcess4"/>
    <dgm:cxn modelId="{D5A27422-D152-4E25-B971-9941048A5D5B}" type="presParOf" srcId="{963FDF4B-64E1-40A5-ABF4-B621A74D2D3F}" destId="{543E2AD7-B040-497D-A61D-1716EA8C3CDE}" srcOrd="0" destOrd="0" presId="urn:microsoft.com/office/officeart/2005/8/layout/bProcess4"/>
    <dgm:cxn modelId="{E7AC76C6-BE77-4121-85DF-4452EF40EA6D}" type="presParOf" srcId="{963FDF4B-64E1-40A5-ABF4-B621A74D2D3F}" destId="{85347E70-1BD5-4ACF-8892-F86FADE668A0}" srcOrd="1" destOrd="0" presId="urn:microsoft.com/office/officeart/2005/8/layout/bProcess4"/>
  </dgm:cxnLst>
  <dgm:bg>
    <a:solidFill>
      <a:schemeClr val="accent6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63ADA-F669-4BB5-BE70-8C8AD1AC0D7A}">
      <dsp:nvSpPr>
        <dsp:cNvPr id="0" name=""/>
        <dsp:cNvSpPr/>
      </dsp:nvSpPr>
      <dsp:spPr>
        <a:xfrm rot="5280919">
          <a:off x="-339136" y="1229287"/>
          <a:ext cx="1343693" cy="19768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7A357-D63E-41C2-A19B-8CBF26447C6E}">
      <dsp:nvSpPr>
        <dsp:cNvPr id="0" name=""/>
        <dsp:cNvSpPr/>
      </dsp:nvSpPr>
      <dsp:spPr>
        <a:xfrm>
          <a:off x="84852" y="404556"/>
          <a:ext cx="1756874" cy="116597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ইলেক্ট্রনিক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গভর্নেন্স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9002" y="438706"/>
        <a:ext cx="1688574" cy="1097672"/>
      </dsp:txXfrm>
    </dsp:sp>
    <dsp:sp modelId="{A01D4259-DE2E-4FD9-ABB3-C337684684D3}">
      <dsp:nvSpPr>
        <dsp:cNvPr id="0" name=""/>
        <dsp:cNvSpPr/>
      </dsp:nvSpPr>
      <dsp:spPr>
        <a:xfrm rot="5328984">
          <a:off x="-296765" y="2575682"/>
          <a:ext cx="1350188" cy="19768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4B30C-D50B-45CC-BEB7-62BE8D225A13}">
      <dsp:nvSpPr>
        <dsp:cNvPr id="0" name=""/>
        <dsp:cNvSpPr/>
      </dsp:nvSpPr>
      <dsp:spPr>
        <a:xfrm>
          <a:off x="107058" y="1832942"/>
          <a:ext cx="1813938" cy="100397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অনলাইন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গভর্নেন্স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6464" y="1862348"/>
        <a:ext cx="1755126" cy="945167"/>
      </dsp:txXfrm>
    </dsp:sp>
    <dsp:sp modelId="{63F69C2A-27AC-4720-B691-185054C1E6EA}">
      <dsp:nvSpPr>
        <dsp:cNvPr id="0" name=""/>
        <dsp:cNvSpPr/>
      </dsp:nvSpPr>
      <dsp:spPr>
        <a:xfrm rot="24380">
          <a:off x="401152" y="3260163"/>
          <a:ext cx="2688037" cy="19768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80FD9-FB35-4620-A23E-3DF137ADF088}">
      <dsp:nvSpPr>
        <dsp:cNvPr id="0" name=""/>
        <dsp:cNvSpPr/>
      </dsp:nvSpPr>
      <dsp:spPr>
        <a:xfrm>
          <a:off x="88827" y="3134761"/>
          <a:ext cx="1923496" cy="110014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প্রযুক্তিনির্ভর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1049" y="3166983"/>
        <a:ext cx="1859052" cy="1035700"/>
      </dsp:txXfrm>
    </dsp:sp>
    <dsp:sp modelId="{02109E75-FA22-4D02-B79A-D9E5369ACA63}">
      <dsp:nvSpPr>
        <dsp:cNvPr id="0" name=""/>
        <dsp:cNvSpPr/>
      </dsp:nvSpPr>
      <dsp:spPr>
        <a:xfrm rot="16200000">
          <a:off x="2366750" y="2538191"/>
          <a:ext cx="1454989" cy="19768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04E9F-315D-42F4-8AD5-0EBE88ACD505}">
      <dsp:nvSpPr>
        <dsp:cNvPr id="0" name=""/>
        <dsp:cNvSpPr/>
      </dsp:nvSpPr>
      <dsp:spPr>
        <a:xfrm>
          <a:off x="2649866" y="3184734"/>
          <a:ext cx="2196449" cy="103832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দ্বিমুখী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যোগাযোগ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80277" y="3215145"/>
        <a:ext cx="2135627" cy="977501"/>
      </dsp:txXfrm>
    </dsp:sp>
    <dsp:sp modelId="{FB70603F-B3A4-4C18-8CF7-DC72D6CB7EB9}">
      <dsp:nvSpPr>
        <dsp:cNvPr id="0" name=""/>
        <dsp:cNvSpPr/>
      </dsp:nvSpPr>
      <dsp:spPr>
        <a:xfrm rot="16200000">
          <a:off x="2389148" y="1095422"/>
          <a:ext cx="1410192" cy="19768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8D06A-489E-4A18-AEDE-67CFDA849E80}">
      <dsp:nvSpPr>
        <dsp:cNvPr id="0" name=""/>
        <dsp:cNvSpPr/>
      </dsp:nvSpPr>
      <dsp:spPr>
        <a:xfrm>
          <a:off x="2649866" y="1580874"/>
          <a:ext cx="2196449" cy="131786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স্বচ্চতা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88465" y="1619473"/>
        <a:ext cx="2119251" cy="1240671"/>
      </dsp:txXfrm>
    </dsp:sp>
    <dsp:sp modelId="{91E225EC-7443-4CF8-AE39-65813F50D36F}">
      <dsp:nvSpPr>
        <dsp:cNvPr id="0" name=""/>
        <dsp:cNvSpPr/>
      </dsp:nvSpPr>
      <dsp:spPr>
        <a:xfrm rot="17188">
          <a:off x="3099215" y="393520"/>
          <a:ext cx="2840203" cy="19768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436BF-C8CC-4801-B7E1-E826C642DFA7}">
      <dsp:nvSpPr>
        <dsp:cNvPr id="0" name=""/>
        <dsp:cNvSpPr/>
      </dsp:nvSpPr>
      <dsp:spPr>
        <a:xfrm>
          <a:off x="2671589" y="314809"/>
          <a:ext cx="2153004" cy="101162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সেবার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উন্নয়ন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01218" y="344438"/>
        <a:ext cx="2093746" cy="952365"/>
      </dsp:txXfrm>
    </dsp:sp>
    <dsp:sp modelId="{875D9985-C0CC-445B-9498-32E2E9E41B06}">
      <dsp:nvSpPr>
        <dsp:cNvPr id="0" name=""/>
        <dsp:cNvSpPr/>
      </dsp:nvSpPr>
      <dsp:spPr>
        <a:xfrm rot="5474975">
          <a:off x="5231283" y="1102344"/>
          <a:ext cx="1395970" cy="19768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0CCC3-EB8C-4CA9-9657-F65767D13A7A}">
      <dsp:nvSpPr>
        <dsp:cNvPr id="0" name=""/>
        <dsp:cNvSpPr/>
      </dsp:nvSpPr>
      <dsp:spPr>
        <a:xfrm>
          <a:off x="5500111" y="329187"/>
          <a:ext cx="2196449" cy="101126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পরিচালনা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29730" y="358806"/>
        <a:ext cx="2137211" cy="952029"/>
      </dsp:txXfrm>
    </dsp:sp>
    <dsp:sp modelId="{B72B3D3B-7CC9-4C41-97DE-F678A2B79A44}">
      <dsp:nvSpPr>
        <dsp:cNvPr id="0" name=""/>
        <dsp:cNvSpPr/>
      </dsp:nvSpPr>
      <dsp:spPr>
        <a:xfrm rot="5362839">
          <a:off x="5218269" y="2513680"/>
          <a:ext cx="1406761" cy="19768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BD978-D7EB-493F-B871-51760E92FA0D}">
      <dsp:nvSpPr>
        <dsp:cNvPr id="0" name=""/>
        <dsp:cNvSpPr/>
      </dsp:nvSpPr>
      <dsp:spPr>
        <a:xfrm>
          <a:off x="5469668" y="1580518"/>
          <a:ext cx="2196449" cy="131786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পরিচালনায়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অংশগ্রহন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08267" y="1619117"/>
        <a:ext cx="2119251" cy="1240671"/>
      </dsp:txXfrm>
    </dsp:sp>
    <dsp:sp modelId="{85347E70-1BD5-4ACF-8892-F86FADE668A0}">
      <dsp:nvSpPr>
        <dsp:cNvPr id="0" name=""/>
        <dsp:cNvSpPr/>
      </dsp:nvSpPr>
      <dsp:spPr>
        <a:xfrm>
          <a:off x="5489963" y="3108021"/>
          <a:ext cx="2196449" cy="108639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সরকারি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দপ্তরের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কর্মদক্ষতা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21783" y="3139841"/>
        <a:ext cx="2132809" cy="1022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41A-D03D-4CBF-BBA8-6FA9BD4C41E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FB86-5588-43D3-BB99-0CF641A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41A-D03D-4CBF-BBA8-6FA9BD4C41E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FB86-5588-43D3-BB99-0CF641A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41A-D03D-4CBF-BBA8-6FA9BD4C41E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FB86-5588-43D3-BB99-0CF641A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41A-D03D-4CBF-BBA8-6FA9BD4C41E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FB86-5588-43D3-BB99-0CF641A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64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41A-D03D-4CBF-BBA8-6FA9BD4C41E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FB86-5588-43D3-BB99-0CF641A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1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41A-D03D-4CBF-BBA8-6FA9BD4C41E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FB86-5588-43D3-BB99-0CF641A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5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41A-D03D-4CBF-BBA8-6FA9BD4C41E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FB86-5588-43D3-BB99-0CF641A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2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41A-D03D-4CBF-BBA8-6FA9BD4C41E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FB86-5588-43D3-BB99-0CF641A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5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41A-D03D-4CBF-BBA8-6FA9BD4C41E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FB86-5588-43D3-BB99-0CF641A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9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41A-D03D-4CBF-BBA8-6FA9BD4C41E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FB86-5588-43D3-BB99-0CF641A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7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41A-D03D-4CBF-BBA8-6FA9BD4C41E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FB86-5588-43D3-BB99-0CF641A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6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1541A-D03D-4CBF-BBA8-6FA9BD4C41E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6FB86-5588-43D3-BB99-0CF641A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2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01984" y="2983231"/>
            <a:ext cx="3076303" cy="10972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7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013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013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240970" y="5717420"/>
            <a:ext cx="6858000" cy="68828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5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5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5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5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5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7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5994" y="873577"/>
            <a:ext cx="4702628" cy="78377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05396" y="2072097"/>
            <a:ext cx="7720148" cy="17145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3956" y="4214406"/>
            <a:ext cx="7720148" cy="17145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গণতন্ত্রের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মজবুত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87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57499" y="625380"/>
            <a:ext cx="3262448" cy="1058091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4665" y="2251710"/>
            <a:ext cx="6123213" cy="5192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ই-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483327" y="3476357"/>
            <a:ext cx="7899764" cy="2547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771535" lvl="1" indent="-428631"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গতিশীল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71535" lvl="1" indent="-428631"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71535" lvl="1" indent="-428631"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45412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86447" y="586194"/>
            <a:ext cx="3161211" cy="7053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5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20488" y="1541417"/>
            <a:ext cx="7063740" cy="4816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ই-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895" y="2310495"/>
            <a:ext cx="8033654" cy="9813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 খ)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একদলীয়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		 ঘ)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বহুদলীয়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653145" y="4015201"/>
            <a:ext cx="7377248" cy="5584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“ই-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”-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8030" y="4844689"/>
            <a:ext cx="7756073" cy="107278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ইলেকটেড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খ)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ইলেক্টিভ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ইজি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 		ঘ)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Oval 7"/>
          <p:cNvSpPr/>
          <p:nvPr/>
        </p:nvSpPr>
        <p:spPr>
          <a:xfrm>
            <a:off x="6492239" y="5955033"/>
            <a:ext cx="2341517" cy="73478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-ঘ </a:t>
            </a:r>
          </a:p>
        </p:txBody>
      </p:sp>
      <p:sp>
        <p:nvSpPr>
          <p:cNvPr id="10" name="Oval 9"/>
          <p:cNvSpPr/>
          <p:nvPr/>
        </p:nvSpPr>
        <p:spPr>
          <a:xfrm>
            <a:off x="6488974" y="3342463"/>
            <a:ext cx="2380706" cy="61722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-ক </a:t>
            </a:r>
          </a:p>
        </p:txBody>
      </p:sp>
    </p:spTree>
    <p:extLst>
      <p:ext uri="{BB962C8B-B14F-4D97-AF65-F5344CB8AC3E}">
        <p14:creationId xmlns:p14="http://schemas.microsoft.com/office/powerpoint/2010/main" val="329274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714308" y="34288"/>
            <a:ext cx="2403567" cy="16067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Flowchart: Punched Tape 3"/>
          <p:cNvSpPr/>
          <p:nvPr/>
        </p:nvSpPr>
        <p:spPr>
          <a:xfrm>
            <a:off x="418016" y="5873393"/>
            <a:ext cx="8360229" cy="989512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বৈশিষ্ট্যগুলো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5544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1278" y="274321"/>
            <a:ext cx="8337368" cy="62309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97039" y="641712"/>
            <a:ext cx="4774470" cy="8866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023" y="1580606"/>
            <a:ext cx="2717074" cy="24215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888275" y="4060917"/>
            <a:ext cx="7458892" cy="22615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নাজনীন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পদবিঃ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ইসলামপুর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কালিপুর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আই.ফাজিল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ভৈরব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43458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46" y="1884525"/>
            <a:ext cx="2408464" cy="2587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51" y="1836964"/>
            <a:ext cx="2753404" cy="2606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22069" y="5181061"/>
            <a:ext cx="8660674" cy="8131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33304" y="300447"/>
            <a:ext cx="5594169" cy="821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5" y="1750423"/>
            <a:ext cx="2625633" cy="26925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6814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6268" y="836022"/>
            <a:ext cx="3647804" cy="8866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640" y="2819944"/>
            <a:ext cx="8082643" cy="28411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একাদশ-দ্বাদশ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বিষয়-পৌরনীতি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অধ্যায়-৪র্থ </a:t>
            </a: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702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8" y="1593670"/>
            <a:ext cx="3997233" cy="3182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210" y="1672046"/>
            <a:ext cx="3997235" cy="30746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6470" y="5546817"/>
            <a:ext cx="7171509" cy="57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37361" y="326571"/>
            <a:ext cx="5888083" cy="8833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0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2024" y="553540"/>
            <a:ext cx="2537462" cy="8229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0872" y="2983234"/>
            <a:ext cx="8190412" cy="56823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31" indent="-428631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482" y="3786595"/>
            <a:ext cx="8229600" cy="59762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5" indent="-214315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391886" y="4678133"/>
            <a:ext cx="8288384" cy="59762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5" indent="-214315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Rectangle 2"/>
          <p:cNvSpPr/>
          <p:nvPr/>
        </p:nvSpPr>
        <p:spPr>
          <a:xfrm>
            <a:off x="434339" y="1980656"/>
            <a:ext cx="8210008" cy="5682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9796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1886" y="522514"/>
            <a:ext cx="8327571" cy="60350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Rectangle 1"/>
          <p:cNvSpPr/>
          <p:nvPr/>
        </p:nvSpPr>
        <p:spPr>
          <a:xfrm>
            <a:off x="2446019" y="1463037"/>
            <a:ext cx="4085409" cy="759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583" y="2834640"/>
            <a:ext cx="7576458" cy="3237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‘ই-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গভর্নমেন্ট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‘ই-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‘Electronic Governance’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এসেছে।অর্থা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পৌছানোকেই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স্বচ্ছতা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জবাবদিহিতা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37558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18557" y="435968"/>
            <a:ext cx="6348549" cy="10678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(Aim &amp; Objectives of </a:t>
            </a:r>
            <a:r>
              <a:rPr lang="en-US" sz="27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E.Governance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181" y="1794508"/>
            <a:ext cx="8621486" cy="47369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উদ্দেশ্যগুলো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marL="428631" indent="-428631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428631" indent="-428631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স্বচ্ছতা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আনয়ন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  <a:p>
            <a:pPr marL="428631" indent="-428631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428631" indent="-428631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গতশীল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28631" indent="-428631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পৌঁছে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28631" indent="-428631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428631" indent="-428631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মজবুত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28631" indent="-428631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জবাবদিহিতা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28631" indent="-428631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লাগানো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7944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86684175"/>
              </p:ext>
            </p:extLst>
          </p:nvPr>
        </p:nvGraphicFramePr>
        <p:xfrm>
          <a:off x="777241" y="1846762"/>
          <a:ext cx="7769135" cy="4554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2122716" y="667835"/>
            <a:ext cx="4859383" cy="764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গভর্নেন্স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(Characteristics of E-Governance</a:t>
            </a:r>
          </a:p>
        </p:txBody>
      </p:sp>
    </p:spTree>
    <p:extLst>
      <p:ext uri="{BB962C8B-B14F-4D97-AF65-F5344CB8AC3E}">
        <p14:creationId xmlns:p14="http://schemas.microsoft.com/office/powerpoint/2010/main" val="132502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</TotalTime>
  <Words>254</Words>
  <Application>Microsoft Office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Wingdings</vt:lpstr>
      <vt:lpstr>Office Theme</vt:lpstr>
      <vt:lpstr>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Windows User</dc:creator>
  <cp:lastModifiedBy>Windows User</cp:lastModifiedBy>
  <cp:revision>89</cp:revision>
  <dcterms:created xsi:type="dcterms:W3CDTF">2020-08-19T06:38:56Z</dcterms:created>
  <dcterms:modified xsi:type="dcterms:W3CDTF">2020-08-26T14:28:10Z</dcterms:modified>
</cp:coreProperties>
</file>