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355" r:id="rId2"/>
    <p:sldId id="356" r:id="rId3"/>
    <p:sldId id="369" r:id="rId4"/>
    <p:sldId id="329" r:id="rId5"/>
    <p:sldId id="330" r:id="rId6"/>
    <p:sldId id="331" r:id="rId7"/>
    <p:sldId id="370" r:id="rId8"/>
    <p:sldId id="358" r:id="rId9"/>
    <p:sldId id="360" r:id="rId10"/>
    <p:sldId id="368" r:id="rId11"/>
    <p:sldId id="361" r:id="rId12"/>
    <p:sldId id="374" r:id="rId13"/>
    <p:sldId id="363" r:id="rId14"/>
    <p:sldId id="364" r:id="rId15"/>
    <p:sldId id="365" r:id="rId16"/>
    <p:sldId id="371" r:id="rId17"/>
    <p:sldId id="366" r:id="rId18"/>
    <p:sldId id="367" r:id="rId19"/>
    <p:sldId id="351" r:id="rId20"/>
    <p:sldId id="372" r:id="rId21"/>
    <p:sldId id="353" r:id="rId22"/>
    <p:sldId id="3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6400" y="1648344"/>
            <a:ext cx="8534400" cy="4574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8004" r="7198" b="307"/>
          <a:stretch/>
        </p:blipFill>
        <p:spPr bwMode="auto">
          <a:xfrm>
            <a:off x="815925" y="1534141"/>
            <a:ext cx="2496235" cy="4802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470647"/>
            <a:ext cx="10972800" cy="605118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6077033" cy="6812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38880" y="274320"/>
            <a:ext cx="5588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পূর্বযুগে নারীদের অবস্থা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720" y="1167442"/>
            <a:ext cx="46007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 সন্তানকে জীবন্ত সমাধি ।</a:t>
            </a:r>
            <a:endParaRPr lang="bn-BD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361" y="3927687"/>
            <a:ext cx="1171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জন্ম পরিবারের জন্য কলংক জনক মনে করত, ফলে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 তায়ালা বলেন--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361" y="5101769"/>
            <a:ext cx="1171956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‘যখন তাদের কাউকে কন্যা সন্তানের সূসংবাদ দেওয়া হয়, তখন তার মুখমন্ডল কালো হয়ে যায় এবং সে অসহনীয় মনস্তাপে ক্লিষ্ট হয়।’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(সূরা আন-নাহল-৫৮)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76" y="1789284"/>
            <a:ext cx="2478864" cy="2126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41" y="1752217"/>
            <a:ext cx="2571297" cy="2163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61" y="1598571"/>
            <a:ext cx="2969840" cy="2346720"/>
          </a:xfrm>
          <a:prstGeom prst="rect">
            <a:avLst/>
          </a:prstGeom>
        </p:spPr>
      </p:pic>
      <p:pic>
        <p:nvPicPr>
          <p:cNvPr id="12" name="Picture 11" descr="nb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1789284"/>
            <a:ext cx="2633940" cy="21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8880" y="274320"/>
            <a:ext cx="5588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পূর্বযুগে নারীদের অবস্থা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200" y="4905035"/>
            <a:ext cx="1123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সেই সময় নারীরা ছিল ভোগ্য পণ্য,আনন্দদায়ক,প্রেম দায়িনী,সকল ভাঙনের উৎস,অনিবার্য পাপ হিসেবে মনে করত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C:\Users\Computer City\Pictures\COMANTS IMAJE\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3" t="6315" r="15139" b="10816"/>
          <a:stretch/>
        </p:blipFill>
        <p:spPr bwMode="auto">
          <a:xfrm>
            <a:off x="4632957" y="1465861"/>
            <a:ext cx="4871359" cy="29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4" y="1465861"/>
            <a:ext cx="4225935" cy="2909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17" y="1465861"/>
            <a:ext cx="2474324" cy="29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27780" y="274320"/>
            <a:ext cx="474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নারীদের মর্যাদা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58" y="5474014"/>
            <a:ext cx="1123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সৃষ্টিগতভাবে ইসলামে উভয়ই সমান মর্যাদার অধিকারী ,এতে কারো একার কারও কৃতিত্ব নেই।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880" y="1013639"/>
            <a:ext cx="879176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 নারী-পুরুষ উভয়ই সমান মর্যাদা ও কৃতিত্বের অধিকারী ।</a:t>
            </a:r>
            <a:endParaRPr lang="bn-BD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40" y="4979426"/>
            <a:ext cx="5866039" cy="98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2606" y="5028736"/>
            <a:ext cx="1151250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‘হে মানব সম্প্রদায় আমি তোমাদের সৃষ্টি করেছি এক পুরুষ ও নারী থেকে।’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(সূরা আল হুজরাত-১৩)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C:\Users\ctg\Pictures\16266150_1206336996128243_808306164910008968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/>
          <a:stretch/>
        </p:blipFill>
        <p:spPr bwMode="auto">
          <a:xfrm>
            <a:off x="1508096" y="1698286"/>
            <a:ext cx="3676569" cy="32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ctg\Pictures\17343051_701048633416874_252106786646444911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0" y="1598414"/>
            <a:ext cx="4121560" cy="32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7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8880" y="274320"/>
            <a:ext cx="4749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নারীদের মর্যাদা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612" y="4999145"/>
            <a:ext cx="1123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ধর্মীয় কর্তব্য পালন ও ফল লাভের ক্ষেত্রে নর-নারীতে কোনোরুপ পার্থক্য করা হয়নি ।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880" y="1013639"/>
            <a:ext cx="6749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স্বাধীনতা ও আধ্যাত্বিক উন্নতির ক্ষেত্রে ।</a:t>
            </a:r>
            <a:endParaRPr lang="bn-BD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612" y="4999144"/>
            <a:ext cx="1123433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‘ইমান গ্রহণ করে পুরুষ ও নারীর মধ্যে যে-ই সৎকর্ম করবে সেই জান্নাতে প্রবেশ করবে। এ ব্যাপারে কারো প্রতি বিন্দুমাত্র অবিচার করা হবেনা।’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(সূরা আন-নিসা-১২৪)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-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880" y="1598414"/>
            <a:ext cx="4358639" cy="314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Computer City\Pictures\ইসলামি কালিওগ্রাফি\15317983_436570780064968_2283720096389193727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/>
          <a:stretch/>
        </p:blipFill>
        <p:spPr bwMode="auto">
          <a:xfrm>
            <a:off x="5029200" y="1658570"/>
            <a:ext cx="6229314" cy="30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8880" y="274320"/>
            <a:ext cx="4749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নারীদের মর্যাদা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429" y="4958372"/>
            <a:ext cx="1123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পারিবারিক ,সামাজিক জীবনে ও ইসলাম নারীদের সর্বোচ্চ মর্যাদা ও সন্মানের ঘোষণা করেছে ।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রাসুল সঃ বলেন-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880" y="1013639"/>
            <a:ext cx="495128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ও সামাজিক ক্ষেত্রে ।</a:t>
            </a:r>
            <a:endParaRPr lang="bn-BD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40" y="5214750"/>
            <a:ext cx="4234289" cy="943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7849" y="5214750"/>
            <a:ext cx="888422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‘মায়ের পদতলে সন্তানের বেহেশত’।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(মুসনাদে শিহাব আল-কাযায়ি)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80429" y="1685012"/>
            <a:ext cx="1591720" cy="316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18492" b="54562"/>
          <a:stretch/>
        </p:blipFill>
        <p:spPr bwMode="auto">
          <a:xfrm>
            <a:off x="9323921" y="1693623"/>
            <a:ext cx="2656299" cy="303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 r="9715"/>
          <a:stretch/>
        </p:blipFill>
        <p:spPr bwMode="auto">
          <a:xfrm>
            <a:off x="5471160" y="1693623"/>
            <a:ext cx="3782747" cy="303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ctg\Pictures\ইসলামি কালিওগ্রাফি\18158014_317417918671485_3294838104847871405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11010" r="24267" b="13704"/>
          <a:stretch/>
        </p:blipFill>
        <p:spPr bwMode="auto">
          <a:xfrm>
            <a:off x="2159119" y="1685012"/>
            <a:ext cx="3159522" cy="30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8880" y="274320"/>
            <a:ext cx="4749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নারীদের মর্যাদা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14757"/>
            <a:ext cx="394773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আল্লাহ তায়ালা বলেছেন-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880" y="960120"/>
            <a:ext cx="403688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 হিসেবে নারীর মর্যাদা ।</a:t>
            </a:r>
            <a:endParaRPr lang="bn-BD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90" y="5562310"/>
            <a:ext cx="4604739" cy="823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9480" y="5261088"/>
            <a:ext cx="1031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‘নারীদের তেমনই ন্যায়সংগত অধিকার আছে যেমন আছে তাদের উপর পুরুষদের।’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(সূরা আল-বাকারা-২২৮)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75" y="5269896"/>
            <a:ext cx="4402514" cy="871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880" y="5815086"/>
            <a:ext cx="114147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‘তারা (নারীগণ) তোমাদের ভূষণ আর তোমরা তাদের ভূষণ।’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(সূরা আল-বাকারা-১৮৭)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ctg\Pictures\17309255_1309497522476017_6676564648089235933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8"/>
          <a:stretch/>
        </p:blipFill>
        <p:spPr bwMode="auto">
          <a:xfrm>
            <a:off x="2542611" y="1598414"/>
            <a:ext cx="2392537" cy="30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ctg\Pictures\17343051_701048633416874_2521067866464449111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5089"/>
          <a:stretch/>
        </p:blipFill>
        <p:spPr bwMode="auto">
          <a:xfrm>
            <a:off x="5125486" y="1623234"/>
            <a:ext cx="5489351" cy="29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1"/>
      <p:bldP spid="13" grpId="2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227" y="5388115"/>
            <a:ext cx="108779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ভাবে নারীদের বর্তমান অবস্থা সংক্ষেপে লিখ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8656104" y="2474440"/>
            <a:ext cx="2834856" cy="2143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ctg\Pictures\67394_aslam-chowdh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53" y="1631473"/>
            <a:ext cx="4166547" cy="34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8880" y="274320"/>
            <a:ext cx="4749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সন্মানবোদের উপায়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880" y="960120"/>
            <a:ext cx="502748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95" y="4482324"/>
            <a:ext cx="11262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আত্বীয়স্বজনদের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মা-মেয়ে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সহপাঠী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ব্যবহার,শ্রদ্ধা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সন্মান,ও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মমতা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সম্ভ্রমের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।’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95" y="5048439"/>
            <a:ext cx="114147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।’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54" y="5236322"/>
            <a:ext cx="3033812" cy="900664"/>
          </a:xfrm>
          <a:prstGeom prst="rect">
            <a:avLst/>
          </a:prstGeom>
        </p:spPr>
      </p:pic>
      <p:pic>
        <p:nvPicPr>
          <p:cNvPr id="12" name="Picture 2" descr="C:\Users\ctg\Pictures\FB_IMG_1491722349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210"/>
            <a:ext cx="2482776" cy="24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14" y="1646119"/>
            <a:ext cx="4795520" cy="26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tg\Pictures\29315253_2178061532427261_56973064721854524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74"/>
          <a:stretch/>
        </p:blipFill>
        <p:spPr bwMode="auto">
          <a:xfrm>
            <a:off x="7162799" y="1698136"/>
            <a:ext cx="4717381" cy="25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3" grpId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8880" y="274320"/>
            <a:ext cx="4749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সন্মানবোধের উপায়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880" y="960120"/>
            <a:ext cx="335108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 সন্তান হিসেবে ।</a:t>
            </a:r>
            <a:endParaRPr lang="bn-BD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227" y="4705397"/>
            <a:ext cx="11262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‘রাসুল সাঃ বলেন-যে ব্যক্তির কোনো কন্যা সন্তান থাকে আর সে থাকে জীবন্ত কবর দেয়না , তাকে তুচ্ছতাচ্ছিল্য করেনা তাকে বাদ দিয়ে ছেলে সন্তানকে প্রাধান্য দেয়না সে ব্যক্তি জান্নাতে প্রবেশ করবে।’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(আবু দাউদ)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10. স্মতির এ্যালবাম\New folder (2)\20161223_1542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6008" r="24711"/>
          <a:stretch/>
        </p:blipFill>
        <p:spPr bwMode="auto">
          <a:xfrm>
            <a:off x="1389715" y="1544894"/>
            <a:ext cx="3260500" cy="30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mputer City\Pictures\New folder\16508085_286059815144021_201177172829813115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948" y="1544895"/>
            <a:ext cx="3099040" cy="30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ctg\Pictures\67093630_356555281646693_163926578138657587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08" y="1607809"/>
            <a:ext cx="2973212" cy="29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5181601"/>
            <a:ext cx="110744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সামাজিকভাবে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নারীদের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কি কি অধিকার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তা খাতায় লিখ।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ctg\Pictures\194234_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625" y="1588007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481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963323" y="137160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24801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 b="10707"/>
          <a:stretch/>
        </p:blipFill>
        <p:spPr bwMode="auto">
          <a:xfrm>
            <a:off x="2055004" y="1227504"/>
            <a:ext cx="2052762" cy="182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049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326" y="303014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228" y="1567934"/>
            <a:ext cx="92945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সন্মানবোধ কী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 অধিকার সম্পর্কিত আয়াতটি কোন সূরার অংশ?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নারীকে কি কি সামাজিক অধিকার দিয়েছে?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 অর্থনৈতিক অধিকার গুলো কি কি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 নারী শিক্ষার্থীদের অধিকার গুলো কী কী?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759201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105" y="5779383"/>
            <a:ext cx="1170432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কুরআন ও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হাদিসের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ইসলামে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সার্বিক অধিকারের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 বর্ণনা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0" y="314028"/>
            <a:ext cx="11474340" cy="609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819" y="1949153"/>
            <a:ext cx="7970982" cy="3347259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শিক্ষক সন্মেলন ১৭\IMG_20171221_1348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 r="33333" b="7141"/>
          <a:stretch/>
        </p:blipFill>
        <p:spPr bwMode="auto">
          <a:xfrm>
            <a:off x="1066800" y="699140"/>
            <a:ext cx="4251960" cy="45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শিক্ষক সন্মেলন ১৭\IMG_20171221_1350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 t="19427" r="46401" b="35103"/>
          <a:stretch/>
        </p:blipFill>
        <p:spPr bwMode="auto">
          <a:xfrm>
            <a:off x="6430057" y="640080"/>
            <a:ext cx="3368040" cy="45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1380" y="89565"/>
            <a:ext cx="464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দু’টি দেখএবং চিন্তা করে বল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292" y="5546062"/>
            <a:ext cx="79705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ছবি দুটিতে নারীদের ক্রেষ্ট প্রদান দেওয়া হচ্ছে 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1380" y="2060250"/>
            <a:ext cx="1005840" cy="10363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92309" y="1945451"/>
            <a:ext cx="1005840" cy="10363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95028" y="5554700"/>
            <a:ext cx="4019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ক্রেষ্ট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কেন দেওয়া হচ্ছে ?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594891" y="5647033"/>
            <a:ext cx="3703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কৃতিত্বের জন্য সন্মাননা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89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7180" y="4279094"/>
            <a:ext cx="6314440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 </a:t>
            </a:r>
            <a:r>
              <a:rPr lang="bn-IN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সন্মানবোধ</a:t>
            </a:r>
            <a:endParaRPr lang="bn-BD" sz="6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৪</a:t>
            </a:r>
          </a:p>
          <a:p>
            <a:pPr algn="ctr"/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১৪২</a:t>
            </a: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১৪৪</a:t>
            </a:r>
            <a:endParaRPr lang="bn-BD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ctg\Pictures\15230666_112940979196165_614796937599508730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/>
          <a:stretch/>
        </p:blipFill>
        <p:spPr bwMode="auto">
          <a:xfrm>
            <a:off x="4324350" y="384637"/>
            <a:ext cx="3783330" cy="404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663" y="729734"/>
            <a:ext cx="2815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আজকের পাঠ-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14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400" y="2398216"/>
            <a:ext cx="991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নারীর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প্রতি সন্মানবোধ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কি তা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নারীর প্রতি সন্মানবোধের গুরুত্ব বর্ণনা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নারীর প্রতি সন্মানবোধের উপায় বিশ্লেষণ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881" y="1660268"/>
            <a:ext cx="443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400" b="1" dirty="0" smtClean="0"/>
              <a:t>…</a:t>
            </a:r>
            <a:endParaRPr lang="bn-BD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554259" y="304800"/>
            <a:ext cx="4370541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457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738880" y="274320"/>
            <a:ext cx="3957320" cy="685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প্রতি সন্মানবোধ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3915558"/>
            <a:ext cx="1123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আল্লাহ পাক পৃথিবীতে শ্রেষ্ট জাত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হিসাবে মানব জাতিকে সৃষ্টি করেছেন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এবং পুরুষ ও নারী একে অপরের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জীবন চলার ক্ষেত্রে নারীর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সামাজিক ও রাষ্ট্রীয় সহ সকল ক্ষেত্রে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শরিয়াত স্বীকৃতি অনুসারে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অধিকার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যথাযথ সুযোগ প্রদান করাকে নারীর প্রতি সন্মানবোধ বলা হয়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1231778"/>
            <a:ext cx="3624278" cy="2622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68" y="1231778"/>
            <a:ext cx="2814319" cy="2608702"/>
          </a:xfrm>
          <a:prstGeom prst="rect">
            <a:avLst/>
          </a:prstGeom>
        </p:spPr>
      </p:pic>
      <p:pic>
        <p:nvPicPr>
          <p:cNvPr id="7" name="Picture 6" descr="narir pothisto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3360" y="1138798"/>
            <a:ext cx="3738880" cy="261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6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2" y="4920344"/>
            <a:ext cx="7187117" cy="126562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 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সন্মানবোধ কী লিখ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947160" y="274318"/>
            <a:ext cx="3535680" cy="853441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User\Desktop\20120520-namaj-300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76401"/>
            <a:ext cx="2857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738880" y="274320"/>
            <a:ext cx="3972560" cy="685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প্রতি সন্মানবোধ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1"/>
            <a:ext cx="112776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নারী হিসেবে কাউকে ছোট মনে না করা এবং ঠাট্রা -বিদ্রোপ না করা, সামাজে তাদের অধিকারও সন্মান দান আর তাদের মাল-সম্পদ,ইজ্জত,সন্মানের সংরক্ষণ করা ইত্যাদিকে ও নারীর প্রতি সন্মানবোধ বলা হয়।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1112520"/>
            <a:ext cx="3316857" cy="313944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2108199" y="1965960"/>
            <a:ext cx="2138297" cy="1691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ctg\Pictures\67893_00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937" y="1136319"/>
            <a:ext cx="3256663" cy="30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tg\Pictures\11217526_107803579574188_319588690642512615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20462" r="33607"/>
          <a:stretch/>
        </p:blipFill>
        <p:spPr bwMode="auto">
          <a:xfrm>
            <a:off x="5055870" y="1107326"/>
            <a:ext cx="1623060" cy="31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38880" y="274320"/>
            <a:ext cx="5588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প্রতি সন্মানবোধের গুরুত্ব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880" y="4813596"/>
            <a:ext cx="11719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সেই সময় নারীদের কোনো মান মর্যাদা ছিলনা । কেবলমাত্র তাদের দ্রব্য সামগ্রী মনে করত, তারা ক্রীতদাসী হিসেবে বাজারে বেচা-কেনা হত।এবং তাদের উপর চালাত অমানষিক নির্যাতন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880" y="1059360"/>
            <a:ext cx="758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কেবলমাত্র নারীদের প্রতি সর্বোচ্চ সন্মান দিয়েছে ।</a:t>
            </a:r>
            <a:endParaRPr lang="bn-BD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82720" y="1392855"/>
            <a:ext cx="85936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আবির্ভাবের পূর্বে নারীদের অবস্থা অত্যান্ত শোচনীয় ছিল ।</a:t>
            </a:r>
            <a:endParaRPr lang="bn-BD" sz="2400" b="1" dirty="0"/>
          </a:p>
        </p:txBody>
      </p:sp>
      <p:pic>
        <p:nvPicPr>
          <p:cNvPr id="6" name="Picture 5" descr="Trouche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32" y="2039916"/>
            <a:ext cx="3408628" cy="27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roucher.jpg"/>
          <p:cNvPicPr>
            <a:picLocks noChangeAspect="1"/>
          </p:cNvPicPr>
          <p:nvPr/>
        </p:nvPicPr>
        <p:blipFill rotWithShape="1">
          <a:blip r:embed="rId3"/>
          <a:srcRect t="13511"/>
          <a:stretch/>
        </p:blipFill>
        <p:spPr>
          <a:xfrm>
            <a:off x="4449146" y="2039916"/>
            <a:ext cx="4167467" cy="27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13" y="2039916"/>
            <a:ext cx="3447693" cy="277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55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4763</TotalTime>
  <Words>672</Words>
  <Application>Microsoft Office PowerPoint</Application>
  <PresentationFormat>Custom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নারীর প্রতি সন্মানবোধ </vt:lpstr>
      <vt:lpstr>PowerPoint Presentation</vt:lpstr>
      <vt:lpstr>নারীর প্রতি সন্মানবোধ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427</cp:revision>
  <dcterms:created xsi:type="dcterms:W3CDTF">2013-12-14T06:41:16Z</dcterms:created>
  <dcterms:modified xsi:type="dcterms:W3CDTF">2020-08-26T05:47:01Z</dcterms:modified>
</cp:coreProperties>
</file>