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270" r:id="rId6"/>
    <p:sldId id="271" r:id="rId7"/>
    <p:sldId id="272" r:id="rId8"/>
    <p:sldId id="273" r:id="rId9"/>
    <p:sldId id="276" r:id="rId10"/>
    <p:sldId id="274" r:id="rId11"/>
    <p:sldId id="261" r:id="rId12"/>
    <p:sldId id="277" r:id="rId13"/>
    <p:sldId id="281" r:id="rId14"/>
    <p:sldId id="262" r:id="rId15"/>
    <p:sldId id="275" r:id="rId16"/>
    <p:sldId id="278" r:id="rId17"/>
    <p:sldId id="279" r:id="rId18"/>
    <p:sldId id="280" r:id="rId19"/>
    <p:sldId id="264" r:id="rId20"/>
    <p:sldId id="282" r:id="rId21"/>
    <p:sldId id="285" r:id="rId22"/>
    <p:sldId id="284" r:id="rId23"/>
    <p:sldId id="266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D90F9-E133-45ED-9CE1-D0F687D951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4F950-16D4-4DCB-B103-4A8A9577E515}">
      <dgm:prSet phldrT="[Text]" phldr="1"/>
      <dgm:spPr/>
      <dgm:t>
        <a:bodyPr/>
        <a:lstStyle/>
        <a:p>
          <a:endParaRPr lang="en-US" dirty="0"/>
        </a:p>
      </dgm:t>
    </dgm:pt>
    <dgm:pt modelId="{B2DC136A-7772-4B8D-8E78-E0CDDAC37CDA}" type="parTrans" cxnId="{B4D260F0-C3E9-4803-87F5-B98CC2454C8B}">
      <dgm:prSet/>
      <dgm:spPr/>
      <dgm:t>
        <a:bodyPr/>
        <a:lstStyle/>
        <a:p>
          <a:endParaRPr lang="en-US"/>
        </a:p>
      </dgm:t>
    </dgm:pt>
    <dgm:pt modelId="{4D44A68C-B705-475D-B319-18F9AC5E86A8}" type="sibTrans" cxnId="{B4D260F0-C3E9-4803-87F5-B98CC2454C8B}">
      <dgm:prSet/>
      <dgm:spPr/>
      <dgm:t>
        <a:bodyPr/>
        <a:lstStyle/>
        <a:p>
          <a:endParaRPr lang="en-US"/>
        </a:p>
      </dgm:t>
    </dgm:pt>
    <dgm:pt modelId="{F1E20ADF-17D7-46D2-8279-53F64C277D85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জন্ম কত সালে  কোথায় ?</a:t>
          </a:r>
          <a:endParaRPr lang="en-US" sz="2400" dirty="0"/>
        </a:p>
      </dgm:t>
    </dgm:pt>
    <dgm:pt modelId="{E1E4BA79-23ED-459C-B951-4E29C89F39D5}" type="parTrans" cxnId="{2402AD58-7EB8-4FDE-AB50-6CF446556BB9}">
      <dgm:prSet/>
      <dgm:spPr/>
      <dgm:t>
        <a:bodyPr/>
        <a:lstStyle/>
        <a:p>
          <a:endParaRPr lang="en-US"/>
        </a:p>
      </dgm:t>
    </dgm:pt>
    <dgm:pt modelId="{C1253630-866A-4719-B994-D1A495181A90}" type="sibTrans" cxnId="{2402AD58-7EB8-4FDE-AB50-6CF446556BB9}">
      <dgm:prSet/>
      <dgm:spPr/>
      <dgm:t>
        <a:bodyPr/>
        <a:lstStyle/>
        <a:p>
          <a:endParaRPr lang="en-US"/>
        </a:p>
      </dgm:t>
    </dgm:pt>
    <dgm:pt modelId="{193741A7-48FB-4EB8-A187-41594A813343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কত সালে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মাধ্যমিক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 ও উচ্চমাধ্যমিক পাশ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/>
        </a:p>
      </dgm:t>
    </dgm:pt>
    <dgm:pt modelId="{CCA70045-616A-414B-BC75-6070B9118FA4}" type="parTrans" cxnId="{39FAB2CB-DF48-4C30-ADB3-4B498861E09E}">
      <dgm:prSet/>
      <dgm:spPr/>
      <dgm:t>
        <a:bodyPr/>
        <a:lstStyle/>
        <a:p>
          <a:endParaRPr lang="en-US"/>
        </a:p>
      </dgm:t>
    </dgm:pt>
    <dgm:pt modelId="{2A5349CE-F6B7-4C94-9DEC-16A3356A350D}" type="sibTrans" cxnId="{39FAB2CB-DF48-4C30-ADB3-4B498861E09E}">
      <dgm:prSet/>
      <dgm:spPr/>
      <dgm:t>
        <a:bodyPr/>
        <a:lstStyle/>
        <a:p>
          <a:endParaRPr lang="en-US"/>
        </a:p>
      </dgm:t>
    </dgm:pt>
    <dgm:pt modelId="{FE273A0C-07C7-424B-9113-69BDC13A7957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দুটি উল্লেখযোগ্য গ্রন্থের নাম? </a:t>
          </a:r>
          <a:endParaRPr lang="en-US" sz="2400" dirty="0"/>
        </a:p>
      </dgm:t>
    </dgm:pt>
    <dgm:pt modelId="{40911B59-57A6-4674-9A25-73C7B0F38F7E}" type="parTrans" cxnId="{75D42470-BAD9-4AE1-9527-9D36599A93BD}">
      <dgm:prSet/>
      <dgm:spPr/>
      <dgm:t>
        <a:bodyPr/>
        <a:lstStyle/>
        <a:p>
          <a:endParaRPr lang="en-US"/>
        </a:p>
      </dgm:t>
    </dgm:pt>
    <dgm:pt modelId="{D422F526-0AD6-4A87-B92F-0C18212EAFF0}" type="sibTrans" cxnId="{75D42470-BAD9-4AE1-9527-9D36599A93BD}">
      <dgm:prSet/>
      <dgm:spPr/>
      <dgm:t>
        <a:bodyPr/>
        <a:lstStyle/>
        <a:p>
          <a:endParaRPr lang="en-US"/>
        </a:p>
      </dgm:t>
    </dgm:pt>
    <dgm:pt modelId="{AF2B7B3C-AD20-41B5-8446-F5053A5521CB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খানা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?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D48E898-36B0-467F-BD5A-B4D693042860}" type="parTrans" cxnId="{4F597E49-22F7-42A4-A500-7F5537E458B5}">
      <dgm:prSet/>
      <dgm:spPr/>
      <dgm:t>
        <a:bodyPr/>
        <a:lstStyle/>
        <a:p>
          <a:endParaRPr lang="en-US"/>
        </a:p>
      </dgm:t>
    </dgm:pt>
    <dgm:pt modelId="{35FC5B7D-D37F-4457-BF53-247B91D9396C}" type="sibTrans" cxnId="{4F597E49-22F7-42A4-A500-7F5537E458B5}">
      <dgm:prSet/>
      <dgm:spPr/>
      <dgm:t>
        <a:bodyPr/>
        <a:lstStyle/>
        <a:p>
          <a:endParaRPr lang="en-US"/>
        </a:p>
      </dgm:t>
    </dgm:pt>
    <dgm:pt modelId="{4D435CAB-29E4-4CCD-8355-DE3B2AD263FF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পিতা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ও মাতার নাম কী? </a:t>
          </a:r>
          <a:endParaRPr lang="en-US" sz="2400" dirty="0"/>
        </a:p>
      </dgm:t>
    </dgm:pt>
    <dgm:pt modelId="{62A78D2F-5807-44DA-8B74-DBCFEDB33E79}" type="parTrans" cxnId="{6977724E-C2E6-44AC-8DDA-23666ADF556F}">
      <dgm:prSet/>
      <dgm:spPr/>
      <dgm:t>
        <a:bodyPr/>
        <a:lstStyle/>
        <a:p>
          <a:endParaRPr lang="en-US"/>
        </a:p>
      </dgm:t>
    </dgm:pt>
    <dgm:pt modelId="{6804E3C0-1E4B-4C15-8673-162CBAABB0F4}" type="sibTrans" cxnId="{6977724E-C2E6-44AC-8DDA-23666ADF556F}">
      <dgm:prSet/>
      <dgm:spPr/>
      <dgm:t>
        <a:bodyPr/>
        <a:lstStyle/>
        <a:p>
          <a:endParaRPr lang="en-US"/>
        </a:p>
      </dgm:t>
    </dgm:pt>
    <dgm:pt modelId="{37D2D9B1-77F4-42BF-8981-F7EF8CB5BEB8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বিষয়ে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লেখা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পড়া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?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3E6476C-526B-44FC-BC7E-E453A4F9410D}" type="parTrans" cxnId="{652CCBB7-F81C-4FF7-8E77-2E49C25B8BAE}">
      <dgm:prSet/>
      <dgm:spPr/>
      <dgm:t>
        <a:bodyPr/>
        <a:lstStyle/>
        <a:p>
          <a:endParaRPr lang="en-US"/>
        </a:p>
      </dgm:t>
    </dgm:pt>
    <dgm:pt modelId="{C57B5610-36E5-4D07-BAA1-8B7E1ED1160F}" type="sibTrans" cxnId="{652CCBB7-F81C-4FF7-8E77-2E49C25B8BAE}">
      <dgm:prSet/>
      <dgm:spPr/>
      <dgm:t>
        <a:bodyPr/>
        <a:lstStyle/>
        <a:p>
          <a:endParaRPr lang="en-US"/>
        </a:p>
      </dgm:t>
    </dgm:pt>
    <dgm:pt modelId="{BAB8320B-BFD9-493F-A509-94D2A3E6FFC0}">
      <dgm:prSet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পরলোগমন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 কত সালে?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BA95564-92EA-4A82-8253-89D2FEB962DD}" type="parTrans" cxnId="{7F06BD17-A5F5-48F7-B276-9ACF1D2FCBF0}">
      <dgm:prSet/>
      <dgm:spPr/>
      <dgm:t>
        <a:bodyPr/>
        <a:lstStyle/>
        <a:p>
          <a:endParaRPr lang="en-US"/>
        </a:p>
      </dgm:t>
    </dgm:pt>
    <dgm:pt modelId="{46D5EA56-F319-4816-B8AA-A434DB5C12A5}" type="sibTrans" cxnId="{7F06BD17-A5F5-48F7-B276-9ACF1D2FCBF0}">
      <dgm:prSet/>
      <dgm:spPr/>
      <dgm:t>
        <a:bodyPr/>
        <a:lstStyle/>
        <a:p>
          <a:endParaRPr lang="en-US"/>
        </a:p>
      </dgm:t>
    </dgm:pt>
    <dgm:pt modelId="{CEF2A01C-F440-497C-8EF4-78DEA32E9678}" type="pres">
      <dgm:prSet presAssocID="{365D90F9-E133-45ED-9CE1-D0F687D95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FD7CE-8886-4349-BCD1-E95A757F0987}" type="pres">
      <dgm:prSet presAssocID="{4324F950-16D4-4DCB-B103-4A8A9577E515}" presName="centerShape" presStyleLbl="node0" presStyleIdx="0" presStyleCnt="1"/>
      <dgm:spPr/>
      <dgm:t>
        <a:bodyPr/>
        <a:lstStyle/>
        <a:p>
          <a:endParaRPr lang="en-US"/>
        </a:p>
      </dgm:t>
    </dgm:pt>
    <dgm:pt modelId="{CF918A53-B84A-409B-94ED-6194506B7EEA}" type="pres">
      <dgm:prSet presAssocID="{E1E4BA79-23ED-459C-B951-4E29C89F39D5}" presName="Name9" presStyleLbl="parChTrans1D2" presStyleIdx="0" presStyleCnt="7"/>
      <dgm:spPr/>
      <dgm:t>
        <a:bodyPr/>
        <a:lstStyle/>
        <a:p>
          <a:endParaRPr lang="en-US"/>
        </a:p>
      </dgm:t>
    </dgm:pt>
    <dgm:pt modelId="{0CF3170E-801D-4987-BF8A-BD22CCAF5DC6}" type="pres">
      <dgm:prSet presAssocID="{E1E4BA79-23ED-459C-B951-4E29C89F39D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BC2B7EA-9A34-41AE-92F1-6B3344029CF9}" type="pres">
      <dgm:prSet presAssocID="{F1E20ADF-17D7-46D2-8279-53F64C277D85}" presName="node" presStyleLbl="node1" presStyleIdx="0" presStyleCnt="7" custScaleX="150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82EBF-91F8-4270-B7C2-789A00986D43}" type="pres">
      <dgm:prSet presAssocID="{62A78D2F-5807-44DA-8B74-DBCFEDB33E79}" presName="Name9" presStyleLbl="parChTrans1D2" presStyleIdx="1" presStyleCnt="7"/>
      <dgm:spPr/>
      <dgm:t>
        <a:bodyPr/>
        <a:lstStyle/>
        <a:p>
          <a:endParaRPr lang="en-US"/>
        </a:p>
      </dgm:t>
    </dgm:pt>
    <dgm:pt modelId="{F30F4244-4E4D-4F5C-A809-D68F37D4B2B9}" type="pres">
      <dgm:prSet presAssocID="{62A78D2F-5807-44DA-8B74-DBCFEDB33E7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9337AD45-7F79-4E90-AB07-CF780AFDA563}" type="pres">
      <dgm:prSet presAssocID="{4D435CAB-29E4-4CCD-8355-DE3B2AD263FF}" presName="node" presStyleLbl="node1" presStyleIdx="1" presStyleCnt="7" custScaleX="143579" custRadScaleRad="125348" custRadScaleInc="1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27BF3-1A79-4F78-AC64-2A6928597C7B}" type="pres">
      <dgm:prSet presAssocID="{CCA70045-616A-414B-BC75-6070B9118FA4}" presName="Name9" presStyleLbl="parChTrans1D2" presStyleIdx="2" presStyleCnt="7"/>
      <dgm:spPr/>
      <dgm:t>
        <a:bodyPr/>
        <a:lstStyle/>
        <a:p>
          <a:endParaRPr lang="en-US"/>
        </a:p>
      </dgm:t>
    </dgm:pt>
    <dgm:pt modelId="{ACA14AF9-3E2A-4820-A9E2-4E6BE4CA0B8A}" type="pres">
      <dgm:prSet presAssocID="{CCA70045-616A-414B-BC75-6070B9118FA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20BC738-83DF-405F-8FF5-EA475D593C25}" type="pres">
      <dgm:prSet presAssocID="{193741A7-48FB-4EB8-A187-41594A813343}" presName="node" presStyleLbl="node1" presStyleIdx="2" presStyleCnt="7" custScaleX="144732" custRadScaleRad="123241" custRadScaleInc="-28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9D60F-EA58-4558-BF96-E4B2B6F3DEE1}" type="pres">
      <dgm:prSet presAssocID="{40911B59-57A6-4674-9A25-73C7B0F38F7E}" presName="Name9" presStyleLbl="parChTrans1D2" presStyleIdx="3" presStyleCnt="7"/>
      <dgm:spPr/>
      <dgm:t>
        <a:bodyPr/>
        <a:lstStyle/>
        <a:p>
          <a:endParaRPr lang="en-US"/>
        </a:p>
      </dgm:t>
    </dgm:pt>
    <dgm:pt modelId="{4FDBF3D3-7862-4AA7-8507-C52C6C950DCD}" type="pres">
      <dgm:prSet presAssocID="{40911B59-57A6-4674-9A25-73C7B0F38F7E}" presName="connTx" presStyleLbl="parChTrans1D2" presStyleIdx="3" presStyleCnt="7"/>
      <dgm:spPr/>
      <dgm:t>
        <a:bodyPr/>
        <a:lstStyle/>
        <a:p>
          <a:endParaRPr lang="en-US"/>
        </a:p>
      </dgm:t>
    </dgm:pt>
    <dgm:pt modelId="{779D44A7-DA1C-440F-8CD2-ED95B5CFBEB5}" type="pres">
      <dgm:prSet presAssocID="{FE273A0C-07C7-424B-9113-69BDC13A7957}" presName="node" presStyleLbl="node1" presStyleIdx="3" presStyleCnt="7" custScaleX="146890" custRadScaleRad="121706" custRadScaleInc="-78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28CEC-16BF-4DAC-8801-17DFE3CBB09D}" type="pres">
      <dgm:prSet presAssocID="{CD48E898-36B0-467F-BD5A-B4D693042860}" presName="Name9" presStyleLbl="parChTrans1D2" presStyleIdx="4" presStyleCnt="7"/>
      <dgm:spPr/>
      <dgm:t>
        <a:bodyPr/>
        <a:lstStyle/>
        <a:p>
          <a:endParaRPr lang="en-US"/>
        </a:p>
      </dgm:t>
    </dgm:pt>
    <dgm:pt modelId="{F4053BD8-7E8C-4251-96E7-94A40B98D70A}" type="pres">
      <dgm:prSet presAssocID="{CD48E898-36B0-467F-BD5A-B4D69304286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E980852-E130-43A6-A05B-9983914F0F39}" type="pres">
      <dgm:prSet presAssocID="{AF2B7B3C-AD20-41B5-8446-F5053A5521CB}" presName="node" presStyleLbl="node1" presStyleIdx="4" presStyleCnt="7" custScaleX="18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156F1-2E31-41E6-9A4D-825B8887B3E3}" type="pres">
      <dgm:prSet presAssocID="{93E6476C-526B-44FC-BC7E-E453A4F9410D}" presName="Name9" presStyleLbl="parChTrans1D2" presStyleIdx="5" presStyleCnt="7"/>
      <dgm:spPr/>
      <dgm:t>
        <a:bodyPr/>
        <a:lstStyle/>
        <a:p>
          <a:endParaRPr lang="en-US"/>
        </a:p>
      </dgm:t>
    </dgm:pt>
    <dgm:pt modelId="{2770A540-F203-4747-8357-C88418D88F42}" type="pres">
      <dgm:prSet presAssocID="{93E6476C-526B-44FC-BC7E-E453A4F9410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964167B-9175-4A05-A412-3FB985A6F29C}" type="pres">
      <dgm:prSet presAssocID="{37D2D9B1-77F4-42BF-8981-F7EF8CB5BEB8}" presName="node" presStyleLbl="node1" presStyleIdx="5" presStyleCnt="7" custScaleX="157816" custRadScaleRad="127603" custRadScaleInc="16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39F5A-5245-4000-A595-16512629E724}" type="pres">
      <dgm:prSet presAssocID="{7BA95564-92EA-4A82-8253-89D2FEB962DD}" presName="Name9" presStyleLbl="parChTrans1D2" presStyleIdx="6" presStyleCnt="7"/>
      <dgm:spPr/>
      <dgm:t>
        <a:bodyPr/>
        <a:lstStyle/>
        <a:p>
          <a:endParaRPr lang="en-US"/>
        </a:p>
      </dgm:t>
    </dgm:pt>
    <dgm:pt modelId="{DC07635F-B7C8-48C3-8780-9F8FBCF8400F}" type="pres">
      <dgm:prSet presAssocID="{7BA95564-92EA-4A82-8253-89D2FEB962DD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043CFD6-B146-4470-A3EF-EFB25438B485}" type="pres">
      <dgm:prSet presAssocID="{BAB8320B-BFD9-493F-A509-94D2A3E6FFC0}" presName="node" presStyleLbl="node1" presStyleIdx="6" presStyleCnt="7" custScaleX="143578" custRadScaleRad="117760" custRadScaleInc="-7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BC251-01C0-47B0-834D-5C27F87999B5}" type="presOf" srcId="{40911B59-57A6-4674-9A25-73C7B0F38F7E}" destId="{4FDBF3D3-7862-4AA7-8507-C52C6C950DCD}" srcOrd="1" destOrd="0" presId="urn:microsoft.com/office/officeart/2005/8/layout/radial1"/>
    <dgm:cxn modelId="{D7773AE5-D636-42D5-BB53-9A08555968C5}" type="presOf" srcId="{4324F950-16D4-4DCB-B103-4A8A9577E515}" destId="{5B1FD7CE-8886-4349-BCD1-E95A757F0987}" srcOrd="0" destOrd="0" presId="urn:microsoft.com/office/officeart/2005/8/layout/radial1"/>
    <dgm:cxn modelId="{7DF630AE-EC01-4B64-BCB2-A287F195FE9A}" type="presOf" srcId="{193741A7-48FB-4EB8-A187-41594A813343}" destId="{B20BC738-83DF-405F-8FF5-EA475D593C25}" srcOrd="0" destOrd="0" presId="urn:microsoft.com/office/officeart/2005/8/layout/radial1"/>
    <dgm:cxn modelId="{D0C37BF4-9968-426D-B166-6D7B0304EDE8}" type="presOf" srcId="{37D2D9B1-77F4-42BF-8981-F7EF8CB5BEB8}" destId="{C964167B-9175-4A05-A412-3FB985A6F29C}" srcOrd="0" destOrd="0" presId="urn:microsoft.com/office/officeart/2005/8/layout/radial1"/>
    <dgm:cxn modelId="{85E7FA14-2E63-4E61-893E-7F5F7EB3A9E7}" type="presOf" srcId="{CD48E898-36B0-467F-BD5A-B4D693042860}" destId="{B5E28CEC-16BF-4DAC-8801-17DFE3CBB09D}" srcOrd="0" destOrd="0" presId="urn:microsoft.com/office/officeart/2005/8/layout/radial1"/>
    <dgm:cxn modelId="{1BD78874-9396-4A89-9E5B-8ADA74D82824}" type="presOf" srcId="{4D435CAB-29E4-4CCD-8355-DE3B2AD263FF}" destId="{9337AD45-7F79-4E90-AB07-CF780AFDA563}" srcOrd="0" destOrd="0" presId="urn:microsoft.com/office/officeart/2005/8/layout/radial1"/>
    <dgm:cxn modelId="{DA0DF981-450D-4362-A8AA-73E30E01ABEA}" type="presOf" srcId="{F1E20ADF-17D7-46D2-8279-53F64C277D85}" destId="{DBC2B7EA-9A34-41AE-92F1-6B3344029CF9}" srcOrd="0" destOrd="0" presId="urn:microsoft.com/office/officeart/2005/8/layout/radial1"/>
    <dgm:cxn modelId="{D2C4E918-22EC-4987-9DFA-C6D07FC7FF71}" type="presOf" srcId="{CCA70045-616A-414B-BC75-6070B9118FA4}" destId="{ACA14AF9-3E2A-4820-A9E2-4E6BE4CA0B8A}" srcOrd="1" destOrd="0" presId="urn:microsoft.com/office/officeart/2005/8/layout/radial1"/>
    <dgm:cxn modelId="{D04C4F5E-3D9D-4C5B-8C54-CB401BA686BD}" type="presOf" srcId="{CCA70045-616A-414B-BC75-6070B9118FA4}" destId="{9BB27BF3-1A79-4F78-AC64-2A6928597C7B}" srcOrd="0" destOrd="0" presId="urn:microsoft.com/office/officeart/2005/8/layout/radial1"/>
    <dgm:cxn modelId="{CDEADFCF-87F8-4662-9F83-2B94D5FA3D94}" type="presOf" srcId="{365D90F9-E133-45ED-9CE1-D0F687D95148}" destId="{CEF2A01C-F440-497C-8EF4-78DEA32E9678}" srcOrd="0" destOrd="0" presId="urn:microsoft.com/office/officeart/2005/8/layout/radial1"/>
    <dgm:cxn modelId="{D8A19468-124E-4456-98CF-84657633421D}" type="presOf" srcId="{7BA95564-92EA-4A82-8253-89D2FEB962DD}" destId="{CA839F5A-5245-4000-A595-16512629E724}" srcOrd="0" destOrd="0" presId="urn:microsoft.com/office/officeart/2005/8/layout/radial1"/>
    <dgm:cxn modelId="{FD2731EF-DA85-4006-ADBB-61C386DD3986}" type="presOf" srcId="{93E6476C-526B-44FC-BC7E-E453A4F9410D}" destId="{2770A540-F203-4747-8357-C88418D88F42}" srcOrd="1" destOrd="0" presId="urn:microsoft.com/office/officeart/2005/8/layout/radial1"/>
    <dgm:cxn modelId="{0DED9DBD-AF2F-4269-B996-5CC2BA8DD257}" type="presOf" srcId="{93E6476C-526B-44FC-BC7E-E453A4F9410D}" destId="{01F156F1-2E31-41E6-9A4D-825B8887B3E3}" srcOrd="0" destOrd="0" presId="urn:microsoft.com/office/officeart/2005/8/layout/radial1"/>
    <dgm:cxn modelId="{485391E6-14FD-4AE6-8D5B-BF6D4E4D233E}" type="presOf" srcId="{AF2B7B3C-AD20-41B5-8446-F5053A5521CB}" destId="{0E980852-E130-43A6-A05B-9983914F0F39}" srcOrd="0" destOrd="0" presId="urn:microsoft.com/office/officeart/2005/8/layout/radial1"/>
    <dgm:cxn modelId="{1C725294-612B-4F23-AC50-82A42AD054F0}" type="presOf" srcId="{CD48E898-36B0-467F-BD5A-B4D693042860}" destId="{F4053BD8-7E8C-4251-96E7-94A40B98D70A}" srcOrd="1" destOrd="0" presId="urn:microsoft.com/office/officeart/2005/8/layout/radial1"/>
    <dgm:cxn modelId="{B4D260F0-C3E9-4803-87F5-B98CC2454C8B}" srcId="{365D90F9-E133-45ED-9CE1-D0F687D95148}" destId="{4324F950-16D4-4DCB-B103-4A8A9577E515}" srcOrd="0" destOrd="0" parTransId="{B2DC136A-7772-4B8D-8E78-E0CDDAC37CDA}" sibTransId="{4D44A68C-B705-475D-B319-18F9AC5E86A8}"/>
    <dgm:cxn modelId="{2402AD58-7EB8-4FDE-AB50-6CF446556BB9}" srcId="{4324F950-16D4-4DCB-B103-4A8A9577E515}" destId="{F1E20ADF-17D7-46D2-8279-53F64C277D85}" srcOrd="0" destOrd="0" parTransId="{E1E4BA79-23ED-459C-B951-4E29C89F39D5}" sibTransId="{C1253630-866A-4719-B994-D1A495181A90}"/>
    <dgm:cxn modelId="{4F597E49-22F7-42A4-A500-7F5537E458B5}" srcId="{4324F950-16D4-4DCB-B103-4A8A9577E515}" destId="{AF2B7B3C-AD20-41B5-8446-F5053A5521CB}" srcOrd="4" destOrd="0" parTransId="{CD48E898-36B0-467F-BD5A-B4D693042860}" sibTransId="{35FC5B7D-D37F-4457-BF53-247B91D9396C}"/>
    <dgm:cxn modelId="{CC3CFF07-E144-4AB8-ADBA-2A31DA746554}" type="presOf" srcId="{E1E4BA79-23ED-459C-B951-4E29C89F39D5}" destId="{0CF3170E-801D-4987-BF8A-BD22CCAF5DC6}" srcOrd="1" destOrd="0" presId="urn:microsoft.com/office/officeart/2005/8/layout/radial1"/>
    <dgm:cxn modelId="{F03B40AC-2229-4E4B-8EDC-CADCFA3AECF0}" type="presOf" srcId="{62A78D2F-5807-44DA-8B74-DBCFEDB33E79}" destId="{F30F4244-4E4D-4F5C-A809-D68F37D4B2B9}" srcOrd="1" destOrd="0" presId="urn:microsoft.com/office/officeart/2005/8/layout/radial1"/>
    <dgm:cxn modelId="{C6629AB9-426F-46B1-9E5B-0710240CC995}" type="presOf" srcId="{BAB8320B-BFD9-493F-A509-94D2A3E6FFC0}" destId="{9043CFD6-B146-4470-A3EF-EFB25438B485}" srcOrd="0" destOrd="0" presId="urn:microsoft.com/office/officeart/2005/8/layout/radial1"/>
    <dgm:cxn modelId="{39FAB2CB-DF48-4C30-ADB3-4B498861E09E}" srcId="{4324F950-16D4-4DCB-B103-4A8A9577E515}" destId="{193741A7-48FB-4EB8-A187-41594A813343}" srcOrd="2" destOrd="0" parTransId="{CCA70045-616A-414B-BC75-6070B9118FA4}" sibTransId="{2A5349CE-F6B7-4C94-9DEC-16A3356A350D}"/>
    <dgm:cxn modelId="{7F06BD17-A5F5-48F7-B276-9ACF1D2FCBF0}" srcId="{4324F950-16D4-4DCB-B103-4A8A9577E515}" destId="{BAB8320B-BFD9-493F-A509-94D2A3E6FFC0}" srcOrd="6" destOrd="0" parTransId="{7BA95564-92EA-4A82-8253-89D2FEB962DD}" sibTransId="{46D5EA56-F319-4816-B8AA-A434DB5C12A5}"/>
    <dgm:cxn modelId="{99D9087F-B7AB-440F-BC98-AAC1F6405983}" type="presOf" srcId="{7BA95564-92EA-4A82-8253-89D2FEB962DD}" destId="{DC07635F-B7C8-48C3-8780-9F8FBCF8400F}" srcOrd="1" destOrd="0" presId="urn:microsoft.com/office/officeart/2005/8/layout/radial1"/>
    <dgm:cxn modelId="{C63EFE74-6653-4936-8778-D2B7B83F35FD}" type="presOf" srcId="{40911B59-57A6-4674-9A25-73C7B0F38F7E}" destId="{5959D60F-EA58-4558-BF96-E4B2B6F3DEE1}" srcOrd="0" destOrd="0" presId="urn:microsoft.com/office/officeart/2005/8/layout/radial1"/>
    <dgm:cxn modelId="{44AFD08A-0B3A-45F8-9B09-2B8EE64DC50D}" type="presOf" srcId="{E1E4BA79-23ED-459C-B951-4E29C89F39D5}" destId="{CF918A53-B84A-409B-94ED-6194506B7EEA}" srcOrd="0" destOrd="0" presId="urn:microsoft.com/office/officeart/2005/8/layout/radial1"/>
    <dgm:cxn modelId="{676CB335-3343-41D4-B8B9-C18E2C6FD89E}" type="presOf" srcId="{62A78D2F-5807-44DA-8B74-DBCFEDB33E79}" destId="{D0082EBF-91F8-4270-B7C2-789A00986D43}" srcOrd="0" destOrd="0" presId="urn:microsoft.com/office/officeart/2005/8/layout/radial1"/>
    <dgm:cxn modelId="{652CCBB7-F81C-4FF7-8E77-2E49C25B8BAE}" srcId="{4324F950-16D4-4DCB-B103-4A8A9577E515}" destId="{37D2D9B1-77F4-42BF-8981-F7EF8CB5BEB8}" srcOrd="5" destOrd="0" parTransId="{93E6476C-526B-44FC-BC7E-E453A4F9410D}" sibTransId="{C57B5610-36E5-4D07-BAA1-8B7E1ED1160F}"/>
    <dgm:cxn modelId="{546E8668-C968-4C2B-9234-44CA8A979FAC}" type="presOf" srcId="{FE273A0C-07C7-424B-9113-69BDC13A7957}" destId="{779D44A7-DA1C-440F-8CD2-ED95B5CFBEB5}" srcOrd="0" destOrd="0" presId="urn:microsoft.com/office/officeart/2005/8/layout/radial1"/>
    <dgm:cxn modelId="{75D42470-BAD9-4AE1-9527-9D36599A93BD}" srcId="{4324F950-16D4-4DCB-B103-4A8A9577E515}" destId="{FE273A0C-07C7-424B-9113-69BDC13A7957}" srcOrd="3" destOrd="0" parTransId="{40911B59-57A6-4674-9A25-73C7B0F38F7E}" sibTransId="{D422F526-0AD6-4A87-B92F-0C18212EAFF0}"/>
    <dgm:cxn modelId="{6977724E-C2E6-44AC-8DDA-23666ADF556F}" srcId="{4324F950-16D4-4DCB-B103-4A8A9577E515}" destId="{4D435CAB-29E4-4CCD-8355-DE3B2AD263FF}" srcOrd="1" destOrd="0" parTransId="{62A78D2F-5807-44DA-8B74-DBCFEDB33E79}" sibTransId="{6804E3C0-1E4B-4C15-8673-162CBAABB0F4}"/>
    <dgm:cxn modelId="{878EF986-AC77-44D7-87BA-A31AE1BD728F}" type="presParOf" srcId="{CEF2A01C-F440-497C-8EF4-78DEA32E9678}" destId="{5B1FD7CE-8886-4349-BCD1-E95A757F0987}" srcOrd="0" destOrd="0" presId="urn:microsoft.com/office/officeart/2005/8/layout/radial1"/>
    <dgm:cxn modelId="{87E94CEF-5832-41B8-BC34-44D65921B869}" type="presParOf" srcId="{CEF2A01C-F440-497C-8EF4-78DEA32E9678}" destId="{CF918A53-B84A-409B-94ED-6194506B7EEA}" srcOrd="1" destOrd="0" presId="urn:microsoft.com/office/officeart/2005/8/layout/radial1"/>
    <dgm:cxn modelId="{98C7C7F4-2C54-458F-A9AB-2660FC0BBED8}" type="presParOf" srcId="{CF918A53-B84A-409B-94ED-6194506B7EEA}" destId="{0CF3170E-801D-4987-BF8A-BD22CCAF5DC6}" srcOrd="0" destOrd="0" presId="urn:microsoft.com/office/officeart/2005/8/layout/radial1"/>
    <dgm:cxn modelId="{AACBEAEE-BFD7-47AB-8D45-BAD55C33E955}" type="presParOf" srcId="{CEF2A01C-F440-497C-8EF4-78DEA32E9678}" destId="{DBC2B7EA-9A34-41AE-92F1-6B3344029CF9}" srcOrd="2" destOrd="0" presId="urn:microsoft.com/office/officeart/2005/8/layout/radial1"/>
    <dgm:cxn modelId="{6AC54BEA-48FC-4B3E-9F4A-A43D754A44EF}" type="presParOf" srcId="{CEF2A01C-F440-497C-8EF4-78DEA32E9678}" destId="{D0082EBF-91F8-4270-B7C2-789A00986D43}" srcOrd="3" destOrd="0" presId="urn:microsoft.com/office/officeart/2005/8/layout/radial1"/>
    <dgm:cxn modelId="{FF8B5165-4E18-485A-914A-BA3FB4B05977}" type="presParOf" srcId="{D0082EBF-91F8-4270-B7C2-789A00986D43}" destId="{F30F4244-4E4D-4F5C-A809-D68F37D4B2B9}" srcOrd="0" destOrd="0" presId="urn:microsoft.com/office/officeart/2005/8/layout/radial1"/>
    <dgm:cxn modelId="{F1EFADA4-F3A0-40D0-8E2A-0D09548EA513}" type="presParOf" srcId="{CEF2A01C-F440-497C-8EF4-78DEA32E9678}" destId="{9337AD45-7F79-4E90-AB07-CF780AFDA563}" srcOrd="4" destOrd="0" presId="urn:microsoft.com/office/officeart/2005/8/layout/radial1"/>
    <dgm:cxn modelId="{22D92AA8-1113-40B8-BEF2-ABED64B1237E}" type="presParOf" srcId="{CEF2A01C-F440-497C-8EF4-78DEA32E9678}" destId="{9BB27BF3-1A79-4F78-AC64-2A6928597C7B}" srcOrd="5" destOrd="0" presId="urn:microsoft.com/office/officeart/2005/8/layout/radial1"/>
    <dgm:cxn modelId="{4FF03B75-C786-4B6D-B23D-2EFA85ECAA23}" type="presParOf" srcId="{9BB27BF3-1A79-4F78-AC64-2A6928597C7B}" destId="{ACA14AF9-3E2A-4820-A9E2-4E6BE4CA0B8A}" srcOrd="0" destOrd="0" presId="urn:microsoft.com/office/officeart/2005/8/layout/radial1"/>
    <dgm:cxn modelId="{DF95C41C-274F-4950-8F6C-5061D3B0B45E}" type="presParOf" srcId="{CEF2A01C-F440-497C-8EF4-78DEA32E9678}" destId="{B20BC738-83DF-405F-8FF5-EA475D593C25}" srcOrd="6" destOrd="0" presId="urn:microsoft.com/office/officeart/2005/8/layout/radial1"/>
    <dgm:cxn modelId="{211D4E47-A536-4BC4-AE7D-9E424890EE98}" type="presParOf" srcId="{CEF2A01C-F440-497C-8EF4-78DEA32E9678}" destId="{5959D60F-EA58-4558-BF96-E4B2B6F3DEE1}" srcOrd="7" destOrd="0" presId="urn:microsoft.com/office/officeart/2005/8/layout/radial1"/>
    <dgm:cxn modelId="{D731CDE5-E8CE-4C1B-BAA8-7B6F2E419555}" type="presParOf" srcId="{5959D60F-EA58-4558-BF96-E4B2B6F3DEE1}" destId="{4FDBF3D3-7862-4AA7-8507-C52C6C950DCD}" srcOrd="0" destOrd="0" presId="urn:microsoft.com/office/officeart/2005/8/layout/radial1"/>
    <dgm:cxn modelId="{A98BF4F7-B4EC-439A-B176-D9CEFBE5432C}" type="presParOf" srcId="{CEF2A01C-F440-497C-8EF4-78DEA32E9678}" destId="{779D44A7-DA1C-440F-8CD2-ED95B5CFBEB5}" srcOrd="8" destOrd="0" presId="urn:microsoft.com/office/officeart/2005/8/layout/radial1"/>
    <dgm:cxn modelId="{894C3213-8C70-46BD-A3FA-270E1960E3E0}" type="presParOf" srcId="{CEF2A01C-F440-497C-8EF4-78DEA32E9678}" destId="{B5E28CEC-16BF-4DAC-8801-17DFE3CBB09D}" srcOrd="9" destOrd="0" presId="urn:microsoft.com/office/officeart/2005/8/layout/radial1"/>
    <dgm:cxn modelId="{DA4938EA-EFBA-4639-9C57-A43A00F17A6D}" type="presParOf" srcId="{B5E28CEC-16BF-4DAC-8801-17DFE3CBB09D}" destId="{F4053BD8-7E8C-4251-96E7-94A40B98D70A}" srcOrd="0" destOrd="0" presId="urn:microsoft.com/office/officeart/2005/8/layout/radial1"/>
    <dgm:cxn modelId="{739F6B3C-F1D6-4550-9FF7-E2F8BE4A399C}" type="presParOf" srcId="{CEF2A01C-F440-497C-8EF4-78DEA32E9678}" destId="{0E980852-E130-43A6-A05B-9983914F0F39}" srcOrd="10" destOrd="0" presId="urn:microsoft.com/office/officeart/2005/8/layout/radial1"/>
    <dgm:cxn modelId="{267477E0-9335-43BA-AC38-453A540F5BAA}" type="presParOf" srcId="{CEF2A01C-F440-497C-8EF4-78DEA32E9678}" destId="{01F156F1-2E31-41E6-9A4D-825B8887B3E3}" srcOrd="11" destOrd="0" presId="urn:microsoft.com/office/officeart/2005/8/layout/radial1"/>
    <dgm:cxn modelId="{BACCC471-9AAF-4CB4-927D-B76A7CBC812D}" type="presParOf" srcId="{01F156F1-2E31-41E6-9A4D-825B8887B3E3}" destId="{2770A540-F203-4747-8357-C88418D88F42}" srcOrd="0" destOrd="0" presId="urn:microsoft.com/office/officeart/2005/8/layout/radial1"/>
    <dgm:cxn modelId="{0877B472-91F4-4266-B49E-D2B0098C8670}" type="presParOf" srcId="{CEF2A01C-F440-497C-8EF4-78DEA32E9678}" destId="{C964167B-9175-4A05-A412-3FB985A6F29C}" srcOrd="12" destOrd="0" presId="urn:microsoft.com/office/officeart/2005/8/layout/radial1"/>
    <dgm:cxn modelId="{8246A26B-1771-4C7D-8A11-571540FCF89E}" type="presParOf" srcId="{CEF2A01C-F440-497C-8EF4-78DEA32E9678}" destId="{CA839F5A-5245-4000-A595-16512629E724}" srcOrd="13" destOrd="0" presId="urn:microsoft.com/office/officeart/2005/8/layout/radial1"/>
    <dgm:cxn modelId="{C708AA6D-47B2-4866-85CF-482CA619446F}" type="presParOf" srcId="{CA839F5A-5245-4000-A595-16512629E724}" destId="{DC07635F-B7C8-48C3-8780-9F8FBCF8400F}" srcOrd="0" destOrd="0" presId="urn:microsoft.com/office/officeart/2005/8/layout/radial1"/>
    <dgm:cxn modelId="{8204B5AB-BF79-4673-845C-5CCBF4B1C27D}" type="presParOf" srcId="{CEF2A01C-F440-497C-8EF4-78DEA32E9678}" destId="{9043CFD6-B146-4470-A3EF-EFB25438B48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FD7CE-8886-4349-BCD1-E95A757F0987}">
      <dsp:nvSpPr>
        <dsp:cNvPr id="0" name=""/>
        <dsp:cNvSpPr/>
      </dsp:nvSpPr>
      <dsp:spPr>
        <a:xfrm>
          <a:off x="3236547" y="1982886"/>
          <a:ext cx="1308721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428205" y="2174544"/>
        <a:ext cx="925405" cy="925405"/>
      </dsp:txXfrm>
    </dsp:sp>
    <dsp:sp modelId="{CF918A53-B84A-409B-94ED-6194506B7EEA}">
      <dsp:nvSpPr>
        <dsp:cNvPr id="0" name=""/>
        <dsp:cNvSpPr/>
      </dsp:nvSpPr>
      <dsp:spPr>
        <a:xfrm rot="16200000">
          <a:off x="3563281" y="1639955"/>
          <a:ext cx="655253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55253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4526" y="1638878"/>
        <a:ext cx="32762" cy="32762"/>
      </dsp:txXfrm>
    </dsp:sp>
    <dsp:sp modelId="{DBC2B7EA-9A34-41AE-92F1-6B3344029CF9}">
      <dsp:nvSpPr>
        <dsp:cNvPr id="0" name=""/>
        <dsp:cNvSpPr/>
      </dsp:nvSpPr>
      <dsp:spPr>
        <a:xfrm>
          <a:off x="2905015" y="18911"/>
          <a:ext cx="1971785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জন্ম কত সালে  কোথায় ?</a:t>
          </a:r>
          <a:endParaRPr lang="en-US" sz="2400" kern="1200" dirty="0"/>
        </a:p>
      </dsp:txBody>
      <dsp:txXfrm>
        <a:off x="3193776" y="210569"/>
        <a:ext cx="1394263" cy="925405"/>
      </dsp:txXfrm>
    </dsp:sp>
    <dsp:sp modelId="{D0082EBF-91F8-4270-B7C2-789A00986D43}">
      <dsp:nvSpPr>
        <dsp:cNvPr id="0" name=""/>
        <dsp:cNvSpPr/>
      </dsp:nvSpPr>
      <dsp:spPr>
        <a:xfrm rot="19495250">
          <a:off x="4335679" y="1958807"/>
          <a:ext cx="999008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9008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10208" y="1949137"/>
        <a:ext cx="49950" cy="49950"/>
      </dsp:txXfrm>
    </dsp:sp>
    <dsp:sp modelId="{9337AD45-7F79-4E90-AB07-CF780AFDA563}">
      <dsp:nvSpPr>
        <dsp:cNvPr id="0" name=""/>
        <dsp:cNvSpPr/>
      </dsp:nvSpPr>
      <dsp:spPr>
        <a:xfrm>
          <a:off x="4966021" y="568068"/>
          <a:ext cx="1879049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পিতা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ও মাতার নাম কী? </a:t>
          </a:r>
          <a:endParaRPr lang="en-US" sz="2400" kern="1200" dirty="0"/>
        </a:p>
      </dsp:txBody>
      <dsp:txXfrm>
        <a:off x="5241201" y="759726"/>
        <a:ext cx="1328689" cy="925405"/>
      </dsp:txXfrm>
    </dsp:sp>
    <dsp:sp modelId="{9BB27BF3-1A79-4F78-AC64-2A6928597C7B}">
      <dsp:nvSpPr>
        <dsp:cNvPr id="0" name=""/>
        <dsp:cNvSpPr/>
      </dsp:nvSpPr>
      <dsp:spPr>
        <a:xfrm rot="334414">
          <a:off x="4540228" y="2725504"/>
          <a:ext cx="82384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823844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1554" y="2720212"/>
        <a:ext cx="41192" cy="41192"/>
      </dsp:txXfrm>
    </dsp:sp>
    <dsp:sp modelId="{B20BC738-83DF-405F-8FF5-EA475D593C25}">
      <dsp:nvSpPr>
        <dsp:cNvPr id="0" name=""/>
        <dsp:cNvSpPr/>
      </dsp:nvSpPr>
      <dsp:spPr>
        <a:xfrm>
          <a:off x="5352818" y="2217967"/>
          <a:ext cx="1894138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কত সালে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মাধ্যমিক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 ও উচ্চমাধ্যমিক পাশ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/>
        </a:p>
      </dsp:txBody>
      <dsp:txXfrm>
        <a:off x="5630208" y="2409625"/>
        <a:ext cx="1339358" cy="925405"/>
      </dsp:txXfrm>
    </dsp:sp>
    <dsp:sp modelId="{5959D60F-EA58-4558-BF96-E4B2B6F3DEE1}">
      <dsp:nvSpPr>
        <dsp:cNvPr id="0" name=""/>
        <dsp:cNvSpPr/>
      </dsp:nvSpPr>
      <dsp:spPr>
        <a:xfrm rot="2641942">
          <a:off x="4225586" y="3412541"/>
          <a:ext cx="96617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66170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84517" y="3403691"/>
        <a:ext cx="48308" cy="48308"/>
      </dsp:txXfrm>
    </dsp:sp>
    <dsp:sp modelId="{779D44A7-DA1C-440F-8CD2-ED95B5CFBEB5}">
      <dsp:nvSpPr>
        <dsp:cNvPr id="0" name=""/>
        <dsp:cNvSpPr/>
      </dsp:nvSpPr>
      <dsp:spPr>
        <a:xfrm>
          <a:off x="4648199" y="3644282"/>
          <a:ext cx="1922381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দুটি উল্লেখযোগ্য গ্রন্থের নাম? </a:t>
          </a:r>
          <a:endParaRPr lang="en-US" sz="2400" kern="1200" dirty="0"/>
        </a:p>
      </dsp:txBody>
      <dsp:txXfrm>
        <a:off x="4929725" y="3835940"/>
        <a:ext cx="1359329" cy="925405"/>
      </dsp:txXfrm>
    </dsp:sp>
    <dsp:sp modelId="{B5E28CEC-16BF-4DAC-8801-17DFE3CBB09D}">
      <dsp:nvSpPr>
        <dsp:cNvPr id="0" name=""/>
        <dsp:cNvSpPr/>
      </dsp:nvSpPr>
      <dsp:spPr>
        <a:xfrm rot="6942857">
          <a:off x="3171742" y="3484986"/>
          <a:ext cx="607091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07091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0110" y="3485113"/>
        <a:ext cx="30354" cy="30354"/>
      </dsp:txXfrm>
    </dsp:sp>
    <dsp:sp modelId="{0E980852-E130-43A6-A05B-9983914F0F39}">
      <dsp:nvSpPr>
        <dsp:cNvPr id="0" name=""/>
        <dsp:cNvSpPr/>
      </dsp:nvSpPr>
      <dsp:spPr>
        <a:xfrm>
          <a:off x="1837319" y="3752366"/>
          <a:ext cx="2402904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খানা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?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189216" y="3944024"/>
        <a:ext cx="1699110" cy="925405"/>
      </dsp:txXfrm>
    </dsp:sp>
    <dsp:sp modelId="{01F156F1-2E31-41E6-9A4D-825B8887B3E3}">
      <dsp:nvSpPr>
        <dsp:cNvPr id="0" name=""/>
        <dsp:cNvSpPr/>
      </dsp:nvSpPr>
      <dsp:spPr>
        <a:xfrm rot="10277666">
          <a:off x="2412666" y="2784270"/>
          <a:ext cx="836237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836237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09878" y="2778668"/>
        <a:ext cx="41811" cy="41811"/>
      </dsp:txXfrm>
    </dsp:sp>
    <dsp:sp modelId="{C964167B-9175-4A05-A412-3FB985A6F29C}">
      <dsp:nvSpPr>
        <dsp:cNvPr id="0" name=""/>
        <dsp:cNvSpPr/>
      </dsp:nvSpPr>
      <dsp:spPr>
        <a:xfrm>
          <a:off x="381003" y="2362200"/>
          <a:ext cx="2065372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বিষয়ে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লেখা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পড়া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?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83470" y="2553858"/>
        <a:ext cx="1460438" cy="925405"/>
      </dsp:txXfrm>
    </dsp:sp>
    <dsp:sp modelId="{CA839F5A-5245-4000-A595-16512629E724}">
      <dsp:nvSpPr>
        <dsp:cNvPr id="0" name=""/>
        <dsp:cNvSpPr/>
      </dsp:nvSpPr>
      <dsp:spPr>
        <a:xfrm rot="13004727">
          <a:off x="2593250" y="1973624"/>
          <a:ext cx="85862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858620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1095" y="1967463"/>
        <a:ext cx="42931" cy="42931"/>
      </dsp:txXfrm>
    </dsp:sp>
    <dsp:sp modelId="{9043CFD6-B146-4470-A3EF-EFB25438B485}">
      <dsp:nvSpPr>
        <dsp:cNvPr id="0" name=""/>
        <dsp:cNvSpPr/>
      </dsp:nvSpPr>
      <dsp:spPr>
        <a:xfrm>
          <a:off x="1098158" y="599242"/>
          <a:ext cx="1879036" cy="130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পরলোগমন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 কত সালে?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73336" y="790900"/>
        <a:ext cx="1328680" cy="92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93F9-6A08-4097-8EE3-18120BFA9B6E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46E1D-B745-4BC4-91D2-B17F139C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1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9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7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3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1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9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27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2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22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4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2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7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01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51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9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04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6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36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2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59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14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44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9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8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04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84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68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50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58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97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5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731"/>
            <a:ext cx="9144000" cy="1839532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prstTxWarp prst="textFadeRight">
              <a:avLst/>
            </a:prstTxWarp>
            <a:noAutofit/>
          </a:bodyPr>
          <a:lstStyle/>
          <a:p>
            <a:r>
              <a:rPr lang="en-US" sz="13800" b="1" spc="300" dirty="0" err="1" smtClean="0">
                <a:ln w="11430" cmpd="sng">
                  <a:solidFill>
                    <a:srgbClr val="FF33C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dirty="0">
              <a:ln w="11430" cmpd="sng">
                <a:solidFill>
                  <a:srgbClr val="FF33CC"/>
                </a:solidFill>
                <a:prstDash val="solid"/>
                <a:miter lim="800000"/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9141"/>
            <a:ext cx="9144000" cy="50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800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কক.PNG"/>
          <p:cNvPicPr>
            <a:picLocks noChangeAspect="1"/>
          </p:cNvPicPr>
          <p:nvPr/>
        </p:nvPicPr>
        <p:blipFill>
          <a:blip r:embed="rId2"/>
          <a:srcRect l="15443" t="6245" r="29672" b="25388"/>
          <a:stretch>
            <a:fillRect/>
          </a:stretch>
        </p:blipFill>
        <p:spPr>
          <a:xfrm>
            <a:off x="4865766" y="1905000"/>
            <a:ext cx="4049634" cy="3603978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/>
          <a:srcRect l="934" t="10085" r="23755" b="10085"/>
          <a:stretch>
            <a:fillRect/>
          </a:stretch>
        </p:blipFill>
        <p:spPr>
          <a:xfrm>
            <a:off x="363940" y="1900451"/>
            <a:ext cx="4401312" cy="35814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276600" y="533400"/>
            <a:ext cx="1219200" cy="914400"/>
          </a:xfrm>
          <a:prstGeom prst="wedgeEllipseCallout">
            <a:avLst>
              <a:gd name="adj1" fmla="val -49938"/>
              <a:gd name="adj2" fmla="val 16548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জগদল</a:t>
            </a:r>
            <a:endParaRPr lang="en-US" sz="2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15200" y="533400"/>
            <a:ext cx="1219200" cy="914400"/>
          </a:xfrm>
          <a:prstGeom prst="wedgeEllipseCallout">
            <a:avLst>
              <a:gd name="adj1" fmla="val -58893"/>
              <a:gd name="adj2" fmla="val 204291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জগদল</a:t>
            </a:r>
            <a:endParaRPr lang="en-US" sz="2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28956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0"/>
            <a:ext cx="8350302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1"/>
            <a:ext cx="8313295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648" y="5943601"/>
            <a:ext cx="796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জগদলের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মহারাজার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pic>
        <p:nvPicPr>
          <p:cNvPr id="3" name="Picture 2" descr="2012-12-29-19-45-51-50df486f6565e-untitled-29.jpg"/>
          <p:cNvPicPr>
            <a:picLocks noChangeAspect="1"/>
          </p:cNvPicPr>
          <p:nvPr/>
        </p:nvPicPr>
        <p:blipFill>
          <a:blip r:embed="rId3"/>
          <a:srcRect l="45294" r="24118" b="60300"/>
          <a:stretch>
            <a:fillRect/>
          </a:stretch>
        </p:blipFill>
        <p:spPr>
          <a:xfrm>
            <a:off x="4851779" y="457200"/>
            <a:ext cx="3581400" cy="248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8_1image_09_11_568344000d.jpg"/>
          <p:cNvPicPr>
            <a:picLocks noChangeAspect="1"/>
          </p:cNvPicPr>
          <p:nvPr/>
        </p:nvPicPr>
        <p:blipFill>
          <a:blip r:embed="rId4"/>
          <a:srcRect l="8519" t="3296" r="11058" b="9322"/>
          <a:stretch>
            <a:fillRect/>
          </a:stretch>
        </p:blipFill>
        <p:spPr>
          <a:xfrm>
            <a:off x="1078242" y="45720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3581400" cy="208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2004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1417662" y="228600"/>
            <a:ext cx="6354738" cy="914400"/>
          </a:xfrm>
          <a:prstGeom prst="star24">
            <a:avLst>
              <a:gd name="adj" fmla="val 3286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1740" y="2551837"/>
            <a:ext cx="6751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মহারাজার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জাগদলে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ম্যালেরিয়ার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" y="0"/>
            <a:ext cx="91359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966449" cy="380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52836"/>
          <a:stretch/>
        </p:blipFill>
        <p:spPr>
          <a:xfrm>
            <a:off x="4424786" y="609600"/>
            <a:ext cx="4312693" cy="3879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224" y="487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মহারাজা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ইন্ডিয়াতে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20180102122011.jpg"/>
          <p:cNvPicPr>
            <a:picLocks noChangeAspect="1"/>
          </p:cNvPicPr>
          <p:nvPr/>
        </p:nvPicPr>
        <p:blipFill>
          <a:blip r:embed="rId2"/>
          <a:srcRect l="23714" t="8491" r="16858" b="23585"/>
          <a:stretch>
            <a:fillRect/>
          </a:stretch>
        </p:blipFill>
        <p:spPr>
          <a:xfrm>
            <a:off x="685800" y="378986"/>
            <a:ext cx="3429000" cy="2901461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3"/>
          <a:srcRect t="16667" r="10000" b="16667"/>
          <a:stretch>
            <a:fillRect/>
          </a:stretch>
        </p:blipFill>
        <p:spPr>
          <a:xfrm>
            <a:off x="4343400" y="3840709"/>
            <a:ext cx="3810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1233"/>
            <a:ext cx="3810000" cy="28923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66800" y="3810000"/>
            <a:ext cx="2781829" cy="2590800"/>
            <a:chOff x="6260744" y="412402"/>
            <a:chExt cx="2553229" cy="15592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48" r="60225"/>
            <a:stretch/>
          </p:blipFill>
          <p:spPr>
            <a:xfrm>
              <a:off x="7162800" y="412403"/>
              <a:ext cx="1651173" cy="15592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r="49859"/>
            <a:stretch/>
          </p:blipFill>
          <p:spPr>
            <a:xfrm>
              <a:off x="6260744" y="412402"/>
              <a:ext cx="1130656" cy="155927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332053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900" y="332053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2883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9" r="26087" b="33970"/>
          <a:stretch/>
        </p:blipFill>
        <p:spPr>
          <a:xfrm>
            <a:off x="609601" y="1066800"/>
            <a:ext cx="3809999" cy="381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1816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সাপটি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334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সাপের</a:t>
            </a:r>
            <a:r>
              <a:rPr lang="en-US" dirty="0" smtClean="0"/>
              <a:t> </a:t>
            </a:r>
            <a:r>
              <a:rPr lang="en-US" dirty="0" err="1" smtClean="0"/>
              <a:t>কামরে</a:t>
            </a:r>
            <a:r>
              <a:rPr lang="en-US" dirty="0" smtClean="0"/>
              <a:t> </a:t>
            </a:r>
            <a:r>
              <a:rPr lang="en-US" dirty="0" err="1" smtClean="0"/>
              <a:t>কুকুরটি</a:t>
            </a:r>
            <a:r>
              <a:rPr lang="en-US" dirty="0" smtClean="0"/>
              <a:t> </a:t>
            </a:r>
            <a:r>
              <a:rPr lang="en-US" dirty="0" err="1" smtClean="0"/>
              <a:t>পচেগলে</a:t>
            </a:r>
            <a:r>
              <a:rPr lang="en-US" dirty="0" smtClean="0"/>
              <a:t> </a:t>
            </a:r>
            <a:r>
              <a:rPr lang="en-US" dirty="0" err="1" smtClean="0"/>
              <a:t>যাচ্ছে</a:t>
            </a:r>
            <a:r>
              <a:rPr lang="en-US" dirty="0" smtClean="0"/>
              <a:t>।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9" r="42017" b="55142"/>
          <a:stretch/>
        </p:blipFill>
        <p:spPr>
          <a:xfrm>
            <a:off x="4876800" y="1116415"/>
            <a:ext cx="4038600" cy="35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9"/>
          <a:stretch/>
        </p:blipFill>
        <p:spPr>
          <a:xfrm>
            <a:off x="1104900" y="838200"/>
            <a:ext cx="6858001" cy="3808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00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কুকুরটিকে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981200"/>
            <a:ext cx="8176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কুকুরকে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সারর্মম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1417662" y="228600"/>
            <a:ext cx="6354738" cy="914400"/>
          </a:xfrm>
          <a:prstGeom prst="star24">
            <a:avLst>
              <a:gd name="adj" fmla="val 3286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54707"/>
            <a:ext cx="5638800" cy="9598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লেখকের স্বপ্নময় দিন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কেটেছে 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0" y="1295400"/>
            <a:ext cx="16764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জগদলে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819400"/>
            <a:ext cx="56388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জগদলের নৈমিত্তিক ব্যাপার কি 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2590800"/>
            <a:ext cx="2438400" cy="1219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ম্যালেরিয়ায় মৃত্যু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962400"/>
            <a:ext cx="5638800" cy="99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ম্যালেরিয়ার প্রতিষেধক হিসাবে লেখকেরা প্রতি রবিবার কি খাচ্ছে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3962400"/>
            <a:ext cx="22860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পাঁচ গ্রেন কুইনাইন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24-Point Star 18"/>
          <p:cNvSpPr/>
          <p:nvPr/>
        </p:nvSpPr>
        <p:spPr>
          <a:xfrm>
            <a:off x="1417662" y="228600"/>
            <a:ext cx="6354738" cy="914400"/>
          </a:xfrm>
          <a:prstGeom prst="star24">
            <a:avLst>
              <a:gd name="adj" fmla="val 3286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399" y="5334000"/>
            <a:ext cx="5257800" cy="99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কুকুরটির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53200" y="5257800"/>
            <a:ext cx="22860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 t="22223" r="22256" b="38990"/>
          <a:stretch/>
        </p:blipFill>
        <p:spPr>
          <a:xfrm>
            <a:off x="381000" y="990600"/>
            <a:ext cx="3676962" cy="2630985"/>
          </a:xfrm>
          <a:prstGeom prst="ellipse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46" y="1066800"/>
            <a:ext cx="3845154" cy="2617131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9" y="3773986"/>
            <a:ext cx="472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গোলাম সরোয়ার</a:t>
            </a:r>
            <a:b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  <a:b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দক্ষিণ খাওক্ষীর মেহেদীয়া দাখিল মাদ্রাসা </a:t>
            </a:r>
            <a:b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ডাকঘরঃ আমিরাবাদ, উপজেলাঃ নলছিটি, জেলাঃ ঝালকাঠী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733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১০ম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উপস্থিতিঃ ৪৮ জন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4849" y="30977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57" y="381000"/>
            <a:ext cx="2116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6" y="1007744"/>
            <a:ext cx="6713664" cy="3485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724400"/>
            <a:ext cx="7688136" cy="1295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‘’মহারাজের রুচি দেখে মুগ্ধ হতে হয়’’ -কথাটি কে এবং কেন বলেছিল?</a:t>
            </a:r>
          </a:p>
          <a:p>
            <a:pPr algn="ctr"/>
            <a:r>
              <a:rPr lang="bn-IN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সে বিষয়ে ১০ বাক্যে একটি অনুচ্ছেদ লিখে আনবে।</a:t>
            </a:r>
            <a:endParaRPr lang="en-US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897" r="-476" b="3703"/>
          <a:stretch/>
        </p:blipFill>
        <p:spPr>
          <a:xfrm>
            <a:off x="1367546" y="609600"/>
            <a:ext cx="6414796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44958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" y="0"/>
            <a:ext cx="9135901" cy="6858000"/>
          </a:xfrm>
          <a:prstGeom prst="rect">
            <a:avLst/>
          </a:prstGeom>
        </p:spPr>
      </p:pic>
      <p:pic>
        <p:nvPicPr>
          <p:cNvPr id="7" name="Picture 6" descr="maxresdefault (5).jpg"/>
          <p:cNvPicPr>
            <a:picLocks noChangeAspect="1"/>
          </p:cNvPicPr>
          <p:nvPr/>
        </p:nvPicPr>
        <p:blipFill>
          <a:blip r:embed="rId3" cstate="print"/>
          <a:srcRect l="8333" t="27778" r="11667" b="5556"/>
          <a:stretch>
            <a:fillRect/>
          </a:stretch>
        </p:blipFill>
        <p:spPr>
          <a:xfrm>
            <a:off x="471126" y="4601817"/>
            <a:ext cx="1843265" cy="14643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9" b="55920"/>
          <a:stretch/>
        </p:blipFill>
        <p:spPr>
          <a:xfrm>
            <a:off x="251881" y="2428709"/>
            <a:ext cx="2031803" cy="13050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28871"/>
            <a:ext cx="2017644" cy="191100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103948" y="1107727"/>
            <a:ext cx="2553229" cy="1559273"/>
            <a:chOff x="6260744" y="412402"/>
            <a:chExt cx="2553229" cy="15592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48" r="60225"/>
            <a:stretch/>
          </p:blipFill>
          <p:spPr>
            <a:xfrm>
              <a:off x="7162800" y="412403"/>
              <a:ext cx="1651173" cy="155927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r="49859"/>
            <a:stretch/>
          </p:blipFill>
          <p:spPr>
            <a:xfrm>
              <a:off x="6260744" y="412402"/>
              <a:ext cx="1130656" cy="155927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1061" y="495301"/>
            <a:ext cx="3388231" cy="1612909"/>
            <a:chOff x="421061" y="495301"/>
            <a:chExt cx="3388231" cy="1612909"/>
          </a:xfrm>
        </p:grpSpPr>
        <p:pic>
          <p:nvPicPr>
            <p:cNvPr id="1026" name="Picture 2" descr="D:\picture\Fun photo\2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61" y="495301"/>
              <a:ext cx="2031803" cy="161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4" t="42623" r="64328" b="9492"/>
            <a:stretch/>
          </p:blipFill>
          <p:spPr>
            <a:xfrm>
              <a:off x="2279135" y="502694"/>
              <a:ext cx="1530157" cy="155927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6" y="4601817"/>
            <a:ext cx="2020626" cy="173805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1267782" y="3733800"/>
            <a:ext cx="0" cy="8680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410200" y="5036835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03157" y="2667000"/>
            <a:ext cx="28433" cy="17618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86200" y="1600200"/>
            <a:ext cx="2217748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314391" y="5185487"/>
            <a:ext cx="1272793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60008" y="266131"/>
            <a:ext cx="5105400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নিম্ন প্রদর্শিত ছবি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গুলো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লক্ষ্য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কর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2200" y="2514600"/>
            <a:ext cx="449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কুকুরটির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44213" y="3037821"/>
            <a:ext cx="3356588" cy="12293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নিয়তি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kern="0" dirty="0">
                <a:solidFill>
                  <a:sysClr val="window" lastClr="FFFFFF"/>
                </a:solidFill>
                <a:latin typeface="SutonnyOMJ" pitchFamily="2" charset="0"/>
                <a:cs typeface="SutonnyOMJ" pitchFamily="2" charset="0"/>
              </a:rPr>
              <a:t>হুমায়ূন </a:t>
            </a:r>
            <a:r>
              <a:rPr lang="bn-IN" sz="3200" kern="0" dirty="0" smtClean="0">
                <a:solidFill>
                  <a:sysClr val="window" lastClr="FFFFFF"/>
                </a:solidFill>
                <a:latin typeface="SutonnyOMJ" pitchFamily="2" charset="0"/>
                <a:cs typeface="SutonnyOMJ" pitchFamily="2" charset="0"/>
              </a:rPr>
              <a:t>আহমেদ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5" grpId="0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1" y="-27296"/>
            <a:ext cx="91359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1960906"/>
            <a:ext cx="7467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 পরচিতি বলতে পারবে।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নুতান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শব্দার্থ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নিয়তি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জগদলে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1417662" y="228600"/>
            <a:ext cx="6354738" cy="914400"/>
          </a:xfrm>
          <a:prstGeom prst="star24">
            <a:avLst>
              <a:gd name="adj" fmla="val 3286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/>
            <a:r>
              <a:rPr lang="bn-IN" sz="4000" kern="0" dirty="0">
                <a:ln>
                  <a:solidFill>
                    <a:sysClr val="windowText" lastClr="000000"/>
                  </a:solidFill>
                  <a:prstDash val="sysDot"/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r\IMG_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4" y="1295400"/>
            <a:ext cx="6698411" cy="3842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371600" y="60215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360" y="53881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 নিরবে লেখক পরিচয় পড়।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3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0047588"/>
              </p:ext>
            </p:extLst>
          </p:nvPr>
        </p:nvGraphicFramePr>
        <p:xfrm>
          <a:off x="838200" y="12954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1828800" cy="1783872"/>
          </a:xfrm>
          <a:prstGeom prst="ellipse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61280" y="365760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350520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১৯৬৫, ১৯৬৭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49530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নন্দিত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পরশমনি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51054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২০০টি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193457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129540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১৯৪৮,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নেত্রকোনায়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5707039" y="18288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ফয়জার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আয়শা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ফয়েজ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1417662" y="228600"/>
            <a:ext cx="6354738" cy="914400"/>
          </a:xfrm>
          <a:prstGeom prst="star24">
            <a:avLst>
              <a:gd name="adj" fmla="val 3286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লেখক পরিচিতি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838200"/>
            <a:ext cx="5257800" cy="609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নিচে কিছু কঠিন শব্দের উচ্চারণ ও অর্থ দেওয়া হলো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14400" y="1828800"/>
            <a:ext cx="1371600" cy="838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অদ্ভুত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41827" y="1866900"/>
            <a:ext cx="12954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অসাধারণ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505200" y="1828800"/>
            <a:ext cx="1295400" cy="8382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অদভুত</a:t>
            </a:r>
            <a:endParaRPr lang="en-US" sz="2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14400" y="4267200"/>
            <a:ext cx="13716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যন্ত্রণা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505200" y="4267200"/>
            <a:ext cx="1371600" cy="9144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যনত্রোনা</a:t>
            </a:r>
            <a:endParaRPr lang="en-US" sz="2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41827" y="4343400"/>
            <a:ext cx="13716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ব্যাথা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14400" y="2971800"/>
            <a:ext cx="12954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রোমাঞ্চকর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505200" y="2971800"/>
            <a:ext cx="1447800" cy="9144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রোমানচোকর</a:t>
            </a:r>
            <a:endParaRPr lang="en-US" sz="2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494060" y="2941093"/>
            <a:ext cx="12954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শিহরণ জাগায় এমন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914400" y="5312391"/>
            <a:ext cx="13716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চাতাল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505200" y="5334000"/>
            <a:ext cx="1371600" cy="91440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চাতাল</a:t>
            </a:r>
            <a:endParaRPr lang="en-US" sz="2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694227" y="5410200"/>
            <a:ext cx="1371600" cy="7620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3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371600" y="838200"/>
            <a:ext cx="6096000" cy="1600200"/>
          </a:xfrm>
          <a:prstGeom prst="star12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4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66900" y="3432628"/>
            <a:ext cx="5105400" cy="2590800"/>
          </a:xfrm>
          <a:prstGeom prst="star16">
            <a:avLst>
              <a:gd name="adj" fmla="val 37500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n-IN" sz="4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৭৮</a:t>
            </a:r>
            <a:r>
              <a:rPr lang="bn-BD" sz="4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bn-IN" sz="4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ষ্ঠা </a:t>
            </a:r>
            <a:endParaRPr lang="en-US" sz="4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403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60960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সরবপাঠ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371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2_Office Theme</vt:lpstr>
      <vt:lpstr>1_Office Theme</vt:lpstr>
      <vt:lpstr>3_Office Theme</vt:lpstr>
      <vt:lpstr>4_Office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Renesa</cp:lastModifiedBy>
  <cp:revision>108</cp:revision>
  <dcterms:created xsi:type="dcterms:W3CDTF">2006-08-16T00:00:00Z</dcterms:created>
  <dcterms:modified xsi:type="dcterms:W3CDTF">2020-08-26T13:22:02Z</dcterms:modified>
</cp:coreProperties>
</file>