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8"/>
  </p:notesMasterIdLst>
  <p:sldIdLst>
    <p:sldId id="282" r:id="rId2"/>
    <p:sldId id="256" r:id="rId3"/>
    <p:sldId id="281" r:id="rId4"/>
    <p:sldId id="297" r:id="rId5"/>
    <p:sldId id="274" r:id="rId6"/>
    <p:sldId id="269" r:id="rId7"/>
    <p:sldId id="288" r:id="rId8"/>
    <p:sldId id="300" r:id="rId9"/>
    <p:sldId id="295" r:id="rId10"/>
    <p:sldId id="289" r:id="rId11"/>
    <p:sldId id="285" r:id="rId12"/>
    <p:sldId id="305" r:id="rId13"/>
    <p:sldId id="306" r:id="rId14"/>
    <p:sldId id="259" r:id="rId15"/>
    <p:sldId id="265" r:id="rId16"/>
    <p:sldId id="301" r:id="rId17"/>
    <p:sldId id="304" r:id="rId18"/>
    <p:sldId id="279" r:id="rId19"/>
    <p:sldId id="276" r:id="rId20"/>
    <p:sldId id="303" r:id="rId21"/>
    <p:sldId id="298" r:id="rId22"/>
    <p:sldId id="296" r:id="rId23"/>
    <p:sldId id="302" r:id="rId24"/>
    <p:sldId id="270" r:id="rId25"/>
    <p:sldId id="27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C"/>
    <a:srgbClr val="CCFFFF"/>
    <a:srgbClr val="3333FF"/>
    <a:srgbClr val="C2FFA3"/>
    <a:srgbClr val="CCFF66"/>
    <a:srgbClr val="99FF66"/>
    <a:srgbClr val="CCFF33"/>
    <a:srgbClr val="B3F1FF"/>
    <a:srgbClr val="00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158" y="96"/>
      </p:cViewPr>
      <p:guideLst>
        <p:guide orient="horz" pos="220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25913-E6C3-4E51-A8A3-10C72388182A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D7C1-5CD7-4D25-8C5E-40F3B236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7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3E5C-C145-4F31-BE6A-2D92A64C1C1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801" y="274212"/>
            <a:ext cx="4953000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মলিনা বিশ্বাস 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মলি)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  বনগ্রাম মাধ্যমিক বিদ্যালয়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  খোকসা, কুষ্টিয়া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>
                <a:latin typeface="Nikosh" pitchFamily="2" charset="0"/>
                <a:cs typeface="Nikosh" pitchFamily="2" charset="0"/>
              </a:rPr>
              <a:t>    মোবাইলঃ  ০১৭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৪৭৪৮৯৪৯২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8424" y="3596412"/>
            <a:ext cx="4732538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২৭/ ০৮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২০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ইং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   সময়ঃ  ৫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6" name="Picture 2" descr="C:\Users\Tumpa\Desktop\M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776" y="274212"/>
            <a:ext cx="2155086" cy="208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88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5401" y="2315170"/>
            <a:ext cx="2248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 +       O </a:t>
            </a:r>
            <a:endParaRPr lang="en-US" sz="3200" dirty="0">
              <a:solidFill>
                <a:srgbClr val="00B050"/>
              </a:solidFill>
              <a:latin typeface="NikoshBAN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69EAB-4601-45A6-851F-A012A66E2FE8}"/>
              </a:ext>
            </a:extLst>
          </p:cNvPr>
          <p:cNvGrpSpPr/>
          <p:nvPr/>
        </p:nvGrpSpPr>
        <p:grpSpPr>
          <a:xfrm>
            <a:off x="351693" y="745588"/>
            <a:ext cx="865162" cy="1691638"/>
            <a:chOff x="351693" y="745588"/>
            <a:chExt cx="865162" cy="169163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110C637-438D-4710-875C-82D7E9AB4782}"/>
                </a:ext>
              </a:extLst>
            </p:cNvPr>
            <p:cNvGrpSpPr/>
            <p:nvPr/>
          </p:nvGrpSpPr>
          <p:grpSpPr>
            <a:xfrm>
              <a:off x="351693" y="745588"/>
              <a:ext cx="865162" cy="801859"/>
              <a:chOff x="112542" y="1041009"/>
              <a:chExt cx="865162" cy="801859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83AF1DC-D2F4-4462-8207-0291AB2142C9}"/>
                  </a:ext>
                </a:extLst>
              </p:cNvPr>
              <p:cNvSpPr/>
              <p:nvPr/>
            </p:nvSpPr>
            <p:spPr>
              <a:xfrm>
                <a:off x="112542" y="1041009"/>
                <a:ext cx="787790" cy="80185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7596CA0-C231-491E-BE6E-3F1D15EA1FD2}"/>
                  </a:ext>
                </a:extLst>
              </p:cNvPr>
              <p:cNvSpPr/>
              <p:nvPr/>
            </p:nvSpPr>
            <p:spPr>
              <a:xfrm>
                <a:off x="323557" y="1280160"/>
                <a:ext cx="309490" cy="253218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36D3EDE-F9C5-45E0-BE34-7F66CF6226DA}"/>
                  </a:ext>
                </a:extLst>
              </p:cNvPr>
              <p:cNvSpPr/>
              <p:nvPr/>
            </p:nvSpPr>
            <p:spPr>
              <a:xfrm>
                <a:off x="844062" y="1294228"/>
                <a:ext cx="133642" cy="1125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CFE6A80-CA5E-40CA-BC1F-33FCAA4870BB}"/>
                </a:ext>
              </a:extLst>
            </p:cNvPr>
            <p:cNvGrpSpPr/>
            <p:nvPr/>
          </p:nvGrpSpPr>
          <p:grpSpPr>
            <a:xfrm>
              <a:off x="351693" y="1635367"/>
              <a:ext cx="865162" cy="801859"/>
              <a:chOff x="351693" y="1635367"/>
              <a:chExt cx="865162" cy="80185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68B285F-C820-4F37-B4D8-57F7A97A398C}"/>
                  </a:ext>
                </a:extLst>
              </p:cNvPr>
              <p:cNvSpPr/>
              <p:nvPr/>
            </p:nvSpPr>
            <p:spPr>
              <a:xfrm>
                <a:off x="351693" y="1635367"/>
                <a:ext cx="787790" cy="80185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63DD9DB-7BF4-4D0F-AB8A-74012ED009D8}"/>
                  </a:ext>
                </a:extLst>
              </p:cNvPr>
              <p:cNvSpPr/>
              <p:nvPr/>
            </p:nvSpPr>
            <p:spPr>
              <a:xfrm>
                <a:off x="612019" y="1860452"/>
                <a:ext cx="309490" cy="351691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E83922C-9E4D-4934-B364-70015C767362}"/>
                  </a:ext>
                </a:extLst>
              </p:cNvPr>
              <p:cNvSpPr/>
              <p:nvPr/>
            </p:nvSpPr>
            <p:spPr>
              <a:xfrm flipV="1">
                <a:off x="1083213" y="1927269"/>
                <a:ext cx="133642" cy="1090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938C34D0-74B2-4317-A1EB-8DE1CCCA1998}"/>
              </a:ext>
            </a:extLst>
          </p:cNvPr>
          <p:cNvSpPr/>
          <p:nvPr/>
        </p:nvSpPr>
        <p:spPr>
          <a:xfrm>
            <a:off x="3075545" y="1392223"/>
            <a:ext cx="933680" cy="2340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426A0C-67F9-43A8-9336-C2FBA97F7D4B}"/>
              </a:ext>
            </a:extLst>
          </p:cNvPr>
          <p:cNvGrpSpPr/>
          <p:nvPr/>
        </p:nvGrpSpPr>
        <p:grpSpPr>
          <a:xfrm>
            <a:off x="3836621" y="2006192"/>
            <a:ext cx="1069345" cy="892552"/>
            <a:chOff x="3836945" y="2118826"/>
            <a:chExt cx="1069345" cy="89255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67CAD98-16EE-460A-8032-5824A1FA5F71}"/>
                </a:ext>
              </a:extLst>
            </p:cNvPr>
            <p:cNvSpPr txBox="1"/>
            <p:nvPr/>
          </p:nvSpPr>
          <p:spPr>
            <a:xfrm>
              <a:off x="3836945" y="2118826"/>
              <a:ext cx="106934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800" dirty="0"/>
                <a:t>- </a:t>
              </a:r>
              <a:r>
                <a:rPr lang="en-US" sz="2400" dirty="0"/>
                <a:t>0  </a:t>
              </a:r>
            </a:p>
            <a:p>
              <a:r>
                <a:rPr lang="en-US" sz="2400" dirty="0"/>
                <a:t>     H 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7128024-AEF3-4B0B-B782-0FDBC6F2A0D3}"/>
                </a:ext>
              </a:extLst>
            </p:cNvPr>
            <p:cNvCxnSpPr>
              <a:cxnSpLocks/>
            </p:cNvCxnSpPr>
            <p:nvPr/>
          </p:nvCxnSpPr>
          <p:spPr>
            <a:xfrm>
              <a:off x="4371617" y="2482809"/>
              <a:ext cx="0" cy="2260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626B8A7D-A94D-41C7-8869-977B6F747364}"/>
              </a:ext>
            </a:extLst>
          </p:cNvPr>
          <p:cNvSpPr/>
          <p:nvPr/>
        </p:nvSpPr>
        <p:spPr>
          <a:xfrm>
            <a:off x="0" y="2956723"/>
            <a:ext cx="9144000" cy="189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EE05252-C693-4FE1-AE79-826075D4D85F}"/>
                  </a:ext>
                </a:extLst>
              </p:cNvPr>
              <p:cNvSpPr/>
              <p:nvPr/>
            </p:nvSpPr>
            <p:spPr>
              <a:xfrm>
                <a:off x="0" y="4565646"/>
                <a:ext cx="8933117" cy="11723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অণুতে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O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2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4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করেনি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EE05252-C693-4FE1-AE79-826075D4D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65646"/>
                <a:ext cx="8933117" cy="1172307"/>
              </a:xfrm>
              <a:prstGeom prst="rect">
                <a:avLst/>
              </a:prstGeom>
              <a:blipFill>
                <a:blip r:embed="rId2"/>
                <a:stretch>
                  <a:fillRect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500C1E4-0AE2-4C3F-95A2-9D4E49951281}"/>
              </a:ext>
            </a:extLst>
          </p:cNvPr>
          <p:cNvGrpSpPr/>
          <p:nvPr/>
        </p:nvGrpSpPr>
        <p:grpSpPr>
          <a:xfrm>
            <a:off x="1432266" y="718052"/>
            <a:ext cx="1308124" cy="1504448"/>
            <a:chOff x="1432266" y="718052"/>
            <a:chExt cx="1308124" cy="150444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88110A8-3F7F-4301-8730-9CE7655BB726}"/>
                </a:ext>
              </a:extLst>
            </p:cNvPr>
            <p:cNvSpPr/>
            <p:nvPr/>
          </p:nvSpPr>
          <p:spPr>
            <a:xfrm>
              <a:off x="1509637" y="838467"/>
              <a:ext cx="1195754" cy="13082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57DE9B3-6BB7-456D-AB36-731FFD2B7736}"/>
                </a:ext>
              </a:extLst>
            </p:cNvPr>
            <p:cNvSpPr/>
            <p:nvPr/>
          </p:nvSpPr>
          <p:spPr>
            <a:xfrm>
              <a:off x="1720650" y="1072500"/>
              <a:ext cx="773725" cy="8402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22BA4CF-941D-4E2F-AFA8-2C7C10FE5595}"/>
                </a:ext>
              </a:extLst>
            </p:cNvPr>
            <p:cNvSpPr/>
            <p:nvPr/>
          </p:nvSpPr>
          <p:spPr>
            <a:xfrm>
              <a:off x="2612182" y="1551443"/>
              <a:ext cx="102864" cy="2340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03838D4-8AF5-4AA2-BB80-2843ADC6AD51}"/>
                </a:ext>
              </a:extLst>
            </p:cNvPr>
            <p:cNvSpPr/>
            <p:nvPr/>
          </p:nvSpPr>
          <p:spPr>
            <a:xfrm>
              <a:off x="2051080" y="718052"/>
              <a:ext cx="147705" cy="1642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BDB79B9-3A83-4E12-9E49-F53DAC363AFE}"/>
                </a:ext>
              </a:extLst>
            </p:cNvPr>
            <p:cNvSpPr/>
            <p:nvPr/>
          </p:nvSpPr>
          <p:spPr>
            <a:xfrm>
              <a:off x="1432266" y="1547446"/>
              <a:ext cx="170578" cy="822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19EB3F7-7490-4EAF-8EF9-1DEFC70491D4}"/>
                </a:ext>
              </a:extLst>
            </p:cNvPr>
            <p:cNvSpPr/>
            <p:nvPr/>
          </p:nvSpPr>
          <p:spPr>
            <a:xfrm>
              <a:off x="2051081" y="1011956"/>
              <a:ext cx="196938" cy="1415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7206C7B-70C5-4F81-BD04-64BDBCE69E67}"/>
                </a:ext>
              </a:extLst>
            </p:cNvPr>
            <p:cNvSpPr/>
            <p:nvPr/>
          </p:nvSpPr>
          <p:spPr>
            <a:xfrm>
              <a:off x="2051081" y="1841951"/>
              <a:ext cx="196937" cy="113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C85F1F2-46AB-4E08-8DF2-6F39360F5BEA}"/>
                </a:ext>
              </a:extLst>
            </p:cNvPr>
            <p:cNvSpPr/>
            <p:nvPr/>
          </p:nvSpPr>
          <p:spPr>
            <a:xfrm>
              <a:off x="2637526" y="1316768"/>
              <a:ext cx="102864" cy="2340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98C0FCC-4ED0-4A4C-A60A-42672F32A8FC}"/>
                </a:ext>
              </a:extLst>
            </p:cNvPr>
            <p:cNvSpPr/>
            <p:nvPr/>
          </p:nvSpPr>
          <p:spPr>
            <a:xfrm>
              <a:off x="1955405" y="745587"/>
              <a:ext cx="78081" cy="1745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8A52024-AC70-4005-B55F-5DFFEFD7E2E3}"/>
                </a:ext>
              </a:extLst>
            </p:cNvPr>
            <p:cNvSpPr/>
            <p:nvPr/>
          </p:nvSpPr>
          <p:spPr>
            <a:xfrm>
              <a:off x="1966665" y="1337906"/>
              <a:ext cx="281353" cy="35169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9482EE-6A40-41E8-9EAB-AF73D444801C}"/>
                </a:ext>
              </a:extLst>
            </p:cNvPr>
            <p:cNvSpPr/>
            <p:nvPr/>
          </p:nvSpPr>
          <p:spPr>
            <a:xfrm>
              <a:off x="2062481" y="2095500"/>
              <a:ext cx="185419" cy="127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610091-268F-4E70-9A82-C724D21B4D8C}"/>
              </a:ext>
            </a:extLst>
          </p:cNvPr>
          <p:cNvGrpSpPr/>
          <p:nvPr/>
        </p:nvGrpSpPr>
        <p:grpSpPr>
          <a:xfrm>
            <a:off x="4290780" y="669983"/>
            <a:ext cx="2198920" cy="2273536"/>
            <a:chOff x="4290780" y="669983"/>
            <a:chExt cx="2198920" cy="227353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B4AB38D-C381-46B2-AAEF-3FA495AAEAE7}"/>
                </a:ext>
              </a:extLst>
            </p:cNvPr>
            <p:cNvSpPr/>
            <p:nvPr/>
          </p:nvSpPr>
          <p:spPr>
            <a:xfrm>
              <a:off x="6228792" y="1516375"/>
              <a:ext cx="235507" cy="147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81C38B9-C380-42E4-A203-A6DE1ACC8FE0}"/>
                </a:ext>
              </a:extLst>
            </p:cNvPr>
            <p:cNvSpPr/>
            <p:nvPr/>
          </p:nvSpPr>
          <p:spPr>
            <a:xfrm>
              <a:off x="6244462" y="1333500"/>
              <a:ext cx="245238" cy="1405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FF3B9AA-9BCE-4ECE-AC7D-D81187989C22}"/>
                </a:ext>
              </a:extLst>
            </p:cNvPr>
            <p:cNvGrpSpPr/>
            <p:nvPr/>
          </p:nvGrpSpPr>
          <p:grpSpPr>
            <a:xfrm>
              <a:off x="4290780" y="669983"/>
              <a:ext cx="2016746" cy="2273536"/>
              <a:chOff x="4290780" y="669983"/>
              <a:chExt cx="2016746" cy="2273536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20AC489-D6E7-444A-9380-237140842750}"/>
                  </a:ext>
                </a:extLst>
              </p:cNvPr>
              <p:cNvGrpSpPr/>
              <p:nvPr/>
            </p:nvGrpSpPr>
            <p:grpSpPr>
              <a:xfrm>
                <a:off x="4290780" y="1082733"/>
                <a:ext cx="865162" cy="801859"/>
                <a:chOff x="112542" y="1041009"/>
                <a:chExt cx="865162" cy="801859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339A539-7A88-4D74-889E-79267B1E7908}"/>
                    </a:ext>
                  </a:extLst>
                </p:cNvPr>
                <p:cNvSpPr/>
                <p:nvPr/>
              </p:nvSpPr>
              <p:spPr>
                <a:xfrm>
                  <a:off x="112542" y="1041009"/>
                  <a:ext cx="787790" cy="80185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CA298160-F462-48CE-9162-EBB3E9602380}"/>
                    </a:ext>
                  </a:extLst>
                </p:cNvPr>
                <p:cNvSpPr/>
                <p:nvPr/>
              </p:nvSpPr>
              <p:spPr>
                <a:xfrm>
                  <a:off x="323557" y="1280160"/>
                  <a:ext cx="309490" cy="253218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07DE28AC-A21C-4E73-A367-02F89F42CE7C}"/>
                    </a:ext>
                  </a:extLst>
                </p:cNvPr>
                <p:cNvSpPr/>
                <p:nvPr/>
              </p:nvSpPr>
              <p:spPr>
                <a:xfrm>
                  <a:off x="844062" y="1294228"/>
                  <a:ext cx="133642" cy="11254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938B130-1D5C-46CC-9F05-E283A000DDC3}"/>
                  </a:ext>
                </a:extLst>
              </p:cNvPr>
              <p:cNvGrpSpPr/>
              <p:nvPr/>
            </p:nvGrpSpPr>
            <p:grpSpPr>
              <a:xfrm>
                <a:off x="5012436" y="669983"/>
                <a:ext cx="1295090" cy="2273536"/>
                <a:chOff x="5012436" y="669983"/>
                <a:chExt cx="1295090" cy="2273536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B7077F55-E7C3-474C-9B8D-977F692DBFC7}"/>
                    </a:ext>
                  </a:extLst>
                </p:cNvPr>
                <p:cNvGrpSpPr/>
                <p:nvPr/>
              </p:nvGrpSpPr>
              <p:grpSpPr>
                <a:xfrm>
                  <a:off x="5012436" y="669983"/>
                  <a:ext cx="1295090" cy="2273536"/>
                  <a:chOff x="5012436" y="669983"/>
                  <a:chExt cx="1295090" cy="2273536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E12F5BBD-199E-4EC8-ABB0-41566F94C097}"/>
                      </a:ext>
                    </a:extLst>
                  </p:cNvPr>
                  <p:cNvSpPr/>
                  <p:nvPr/>
                </p:nvSpPr>
                <p:spPr>
                  <a:xfrm>
                    <a:off x="5111772" y="819886"/>
                    <a:ext cx="1195754" cy="1308295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822A3381-96F5-453A-8B9C-2BE9ECCA4900}"/>
                      </a:ext>
                    </a:extLst>
                  </p:cNvPr>
                  <p:cNvSpPr/>
                  <p:nvPr/>
                </p:nvSpPr>
                <p:spPr>
                  <a:xfrm>
                    <a:off x="5327587" y="995732"/>
                    <a:ext cx="773725" cy="840228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B5A6246D-D445-4BBD-9FAE-699801899712}"/>
                      </a:ext>
                    </a:extLst>
                  </p:cNvPr>
                  <p:cNvSpPr/>
                  <p:nvPr/>
                </p:nvSpPr>
                <p:spPr>
                  <a:xfrm>
                    <a:off x="5012436" y="1153511"/>
                    <a:ext cx="133642" cy="1522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ADE96EA2-4B20-4F20-8B5D-E78F011C788D}"/>
                      </a:ext>
                    </a:extLst>
                  </p:cNvPr>
                  <p:cNvSpPr/>
                  <p:nvPr/>
                </p:nvSpPr>
                <p:spPr>
                  <a:xfrm>
                    <a:off x="5689656" y="690923"/>
                    <a:ext cx="165299" cy="14155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6062B050-83C1-42F2-AD9E-05555C4F4302}"/>
                      </a:ext>
                    </a:extLst>
                  </p:cNvPr>
                  <p:cNvSpPr/>
                  <p:nvPr/>
                </p:nvSpPr>
                <p:spPr>
                  <a:xfrm>
                    <a:off x="5640423" y="935188"/>
                    <a:ext cx="228611" cy="1415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5BF3A19E-9946-4AA5-8624-C9E5B3100E6C}"/>
                      </a:ext>
                    </a:extLst>
                  </p:cNvPr>
                  <p:cNvSpPr/>
                  <p:nvPr/>
                </p:nvSpPr>
                <p:spPr>
                  <a:xfrm>
                    <a:off x="5640423" y="1765183"/>
                    <a:ext cx="193776" cy="14155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F65EEB67-9CCC-4271-A4CF-28CF9212B179}"/>
                      </a:ext>
                    </a:extLst>
                  </p:cNvPr>
                  <p:cNvSpPr/>
                  <p:nvPr/>
                </p:nvSpPr>
                <p:spPr>
                  <a:xfrm>
                    <a:off x="5492718" y="669983"/>
                    <a:ext cx="147705" cy="21233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E1006CCD-BC34-41BB-AA69-7ED0FC702AE0}"/>
                      </a:ext>
                    </a:extLst>
                  </p:cNvPr>
                  <p:cNvSpPr/>
                  <p:nvPr/>
                </p:nvSpPr>
                <p:spPr>
                  <a:xfrm>
                    <a:off x="5573602" y="1261138"/>
                    <a:ext cx="281353" cy="351692"/>
                  </a:xfrm>
                  <a:prstGeom prst="ellipse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499282DA-371D-4B9E-9698-B14F2DDDC809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5143037" y="2002578"/>
                    <a:ext cx="960291" cy="921592"/>
                    <a:chOff x="351693" y="1635367"/>
                    <a:chExt cx="865162" cy="801859"/>
                  </a:xfrm>
                </p:grpSpPr>
                <p:sp>
                  <p:nvSpPr>
                    <p:cNvPr id="53" name="Oval 52">
                      <a:extLst>
                        <a:ext uri="{FF2B5EF4-FFF2-40B4-BE49-F238E27FC236}">
                          <a16:creationId xmlns:a16="http://schemas.microsoft.com/office/drawing/2014/main" id="{EBAB146E-FE99-4E20-B484-0F125CC37C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693" y="1635367"/>
                      <a:ext cx="787790" cy="801859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BF9A06E-857F-4F9F-99B1-3DA503AEF5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2019" y="1860452"/>
                      <a:ext cx="309490" cy="35169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40733773-B10C-488D-890A-E046FE7AF77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83213" y="1927269"/>
                      <a:ext cx="133642" cy="10903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723FD96E-3CD2-425F-BE09-D5C2FEB2D031}"/>
                    </a:ext>
                  </a:extLst>
                </p:cNvPr>
                <p:cNvSpPr/>
                <p:nvPr/>
              </p:nvSpPr>
              <p:spPr>
                <a:xfrm>
                  <a:off x="5638800" y="1968500"/>
                  <a:ext cx="127000" cy="2413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301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6F18F-A43A-462B-B7C1-93C69D2DE0CC}"/>
                  </a:ext>
                </a:extLst>
              </p:cNvPr>
              <p:cNvSpPr/>
              <p:nvPr/>
            </p:nvSpPr>
            <p:spPr>
              <a:xfrm>
                <a:off x="0" y="454053"/>
                <a:ext cx="9055100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𝐶𝑙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অণু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গঠনঃ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দুটি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Cl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পরমাণুর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প্রত্যেকে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একটি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করে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ইলেকট্রন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শেয়ার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করে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Cl-Cl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সমযোজী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বন্ধনের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মাধ্যমে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অণু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গঠন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করে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।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ফলে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উভয়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পরমাণু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আর্গনের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অষ্টক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কাঠামো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লাভ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করে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।  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6F18F-A43A-462B-B7C1-93C69D2DE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053"/>
                <a:ext cx="9055100" cy="1877437"/>
              </a:xfrm>
              <a:prstGeom prst="rect">
                <a:avLst/>
              </a:prstGeom>
              <a:blipFill>
                <a:blip r:embed="rId2"/>
                <a:stretch>
                  <a:fillRect l="-1347" t="-974" r="-808" b="-7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0C6A5D6-82F4-4D4B-85DE-980233A5E825}"/>
              </a:ext>
            </a:extLst>
          </p:cNvPr>
          <p:cNvGrpSpPr/>
          <p:nvPr/>
        </p:nvGrpSpPr>
        <p:grpSpPr>
          <a:xfrm>
            <a:off x="114300" y="2283539"/>
            <a:ext cx="2065005" cy="1564561"/>
            <a:chOff x="1638636" y="2389237"/>
            <a:chExt cx="3985416" cy="3678495"/>
          </a:xfrm>
        </p:grpSpPr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A370F0EE-E42B-4E43-9D14-85C076A60E3E}"/>
                </a:ext>
              </a:extLst>
            </p:cNvPr>
            <p:cNvSpPr/>
            <p:nvPr/>
          </p:nvSpPr>
          <p:spPr>
            <a:xfrm>
              <a:off x="1757514" y="2492478"/>
              <a:ext cx="3728886" cy="3485536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CCA98E37-3CC3-48D3-965C-E49BA5B48617}"/>
                </a:ext>
              </a:extLst>
            </p:cNvPr>
            <p:cNvSpPr/>
            <p:nvPr/>
          </p:nvSpPr>
          <p:spPr>
            <a:xfrm>
              <a:off x="3131574" y="2428564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A0DD82D1-F089-4FFB-AA43-18E1A98042C4}"/>
                </a:ext>
              </a:extLst>
            </p:cNvPr>
            <p:cNvSpPr/>
            <p:nvPr/>
          </p:nvSpPr>
          <p:spPr>
            <a:xfrm>
              <a:off x="2182761" y="2871018"/>
              <a:ext cx="2842751" cy="273582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6C5C871D-9ED4-4625-8B36-DB77DAE9C50F}"/>
                </a:ext>
              </a:extLst>
            </p:cNvPr>
            <p:cNvSpPr/>
            <p:nvPr/>
          </p:nvSpPr>
          <p:spPr>
            <a:xfrm>
              <a:off x="2603703" y="3254476"/>
              <a:ext cx="2000866" cy="1946789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81CE4FF8-0919-4D9E-87F9-571086248CF9}"/>
                </a:ext>
              </a:extLst>
            </p:cNvPr>
            <p:cNvSpPr/>
            <p:nvPr/>
          </p:nvSpPr>
          <p:spPr>
            <a:xfrm>
              <a:off x="3035747" y="3712038"/>
              <a:ext cx="1274120" cy="112567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17</a:t>
              </a:r>
              <a:endParaRPr lang="en-SG" sz="2000" dirty="0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C45647AC-E247-4628-AF2B-6C36B8E280B4}"/>
                </a:ext>
              </a:extLst>
            </p:cNvPr>
            <p:cNvSpPr/>
            <p:nvPr/>
          </p:nvSpPr>
          <p:spPr>
            <a:xfrm>
              <a:off x="3426542" y="2389237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9CD53BEB-9C3D-4A99-AAE5-788C157B9715}"/>
                </a:ext>
              </a:extLst>
            </p:cNvPr>
            <p:cNvSpPr/>
            <p:nvPr/>
          </p:nvSpPr>
          <p:spPr>
            <a:xfrm>
              <a:off x="5329084" y="3723960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C22D7DCD-8417-47D8-A8D5-6965B8B9678D}"/>
                </a:ext>
              </a:extLst>
            </p:cNvPr>
            <p:cNvSpPr/>
            <p:nvPr/>
          </p:nvSpPr>
          <p:spPr>
            <a:xfrm flipV="1">
              <a:off x="1638636" y="4335886"/>
              <a:ext cx="318641" cy="268735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843A831E-27BE-44BD-871F-8D9FC3FD1EB9}"/>
                </a:ext>
              </a:extLst>
            </p:cNvPr>
            <p:cNvSpPr/>
            <p:nvPr/>
          </p:nvSpPr>
          <p:spPr>
            <a:xfrm>
              <a:off x="3277829" y="5841589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26F3F5F6-2164-4598-8269-6761AA1A8A17}"/>
                </a:ext>
              </a:extLst>
            </p:cNvPr>
            <p:cNvSpPr/>
            <p:nvPr/>
          </p:nvSpPr>
          <p:spPr>
            <a:xfrm>
              <a:off x="3523636" y="5841588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5CA7A974-315C-4456-A929-1368526619E5}"/>
                </a:ext>
              </a:extLst>
            </p:cNvPr>
            <p:cNvSpPr/>
            <p:nvPr/>
          </p:nvSpPr>
          <p:spPr>
            <a:xfrm>
              <a:off x="1644443" y="4033677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9F9F3832-8946-40E4-8876-6F6ECE340598}"/>
                </a:ext>
              </a:extLst>
            </p:cNvPr>
            <p:cNvSpPr/>
            <p:nvPr/>
          </p:nvSpPr>
          <p:spPr>
            <a:xfrm>
              <a:off x="3131575" y="2814481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9990EC4B-10F1-4AE2-93B9-F591474BF720}"/>
                </a:ext>
              </a:extLst>
            </p:cNvPr>
            <p:cNvSpPr/>
            <p:nvPr/>
          </p:nvSpPr>
          <p:spPr>
            <a:xfrm>
              <a:off x="3435761" y="2787443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7EBEE7D1-1BCB-4FBB-BE7F-E6B2ED932AF2}"/>
                </a:ext>
              </a:extLst>
            </p:cNvPr>
            <p:cNvSpPr/>
            <p:nvPr/>
          </p:nvSpPr>
          <p:spPr>
            <a:xfrm>
              <a:off x="4820264" y="3760837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13383137-E7C1-4569-B881-DC2D096D38E3}"/>
                </a:ext>
              </a:extLst>
            </p:cNvPr>
            <p:cNvSpPr/>
            <p:nvPr/>
          </p:nvSpPr>
          <p:spPr>
            <a:xfrm>
              <a:off x="4867580" y="3964856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19882296-C223-4ECF-81E7-D777F9189182}"/>
                </a:ext>
              </a:extLst>
            </p:cNvPr>
            <p:cNvSpPr/>
            <p:nvPr/>
          </p:nvSpPr>
          <p:spPr>
            <a:xfrm>
              <a:off x="3572797" y="5453215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88E5EB70-52D2-4542-A45E-23B035DD78D9}"/>
                </a:ext>
              </a:extLst>
            </p:cNvPr>
            <p:cNvSpPr/>
            <p:nvPr/>
          </p:nvSpPr>
          <p:spPr>
            <a:xfrm>
              <a:off x="3288277" y="5453214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23E8384A-349B-4C4E-AD9B-E8AC25DBF5C9}"/>
                </a:ext>
              </a:extLst>
            </p:cNvPr>
            <p:cNvSpPr/>
            <p:nvPr/>
          </p:nvSpPr>
          <p:spPr>
            <a:xfrm>
              <a:off x="2065385" y="3873908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5D2FCEE5-E008-4129-9EDA-C638424D0039}"/>
                </a:ext>
              </a:extLst>
            </p:cNvPr>
            <p:cNvSpPr/>
            <p:nvPr/>
          </p:nvSpPr>
          <p:spPr>
            <a:xfrm>
              <a:off x="2010080" y="4077927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E54D0682-861E-44CE-887D-60B235A22609}"/>
                </a:ext>
              </a:extLst>
            </p:cNvPr>
            <p:cNvSpPr/>
            <p:nvPr/>
          </p:nvSpPr>
          <p:spPr>
            <a:xfrm>
              <a:off x="3348498" y="3174583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0E4B5ADD-994B-429B-AD77-0C3FD799A170}"/>
                </a:ext>
              </a:extLst>
            </p:cNvPr>
            <p:cNvSpPr/>
            <p:nvPr/>
          </p:nvSpPr>
          <p:spPr>
            <a:xfrm>
              <a:off x="3435761" y="5058693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C882D7-BD5D-4A45-9987-29EF00C682B5}"/>
              </a:ext>
            </a:extLst>
          </p:cNvPr>
          <p:cNvGrpSpPr/>
          <p:nvPr/>
        </p:nvGrpSpPr>
        <p:grpSpPr>
          <a:xfrm>
            <a:off x="2438400" y="2349500"/>
            <a:ext cx="2077667" cy="1371600"/>
            <a:chOff x="1644443" y="2389237"/>
            <a:chExt cx="3979609" cy="3678495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CEDE4FCE-8B6E-419D-B482-0C540B9C6695}"/>
                </a:ext>
              </a:extLst>
            </p:cNvPr>
            <p:cNvSpPr/>
            <p:nvPr/>
          </p:nvSpPr>
          <p:spPr>
            <a:xfrm>
              <a:off x="1757514" y="2492478"/>
              <a:ext cx="3728886" cy="3485536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AB1E87DC-EAE2-4319-ACE1-FFE6A329F49E}"/>
                </a:ext>
              </a:extLst>
            </p:cNvPr>
            <p:cNvSpPr/>
            <p:nvPr/>
          </p:nvSpPr>
          <p:spPr>
            <a:xfrm>
              <a:off x="3131574" y="2428564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A174F5DF-F2E2-4859-822F-F603C9895D20}"/>
                </a:ext>
              </a:extLst>
            </p:cNvPr>
            <p:cNvSpPr/>
            <p:nvPr/>
          </p:nvSpPr>
          <p:spPr>
            <a:xfrm>
              <a:off x="2109783" y="2939139"/>
              <a:ext cx="2842751" cy="2735826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F3F3097B-2B8D-4C1C-8363-80F19CCD5BFC}"/>
                </a:ext>
              </a:extLst>
            </p:cNvPr>
            <p:cNvSpPr/>
            <p:nvPr/>
          </p:nvSpPr>
          <p:spPr>
            <a:xfrm>
              <a:off x="2603703" y="3254476"/>
              <a:ext cx="2000866" cy="1946789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0486D684-73E5-47E5-8177-B1E15ABF3604}"/>
                </a:ext>
              </a:extLst>
            </p:cNvPr>
            <p:cNvSpPr/>
            <p:nvPr/>
          </p:nvSpPr>
          <p:spPr>
            <a:xfrm>
              <a:off x="3006691" y="3682179"/>
              <a:ext cx="1180620" cy="109138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17</a:t>
              </a:r>
              <a:endParaRPr lang="en-SG" dirty="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E5F639EC-92D3-48F5-8491-7C2611AA80EC}"/>
                </a:ext>
              </a:extLst>
            </p:cNvPr>
            <p:cNvSpPr/>
            <p:nvPr/>
          </p:nvSpPr>
          <p:spPr>
            <a:xfrm>
              <a:off x="3426542" y="2389237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E5E00422-83B2-4BDA-ABA6-9024F8AEFD4C}"/>
                </a:ext>
              </a:extLst>
            </p:cNvPr>
            <p:cNvSpPr/>
            <p:nvPr/>
          </p:nvSpPr>
          <p:spPr>
            <a:xfrm>
              <a:off x="5329084" y="3723960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8C18530B-46D8-459C-BE35-48FF703FDDA5}"/>
                </a:ext>
              </a:extLst>
            </p:cNvPr>
            <p:cNvSpPr/>
            <p:nvPr/>
          </p:nvSpPr>
          <p:spPr>
            <a:xfrm>
              <a:off x="1714364" y="4228484"/>
              <a:ext cx="197664" cy="544962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BD072912-31BA-4ABE-9F76-E7556798A3D0}"/>
                </a:ext>
              </a:extLst>
            </p:cNvPr>
            <p:cNvSpPr/>
            <p:nvPr/>
          </p:nvSpPr>
          <p:spPr>
            <a:xfrm>
              <a:off x="3277829" y="5841589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6CCD9286-4018-4209-9E48-DD11C73E936B}"/>
                </a:ext>
              </a:extLst>
            </p:cNvPr>
            <p:cNvSpPr/>
            <p:nvPr/>
          </p:nvSpPr>
          <p:spPr>
            <a:xfrm>
              <a:off x="3523636" y="5841588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2D93148F-2C9E-4AF1-A0DD-6769289FC97A}"/>
                </a:ext>
              </a:extLst>
            </p:cNvPr>
            <p:cNvSpPr/>
            <p:nvPr/>
          </p:nvSpPr>
          <p:spPr>
            <a:xfrm>
              <a:off x="1644443" y="4033677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238DA869-BF4A-4697-9FEA-6F0BDCE9557F}"/>
                </a:ext>
              </a:extLst>
            </p:cNvPr>
            <p:cNvSpPr/>
            <p:nvPr/>
          </p:nvSpPr>
          <p:spPr>
            <a:xfrm>
              <a:off x="3131575" y="2814481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C67488C6-F9AB-4934-90F8-FCB150D5D085}"/>
                </a:ext>
              </a:extLst>
            </p:cNvPr>
            <p:cNvSpPr/>
            <p:nvPr/>
          </p:nvSpPr>
          <p:spPr>
            <a:xfrm>
              <a:off x="3435761" y="2787443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id="{7AEFFC95-9A11-44C4-AD43-210B725FF0BF}"/>
                </a:ext>
              </a:extLst>
            </p:cNvPr>
            <p:cNvSpPr/>
            <p:nvPr/>
          </p:nvSpPr>
          <p:spPr>
            <a:xfrm>
              <a:off x="4820264" y="3760837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7F24CB89-54EC-4CC3-9C5A-5A308F0E21AA}"/>
                </a:ext>
              </a:extLst>
            </p:cNvPr>
            <p:cNvSpPr/>
            <p:nvPr/>
          </p:nvSpPr>
          <p:spPr>
            <a:xfrm>
              <a:off x="4867580" y="3964856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AB54ACB9-AAF1-445E-AE92-743C5AA2946C}"/>
                </a:ext>
              </a:extLst>
            </p:cNvPr>
            <p:cNvSpPr/>
            <p:nvPr/>
          </p:nvSpPr>
          <p:spPr>
            <a:xfrm>
              <a:off x="3572797" y="5453215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84B60525-4275-43CE-924A-DF1B9EA9F3E5}"/>
                </a:ext>
              </a:extLst>
            </p:cNvPr>
            <p:cNvSpPr/>
            <p:nvPr/>
          </p:nvSpPr>
          <p:spPr>
            <a:xfrm>
              <a:off x="3288277" y="5453214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03F809CA-AC4B-4FBC-8859-BF9D3E7AE2AA}"/>
                </a:ext>
              </a:extLst>
            </p:cNvPr>
            <p:cNvSpPr/>
            <p:nvPr/>
          </p:nvSpPr>
          <p:spPr>
            <a:xfrm>
              <a:off x="2065385" y="3873908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id="{F86D2018-DA8D-4F11-95E6-0A470A2D3879}"/>
                </a:ext>
              </a:extLst>
            </p:cNvPr>
            <p:cNvSpPr/>
            <p:nvPr/>
          </p:nvSpPr>
          <p:spPr>
            <a:xfrm>
              <a:off x="2010080" y="4077927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D4EABB67-9398-4EE4-967E-780C2381C06F}"/>
                </a:ext>
              </a:extLst>
            </p:cNvPr>
            <p:cNvSpPr/>
            <p:nvPr/>
          </p:nvSpPr>
          <p:spPr>
            <a:xfrm>
              <a:off x="3348498" y="3174583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0A6C7E6B-A83D-4A62-9A6C-05EB6ABFBE5A}"/>
                </a:ext>
              </a:extLst>
            </p:cNvPr>
            <p:cNvSpPr/>
            <p:nvPr/>
          </p:nvSpPr>
          <p:spPr>
            <a:xfrm>
              <a:off x="3435761" y="5058693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0FFCA82-00FD-4388-AA91-7ABE07F6B8DE}"/>
              </a:ext>
            </a:extLst>
          </p:cNvPr>
          <p:cNvGrpSpPr/>
          <p:nvPr/>
        </p:nvGrpSpPr>
        <p:grpSpPr>
          <a:xfrm>
            <a:off x="6619709" y="1968500"/>
            <a:ext cx="1876591" cy="1778000"/>
            <a:chOff x="1644443" y="2389237"/>
            <a:chExt cx="3989441" cy="3678495"/>
          </a:xfrm>
        </p:grpSpPr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id="{D4CF82E0-1288-4E62-8170-BB63FFFC7798}"/>
                </a:ext>
              </a:extLst>
            </p:cNvPr>
            <p:cNvSpPr/>
            <p:nvPr/>
          </p:nvSpPr>
          <p:spPr>
            <a:xfrm>
              <a:off x="1757514" y="2492478"/>
              <a:ext cx="3728886" cy="3485536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2" name="Flowchart: Connector 71">
              <a:extLst>
                <a:ext uri="{FF2B5EF4-FFF2-40B4-BE49-F238E27FC236}">
                  <a16:creationId xmlns:a16="http://schemas.microsoft.com/office/drawing/2014/main" id="{D0BB33AD-F894-488F-B69F-013B59ABEEA8}"/>
                </a:ext>
              </a:extLst>
            </p:cNvPr>
            <p:cNvSpPr/>
            <p:nvPr/>
          </p:nvSpPr>
          <p:spPr>
            <a:xfrm>
              <a:off x="3131574" y="2428564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0F25066A-2393-44F3-B4BA-109C2D2AB755}"/>
                </a:ext>
              </a:extLst>
            </p:cNvPr>
            <p:cNvSpPr/>
            <p:nvPr/>
          </p:nvSpPr>
          <p:spPr>
            <a:xfrm>
              <a:off x="2182761" y="2871018"/>
              <a:ext cx="2842751" cy="273582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4" name="Flowchart: Connector 73">
              <a:extLst>
                <a:ext uri="{FF2B5EF4-FFF2-40B4-BE49-F238E27FC236}">
                  <a16:creationId xmlns:a16="http://schemas.microsoft.com/office/drawing/2014/main" id="{8D7515A0-520E-4166-A8AC-16F059C12788}"/>
                </a:ext>
              </a:extLst>
            </p:cNvPr>
            <p:cNvSpPr/>
            <p:nvPr/>
          </p:nvSpPr>
          <p:spPr>
            <a:xfrm>
              <a:off x="2603703" y="3254476"/>
              <a:ext cx="2000866" cy="1946789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5" name="Flowchart: Connector 74">
              <a:extLst>
                <a:ext uri="{FF2B5EF4-FFF2-40B4-BE49-F238E27FC236}">
                  <a16:creationId xmlns:a16="http://schemas.microsoft.com/office/drawing/2014/main" id="{929CA0ED-5BDD-45F5-92DA-C2E673180B36}"/>
                </a:ext>
              </a:extLst>
            </p:cNvPr>
            <p:cNvSpPr/>
            <p:nvPr/>
          </p:nvSpPr>
          <p:spPr>
            <a:xfrm>
              <a:off x="2933994" y="3682179"/>
              <a:ext cx="1388313" cy="109138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17</a:t>
              </a:r>
              <a:endParaRPr lang="en-SG" dirty="0"/>
            </a:p>
          </p:txBody>
        </p:sp>
        <p:sp>
          <p:nvSpPr>
            <p:cNvPr id="76" name="Flowchart: Connector 75">
              <a:extLst>
                <a:ext uri="{FF2B5EF4-FFF2-40B4-BE49-F238E27FC236}">
                  <a16:creationId xmlns:a16="http://schemas.microsoft.com/office/drawing/2014/main" id="{9669E4BC-C408-484C-9426-FF864E12F049}"/>
                </a:ext>
              </a:extLst>
            </p:cNvPr>
            <p:cNvSpPr/>
            <p:nvPr/>
          </p:nvSpPr>
          <p:spPr>
            <a:xfrm>
              <a:off x="3426542" y="2389237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id="{D9B21D10-9583-4B6D-94F8-45579D2857A5}"/>
                </a:ext>
              </a:extLst>
            </p:cNvPr>
            <p:cNvSpPr/>
            <p:nvPr/>
          </p:nvSpPr>
          <p:spPr>
            <a:xfrm>
              <a:off x="5329084" y="3723960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id="{DD980AFC-63EA-419B-9FE5-6BD1FAD55BAD}"/>
                </a:ext>
              </a:extLst>
            </p:cNvPr>
            <p:cNvSpPr/>
            <p:nvPr/>
          </p:nvSpPr>
          <p:spPr>
            <a:xfrm>
              <a:off x="5338916" y="3940272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D6A258F9-B29B-4365-BA34-F7DD879DBA36}"/>
                </a:ext>
              </a:extLst>
            </p:cNvPr>
            <p:cNvSpPr/>
            <p:nvPr/>
          </p:nvSpPr>
          <p:spPr>
            <a:xfrm>
              <a:off x="3277829" y="5841589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62DA92C0-3327-4FB7-9C35-0137BE0CC30F}"/>
                </a:ext>
              </a:extLst>
            </p:cNvPr>
            <p:cNvSpPr/>
            <p:nvPr/>
          </p:nvSpPr>
          <p:spPr>
            <a:xfrm>
              <a:off x="3523636" y="5841588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AA31F02B-AB9C-4A3B-BCE8-FB75A8DE0F82}"/>
                </a:ext>
              </a:extLst>
            </p:cNvPr>
            <p:cNvSpPr/>
            <p:nvPr/>
          </p:nvSpPr>
          <p:spPr>
            <a:xfrm>
              <a:off x="1644443" y="4033677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0A0D9AC4-93E9-40BC-A678-8AB90212A019}"/>
                </a:ext>
              </a:extLst>
            </p:cNvPr>
            <p:cNvSpPr/>
            <p:nvPr/>
          </p:nvSpPr>
          <p:spPr>
            <a:xfrm>
              <a:off x="3131575" y="2814481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3" name="Flowchart: Connector 82">
              <a:extLst>
                <a:ext uri="{FF2B5EF4-FFF2-40B4-BE49-F238E27FC236}">
                  <a16:creationId xmlns:a16="http://schemas.microsoft.com/office/drawing/2014/main" id="{2766165E-836F-4362-BF01-60DD9BA5B152}"/>
                </a:ext>
              </a:extLst>
            </p:cNvPr>
            <p:cNvSpPr/>
            <p:nvPr/>
          </p:nvSpPr>
          <p:spPr>
            <a:xfrm>
              <a:off x="3435761" y="2787443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B2007D5B-D85E-471A-85E8-DE967ABB9E19}"/>
                </a:ext>
              </a:extLst>
            </p:cNvPr>
            <p:cNvSpPr/>
            <p:nvPr/>
          </p:nvSpPr>
          <p:spPr>
            <a:xfrm>
              <a:off x="4820264" y="3760837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16132656-ECE6-40CE-AB62-ECF4DF3E2051}"/>
                </a:ext>
              </a:extLst>
            </p:cNvPr>
            <p:cNvSpPr/>
            <p:nvPr/>
          </p:nvSpPr>
          <p:spPr>
            <a:xfrm>
              <a:off x="4867580" y="3964856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id="{97B24E5B-EB70-4136-B946-D1D8A53928E9}"/>
                </a:ext>
              </a:extLst>
            </p:cNvPr>
            <p:cNvSpPr/>
            <p:nvPr/>
          </p:nvSpPr>
          <p:spPr>
            <a:xfrm>
              <a:off x="3572797" y="5453215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id="{B50568A9-834A-4F6B-BAA3-07ED5B8CF9F2}"/>
                </a:ext>
              </a:extLst>
            </p:cNvPr>
            <p:cNvSpPr/>
            <p:nvPr/>
          </p:nvSpPr>
          <p:spPr>
            <a:xfrm>
              <a:off x="3288277" y="5453214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6E76E79F-6B48-4E55-A6A4-C22773874D6E}"/>
                </a:ext>
              </a:extLst>
            </p:cNvPr>
            <p:cNvSpPr/>
            <p:nvPr/>
          </p:nvSpPr>
          <p:spPr>
            <a:xfrm>
              <a:off x="2065385" y="3873908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9" name="Flowchart: Connector 88">
              <a:extLst>
                <a:ext uri="{FF2B5EF4-FFF2-40B4-BE49-F238E27FC236}">
                  <a16:creationId xmlns:a16="http://schemas.microsoft.com/office/drawing/2014/main" id="{B03461E3-17AA-48FE-8C3B-A37759E3688F}"/>
                </a:ext>
              </a:extLst>
            </p:cNvPr>
            <p:cNvSpPr/>
            <p:nvPr/>
          </p:nvSpPr>
          <p:spPr>
            <a:xfrm>
              <a:off x="2010080" y="4077927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0" name="Flowchart: Connector 89">
              <a:extLst>
                <a:ext uri="{FF2B5EF4-FFF2-40B4-BE49-F238E27FC236}">
                  <a16:creationId xmlns:a16="http://schemas.microsoft.com/office/drawing/2014/main" id="{9B7ACDCD-4A27-4E53-909F-3F729EB29297}"/>
                </a:ext>
              </a:extLst>
            </p:cNvPr>
            <p:cNvSpPr/>
            <p:nvPr/>
          </p:nvSpPr>
          <p:spPr>
            <a:xfrm>
              <a:off x="3348498" y="3174583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1" name="Flowchart: Connector 90">
              <a:extLst>
                <a:ext uri="{FF2B5EF4-FFF2-40B4-BE49-F238E27FC236}">
                  <a16:creationId xmlns:a16="http://schemas.microsoft.com/office/drawing/2014/main" id="{5D8BC43B-3341-488D-AF48-69DF7AD9FD5C}"/>
                </a:ext>
              </a:extLst>
            </p:cNvPr>
            <p:cNvSpPr/>
            <p:nvPr/>
          </p:nvSpPr>
          <p:spPr>
            <a:xfrm>
              <a:off x="3435761" y="5058693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B570299-8FA7-479B-A29B-7A2D11073821}"/>
              </a:ext>
            </a:extLst>
          </p:cNvPr>
          <p:cNvGrpSpPr/>
          <p:nvPr/>
        </p:nvGrpSpPr>
        <p:grpSpPr>
          <a:xfrm>
            <a:off x="4905209" y="2260600"/>
            <a:ext cx="1851191" cy="1498600"/>
            <a:chOff x="4905209" y="2260600"/>
            <a:chExt cx="1851191" cy="14986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7E68A4E-9ABF-4995-9BF8-384258DCE125}"/>
                </a:ext>
              </a:extLst>
            </p:cNvPr>
            <p:cNvGrpSpPr/>
            <p:nvPr/>
          </p:nvGrpSpPr>
          <p:grpSpPr>
            <a:xfrm>
              <a:off x="4905209" y="2260600"/>
              <a:ext cx="1851191" cy="1498600"/>
              <a:chOff x="1644443" y="2389237"/>
              <a:chExt cx="3989441" cy="3678495"/>
            </a:xfrm>
          </p:grpSpPr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3B6D2C8D-58EF-4163-BC30-A334B67CC299}"/>
                  </a:ext>
                </a:extLst>
              </p:cNvPr>
              <p:cNvSpPr/>
              <p:nvPr/>
            </p:nvSpPr>
            <p:spPr>
              <a:xfrm>
                <a:off x="1757515" y="2492478"/>
                <a:ext cx="3728887" cy="3485535"/>
              </a:xfrm>
              <a:prstGeom prst="flowChartConnec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id="{88798701-1742-44BE-A108-76E90E0AD887}"/>
                  </a:ext>
                </a:extLst>
              </p:cNvPr>
              <p:cNvSpPr/>
              <p:nvPr/>
            </p:nvSpPr>
            <p:spPr>
              <a:xfrm>
                <a:off x="3131574" y="2428564"/>
                <a:ext cx="294968" cy="226143"/>
              </a:xfrm>
              <a:prstGeom prst="flowChartConnector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:a16="http://schemas.microsoft.com/office/drawing/2014/main" id="{006FD9C3-ACFE-46D1-96D3-D9FE41B83117}"/>
                  </a:ext>
                </a:extLst>
              </p:cNvPr>
              <p:cNvSpPr/>
              <p:nvPr/>
            </p:nvSpPr>
            <p:spPr>
              <a:xfrm>
                <a:off x="2182761" y="2871018"/>
                <a:ext cx="2842751" cy="273582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2" name="Flowchart: Connector 51">
                <a:extLst>
                  <a:ext uri="{FF2B5EF4-FFF2-40B4-BE49-F238E27FC236}">
                    <a16:creationId xmlns:a16="http://schemas.microsoft.com/office/drawing/2014/main" id="{AC94351E-21DB-4CC5-8D9B-7628B3D02957}"/>
                  </a:ext>
                </a:extLst>
              </p:cNvPr>
              <p:cNvSpPr/>
              <p:nvPr/>
            </p:nvSpPr>
            <p:spPr>
              <a:xfrm>
                <a:off x="2603703" y="3254476"/>
                <a:ext cx="2000866" cy="1946789"/>
              </a:xfrm>
              <a:prstGeom prst="flowChartConnector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3" name="Flowchart: Connector 52">
                <a:extLst>
                  <a:ext uri="{FF2B5EF4-FFF2-40B4-BE49-F238E27FC236}">
                    <a16:creationId xmlns:a16="http://schemas.microsoft.com/office/drawing/2014/main" id="{D1211A36-9E25-4337-A178-C7776B923F05}"/>
                  </a:ext>
                </a:extLst>
              </p:cNvPr>
              <p:cNvSpPr/>
              <p:nvPr/>
            </p:nvSpPr>
            <p:spPr>
              <a:xfrm>
                <a:off x="2896951" y="3682179"/>
                <a:ext cx="1399841" cy="109138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17</a:t>
                </a:r>
                <a:endParaRPr lang="en-SG" dirty="0"/>
              </a:p>
            </p:txBody>
          </p:sp>
          <p:sp>
            <p:nvSpPr>
              <p:cNvPr id="54" name="Flowchart: Connector 53">
                <a:extLst>
                  <a:ext uri="{FF2B5EF4-FFF2-40B4-BE49-F238E27FC236}">
                    <a16:creationId xmlns:a16="http://schemas.microsoft.com/office/drawing/2014/main" id="{5E1D8FA8-F517-4651-9FFE-0FB4CD4017E5}"/>
                  </a:ext>
                </a:extLst>
              </p:cNvPr>
              <p:cNvSpPr/>
              <p:nvPr/>
            </p:nvSpPr>
            <p:spPr>
              <a:xfrm>
                <a:off x="3426542" y="2389237"/>
                <a:ext cx="294968" cy="226143"/>
              </a:xfrm>
              <a:prstGeom prst="flowChartConnector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6" name="Flowchart: Connector 55">
                <a:extLst>
                  <a:ext uri="{FF2B5EF4-FFF2-40B4-BE49-F238E27FC236}">
                    <a16:creationId xmlns:a16="http://schemas.microsoft.com/office/drawing/2014/main" id="{7A9B9B56-5ED0-47C4-A8E6-FAC0B48E4ABE}"/>
                  </a:ext>
                </a:extLst>
              </p:cNvPr>
              <p:cNvSpPr/>
              <p:nvPr/>
            </p:nvSpPr>
            <p:spPr>
              <a:xfrm>
                <a:off x="5338916" y="3940272"/>
                <a:ext cx="294968" cy="226143"/>
              </a:xfrm>
              <a:prstGeom prst="flowChartConnector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ECEB57B7-30C7-4531-BF51-D345D3A9A4D6}"/>
                  </a:ext>
                </a:extLst>
              </p:cNvPr>
              <p:cNvSpPr/>
              <p:nvPr/>
            </p:nvSpPr>
            <p:spPr>
              <a:xfrm>
                <a:off x="3277829" y="5841589"/>
                <a:ext cx="294968" cy="226143"/>
              </a:xfrm>
              <a:prstGeom prst="flowChartConnector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8" name="Flowchart: Connector 57">
                <a:extLst>
                  <a:ext uri="{FF2B5EF4-FFF2-40B4-BE49-F238E27FC236}">
                    <a16:creationId xmlns:a16="http://schemas.microsoft.com/office/drawing/2014/main" id="{62ABF2D8-7301-4839-8D31-72BB0E2154A6}"/>
                  </a:ext>
                </a:extLst>
              </p:cNvPr>
              <p:cNvSpPr/>
              <p:nvPr/>
            </p:nvSpPr>
            <p:spPr>
              <a:xfrm>
                <a:off x="3523636" y="5841588"/>
                <a:ext cx="294968" cy="226143"/>
              </a:xfrm>
              <a:prstGeom prst="flowChartConnector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9" name="Flowchart: Connector 58">
                <a:extLst>
                  <a:ext uri="{FF2B5EF4-FFF2-40B4-BE49-F238E27FC236}">
                    <a16:creationId xmlns:a16="http://schemas.microsoft.com/office/drawing/2014/main" id="{22455AB6-6FED-4D4D-87E0-D67B25C4DE70}"/>
                  </a:ext>
                </a:extLst>
              </p:cNvPr>
              <p:cNvSpPr/>
              <p:nvPr/>
            </p:nvSpPr>
            <p:spPr>
              <a:xfrm>
                <a:off x="1644443" y="4033677"/>
                <a:ext cx="294968" cy="226143"/>
              </a:xfrm>
              <a:prstGeom prst="flowChartConnector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0" name="Flowchart: Connector 59">
                <a:extLst>
                  <a:ext uri="{FF2B5EF4-FFF2-40B4-BE49-F238E27FC236}">
                    <a16:creationId xmlns:a16="http://schemas.microsoft.com/office/drawing/2014/main" id="{7E26FABB-7D62-4482-A650-95CA44C7154E}"/>
                  </a:ext>
                </a:extLst>
              </p:cNvPr>
              <p:cNvSpPr/>
              <p:nvPr/>
            </p:nvSpPr>
            <p:spPr>
              <a:xfrm>
                <a:off x="3131575" y="2814481"/>
                <a:ext cx="294968" cy="226143"/>
              </a:xfrm>
              <a:prstGeom prst="flowChartConnector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1" name="Flowchart: Connector 60">
                <a:extLst>
                  <a:ext uri="{FF2B5EF4-FFF2-40B4-BE49-F238E27FC236}">
                    <a16:creationId xmlns:a16="http://schemas.microsoft.com/office/drawing/2014/main" id="{DC35C45F-BDD1-4DAC-BADE-18E395059B27}"/>
                  </a:ext>
                </a:extLst>
              </p:cNvPr>
              <p:cNvSpPr/>
              <p:nvPr/>
            </p:nvSpPr>
            <p:spPr>
              <a:xfrm>
                <a:off x="3435761" y="2787443"/>
                <a:ext cx="294968" cy="226143"/>
              </a:xfrm>
              <a:prstGeom prst="flowChartConnector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2" name="Flowchart: Connector 61">
                <a:extLst>
                  <a:ext uri="{FF2B5EF4-FFF2-40B4-BE49-F238E27FC236}">
                    <a16:creationId xmlns:a16="http://schemas.microsoft.com/office/drawing/2014/main" id="{CF2FDF7E-BB23-4D79-8B67-2753D6F0DB0D}"/>
                  </a:ext>
                </a:extLst>
              </p:cNvPr>
              <p:cNvSpPr/>
              <p:nvPr/>
            </p:nvSpPr>
            <p:spPr>
              <a:xfrm>
                <a:off x="4820264" y="3760837"/>
                <a:ext cx="294968" cy="226143"/>
              </a:xfrm>
              <a:prstGeom prst="flowChartConnector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3" name="Flowchart: Connector 62">
                <a:extLst>
                  <a:ext uri="{FF2B5EF4-FFF2-40B4-BE49-F238E27FC236}">
                    <a16:creationId xmlns:a16="http://schemas.microsoft.com/office/drawing/2014/main" id="{61620CE1-8FA9-4941-B476-FB2919ACCCCA}"/>
                  </a:ext>
                </a:extLst>
              </p:cNvPr>
              <p:cNvSpPr/>
              <p:nvPr/>
            </p:nvSpPr>
            <p:spPr>
              <a:xfrm>
                <a:off x="4867580" y="3964856"/>
                <a:ext cx="294968" cy="226143"/>
              </a:xfrm>
              <a:prstGeom prst="flowChartConnector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4" name="Flowchart: Connector 63">
                <a:extLst>
                  <a:ext uri="{FF2B5EF4-FFF2-40B4-BE49-F238E27FC236}">
                    <a16:creationId xmlns:a16="http://schemas.microsoft.com/office/drawing/2014/main" id="{1A48D54B-230D-4723-B54D-9134BBC0DFDB}"/>
                  </a:ext>
                </a:extLst>
              </p:cNvPr>
              <p:cNvSpPr/>
              <p:nvPr/>
            </p:nvSpPr>
            <p:spPr>
              <a:xfrm>
                <a:off x="3572797" y="5453215"/>
                <a:ext cx="294968" cy="226143"/>
              </a:xfrm>
              <a:prstGeom prst="flowChartConnector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5" name="Flowchart: Connector 64">
                <a:extLst>
                  <a:ext uri="{FF2B5EF4-FFF2-40B4-BE49-F238E27FC236}">
                    <a16:creationId xmlns:a16="http://schemas.microsoft.com/office/drawing/2014/main" id="{3769DF04-AB01-4E0C-97FA-12D65A4FE0E1}"/>
                  </a:ext>
                </a:extLst>
              </p:cNvPr>
              <p:cNvSpPr/>
              <p:nvPr/>
            </p:nvSpPr>
            <p:spPr>
              <a:xfrm>
                <a:off x="3288277" y="5453214"/>
                <a:ext cx="294968" cy="226143"/>
              </a:xfrm>
              <a:prstGeom prst="flowChartConnector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6" name="Flowchart: Connector 65">
                <a:extLst>
                  <a:ext uri="{FF2B5EF4-FFF2-40B4-BE49-F238E27FC236}">
                    <a16:creationId xmlns:a16="http://schemas.microsoft.com/office/drawing/2014/main" id="{3017D295-77AE-499F-9467-078B13447FD9}"/>
                  </a:ext>
                </a:extLst>
              </p:cNvPr>
              <p:cNvSpPr/>
              <p:nvPr/>
            </p:nvSpPr>
            <p:spPr>
              <a:xfrm>
                <a:off x="2065385" y="3873908"/>
                <a:ext cx="294968" cy="226143"/>
              </a:xfrm>
              <a:prstGeom prst="flowChartConnector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7" name="Flowchart: Connector 66">
                <a:extLst>
                  <a:ext uri="{FF2B5EF4-FFF2-40B4-BE49-F238E27FC236}">
                    <a16:creationId xmlns:a16="http://schemas.microsoft.com/office/drawing/2014/main" id="{117A1CE1-0F04-4309-9BD8-90EDB00CC99B}"/>
                  </a:ext>
                </a:extLst>
              </p:cNvPr>
              <p:cNvSpPr/>
              <p:nvPr/>
            </p:nvSpPr>
            <p:spPr>
              <a:xfrm>
                <a:off x="2010080" y="4077927"/>
                <a:ext cx="294968" cy="226143"/>
              </a:xfrm>
              <a:prstGeom prst="flowChartConnector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8" name="Flowchart: Connector 67">
                <a:extLst>
                  <a:ext uri="{FF2B5EF4-FFF2-40B4-BE49-F238E27FC236}">
                    <a16:creationId xmlns:a16="http://schemas.microsoft.com/office/drawing/2014/main" id="{5DB11F3F-8458-447E-8B1C-4A983373BF99}"/>
                  </a:ext>
                </a:extLst>
              </p:cNvPr>
              <p:cNvSpPr/>
              <p:nvPr/>
            </p:nvSpPr>
            <p:spPr>
              <a:xfrm>
                <a:off x="3348498" y="3174583"/>
                <a:ext cx="294968" cy="226143"/>
              </a:xfrm>
              <a:prstGeom prst="flowChartConnector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9" name="Flowchart: Connector 68">
                <a:extLst>
                  <a:ext uri="{FF2B5EF4-FFF2-40B4-BE49-F238E27FC236}">
                    <a16:creationId xmlns:a16="http://schemas.microsoft.com/office/drawing/2014/main" id="{9B8464C7-88D0-4314-82FC-D61CE7F0CB71}"/>
                  </a:ext>
                </a:extLst>
              </p:cNvPr>
              <p:cNvSpPr/>
              <p:nvPr/>
            </p:nvSpPr>
            <p:spPr>
              <a:xfrm>
                <a:off x="3435761" y="5058693"/>
                <a:ext cx="294968" cy="226143"/>
              </a:xfrm>
              <a:prstGeom prst="flowChartConnector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6FFF578-27BC-4695-A219-2465C55CC98E}"/>
                </a:ext>
              </a:extLst>
            </p:cNvPr>
            <p:cNvSpPr/>
            <p:nvPr/>
          </p:nvSpPr>
          <p:spPr>
            <a:xfrm>
              <a:off x="4940300" y="3048000"/>
              <a:ext cx="76200" cy="1397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86B1DCDD-45BB-4B22-B363-E2D180716B15}"/>
              </a:ext>
            </a:extLst>
          </p:cNvPr>
          <p:cNvSpPr txBox="1"/>
          <p:nvPr/>
        </p:nvSpPr>
        <p:spPr>
          <a:xfrm>
            <a:off x="2184400" y="2781300"/>
            <a:ext cx="43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49C5946A-8ED3-4766-ABEE-2DE3D1EC98AB}"/>
              </a:ext>
            </a:extLst>
          </p:cNvPr>
          <p:cNvSpPr/>
          <p:nvPr/>
        </p:nvSpPr>
        <p:spPr>
          <a:xfrm>
            <a:off x="4572000" y="2989581"/>
            <a:ext cx="2667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6634184-F9E6-455D-9004-D8B119B93446}"/>
              </a:ext>
            </a:extLst>
          </p:cNvPr>
          <p:cNvSpPr txBox="1"/>
          <p:nvPr/>
        </p:nvSpPr>
        <p:spPr>
          <a:xfrm>
            <a:off x="0" y="3937930"/>
            <a:ext cx="1864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9CB63E8-7B7E-43B0-B974-26EA2FC37320}"/>
              </a:ext>
            </a:extLst>
          </p:cNvPr>
          <p:cNvSpPr txBox="1"/>
          <p:nvPr/>
        </p:nvSpPr>
        <p:spPr>
          <a:xfrm>
            <a:off x="2440359" y="3899830"/>
            <a:ext cx="1864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BD6169-FED5-45E8-A66A-C83E2642AF47}"/>
                  </a:ext>
                </a:extLst>
              </p:cNvPr>
              <p:cNvSpPr txBox="1"/>
              <p:nvPr/>
            </p:nvSpPr>
            <p:spPr>
              <a:xfrm>
                <a:off x="6089994" y="3810013"/>
                <a:ext cx="231740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পরমাণু 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8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BD6169-FED5-45E8-A66A-C83E2642A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994" y="3810013"/>
                <a:ext cx="2317406" cy="523220"/>
              </a:xfrm>
              <a:prstGeom prst="rect">
                <a:avLst/>
              </a:prstGeom>
              <a:blipFill>
                <a:blip r:embed="rId3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74942F0-B106-4C06-A934-E0EB7DACE475}"/>
              </a:ext>
            </a:extLst>
          </p:cNvPr>
          <p:cNvGrpSpPr/>
          <p:nvPr/>
        </p:nvGrpSpPr>
        <p:grpSpPr>
          <a:xfrm>
            <a:off x="444500" y="5030130"/>
            <a:ext cx="3111500" cy="523220"/>
            <a:chOff x="444500" y="5030130"/>
            <a:chExt cx="311150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23AFD07-BFB8-4134-9C39-E42DCC35D928}"/>
                    </a:ext>
                  </a:extLst>
                </p:cNvPr>
                <p:cNvSpPr txBox="1"/>
                <p:nvPr/>
              </p:nvSpPr>
              <p:spPr>
                <a:xfrm>
                  <a:off x="444500" y="5030130"/>
                  <a:ext cx="31115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Cl +Cl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23AFD07-BFB8-4134-9C39-E42DCC35D9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500" y="5030130"/>
                  <a:ext cx="3111500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1176" t="-12791" b="-3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Arrow: Right 103">
              <a:extLst>
                <a:ext uri="{FF2B5EF4-FFF2-40B4-BE49-F238E27FC236}">
                  <a16:creationId xmlns:a16="http://schemas.microsoft.com/office/drawing/2014/main" id="{64508896-FBB4-474D-B6E1-927487EC164C}"/>
                </a:ext>
              </a:extLst>
            </p:cNvPr>
            <p:cNvSpPr/>
            <p:nvPr/>
          </p:nvSpPr>
          <p:spPr>
            <a:xfrm>
              <a:off x="1651000" y="5207000"/>
              <a:ext cx="647700" cy="1905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91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3" grpId="0"/>
      <p:bldP spid="94" grpId="0" animBg="1"/>
      <p:bldP spid="96" grpId="0"/>
      <p:bldP spid="98" grpId="0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92240B2-6845-4F5D-8135-5BA16A761E28}"/>
              </a:ext>
            </a:extLst>
          </p:cNvPr>
          <p:cNvGrpSpPr/>
          <p:nvPr/>
        </p:nvGrpSpPr>
        <p:grpSpPr>
          <a:xfrm>
            <a:off x="838200" y="1270000"/>
            <a:ext cx="1866900" cy="2184975"/>
            <a:chOff x="2641600" y="469900"/>
            <a:chExt cx="1866900" cy="21849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F666E0-85A1-4D87-B5C8-41DB450AC9D9}"/>
                </a:ext>
              </a:extLst>
            </p:cNvPr>
            <p:cNvSpPr txBox="1"/>
            <p:nvPr/>
          </p:nvSpPr>
          <p:spPr>
            <a:xfrm>
              <a:off x="4114800" y="1574800"/>
              <a:ext cx="393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FD31C5-6CC6-4191-9838-188FAEB4ACEE}"/>
                </a:ext>
              </a:extLst>
            </p:cNvPr>
            <p:cNvSpPr txBox="1"/>
            <p:nvPr/>
          </p:nvSpPr>
          <p:spPr>
            <a:xfrm>
              <a:off x="3390900" y="2070100"/>
              <a:ext cx="393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915E2C-AFBC-40CF-B38B-B481E913872B}"/>
                </a:ext>
              </a:extLst>
            </p:cNvPr>
            <p:cNvSpPr txBox="1"/>
            <p:nvPr/>
          </p:nvSpPr>
          <p:spPr>
            <a:xfrm>
              <a:off x="2641600" y="1778000"/>
              <a:ext cx="393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B2F436-DF28-466A-A4F7-4AA63959FCFC}"/>
                </a:ext>
              </a:extLst>
            </p:cNvPr>
            <p:cNvSpPr txBox="1"/>
            <p:nvPr/>
          </p:nvSpPr>
          <p:spPr>
            <a:xfrm>
              <a:off x="3403600" y="12446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8079961-693D-4AF7-BB35-171B4B734CD2}"/>
                </a:ext>
              </a:extLst>
            </p:cNvPr>
            <p:cNvCxnSpPr/>
            <p:nvPr/>
          </p:nvCxnSpPr>
          <p:spPr>
            <a:xfrm>
              <a:off x="3822700" y="1574800"/>
              <a:ext cx="241300" cy="241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0B0C3D0-E8D6-42FC-8C3A-B3206466C735}"/>
                </a:ext>
              </a:extLst>
            </p:cNvPr>
            <p:cNvCxnSpPr/>
            <p:nvPr/>
          </p:nvCxnSpPr>
          <p:spPr>
            <a:xfrm flipV="1">
              <a:off x="3632200" y="1079500"/>
              <a:ext cx="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E3E2DA-73DA-4ADB-87F1-F4C3EDD1CB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3400" y="1638300"/>
              <a:ext cx="317500" cy="2667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790EFAE-908D-4C18-B15F-CAD8446FCD6A}"/>
                </a:ext>
              </a:extLst>
            </p:cNvPr>
            <p:cNvCxnSpPr>
              <a:cxnSpLocks/>
            </p:cNvCxnSpPr>
            <p:nvPr/>
          </p:nvCxnSpPr>
          <p:spPr>
            <a:xfrm>
              <a:off x="3619500" y="1790700"/>
              <a:ext cx="0" cy="3175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AE6352-F34D-4B4A-BED8-3EC390D2AF31}"/>
                </a:ext>
              </a:extLst>
            </p:cNvPr>
            <p:cNvSpPr txBox="1"/>
            <p:nvPr/>
          </p:nvSpPr>
          <p:spPr>
            <a:xfrm>
              <a:off x="3390900" y="469900"/>
              <a:ext cx="393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9A84CF-2B63-4A3C-A0F8-88EDAE7B6342}"/>
              </a:ext>
            </a:extLst>
          </p:cNvPr>
          <p:cNvGrpSpPr/>
          <p:nvPr/>
        </p:nvGrpSpPr>
        <p:grpSpPr>
          <a:xfrm>
            <a:off x="3314700" y="1663700"/>
            <a:ext cx="1981200" cy="1410275"/>
            <a:chOff x="2527300" y="1244600"/>
            <a:chExt cx="1981200" cy="141027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06F4F7-1E40-4E09-BE93-A22FE52699BC}"/>
                </a:ext>
              </a:extLst>
            </p:cNvPr>
            <p:cNvSpPr txBox="1"/>
            <p:nvPr/>
          </p:nvSpPr>
          <p:spPr>
            <a:xfrm>
              <a:off x="4114800" y="1574800"/>
              <a:ext cx="393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CC02C3-908C-4FDC-82AA-BB249235DA41}"/>
                </a:ext>
              </a:extLst>
            </p:cNvPr>
            <p:cNvSpPr txBox="1"/>
            <p:nvPr/>
          </p:nvSpPr>
          <p:spPr>
            <a:xfrm>
              <a:off x="3390900" y="2070100"/>
              <a:ext cx="393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A0FEC4-8434-49B8-92F3-B9D7707E1911}"/>
                </a:ext>
              </a:extLst>
            </p:cNvPr>
            <p:cNvSpPr txBox="1"/>
            <p:nvPr/>
          </p:nvSpPr>
          <p:spPr>
            <a:xfrm>
              <a:off x="2527300" y="1689100"/>
              <a:ext cx="393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DF8400-03B0-4441-9132-D737A11DD7B9}"/>
                </a:ext>
              </a:extLst>
            </p:cNvPr>
            <p:cNvSpPr txBox="1"/>
            <p:nvPr/>
          </p:nvSpPr>
          <p:spPr>
            <a:xfrm>
              <a:off x="3403600" y="12446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N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AC49EB6-6A7D-42D1-96FD-E3EB499B2971}"/>
                </a:ext>
              </a:extLst>
            </p:cNvPr>
            <p:cNvCxnSpPr>
              <a:cxnSpLocks/>
            </p:cNvCxnSpPr>
            <p:nvPr/>
          </p:nvCxnSpPr>
          <p:spPr>
            <a:xfrm>
              <a:off x="3822700" y="1574800"/>
              <a:ext cx="368300" cy="1905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755054-AD27-458C-95BF-250C2A047D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09900" y="1638300"/>
              <a:ext cx="381000" cy="203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C0DF8E-91EB-4FD5-82AC-F8D1CB5EC76D}"/>
                </a:ext>
              </a:extLst>
            </p:cNvPr>
            <p:cNvCxnSpPr>
              <a:cxnSpLocks/>
            </p:cNvCxnSpPr>
            <p:nvPr/>
          </p:nvCxnSpPr>
          <p:spPr>
            <a:xfrm>
              <a:off x="3619500" y="1790700"/>
              <a:ext cx="0" cy="3175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383B65-5101-498A-B32C-5B952D5258EF}"/>
              </a:ext>
            </a:extLst>
          </p:cNvPr>
          <p:cNvGrpSpPr/>
          <p:nvPr/>
        </p:nvGrpSpPr>
        <p:grpSpPr>
          <a:xfrm>
            <a:off x="6388100" y="1816100"/>
            <a:ext cx="1739900" cy="1384875"/>
            <a:chOff x="2755900" y="1257300"/>
            <a:chExt cx="1739900" cy="138487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7B12B13-353F-469D-8590-21582C741E6F}"/>
                </a:ext>
              </a:extLst>
            </p:cNvPr>
            <p:cNvSpPr txBox="1"/>
            <p:nvPr/>
          </p:nvSpPr>
          <p:spPr>
            <a:xfrm>
              <a:off x="4102100" y="1968500"/>
              <a:ext cx="393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19B81F7-E0ED-491E-86DB-A7060D4F38C7}"/>
                </a:ext>
              </a:extLst>
            </p:cNvPr>
            <p:cNvSpPr txBox="1"/>
            <p:nvPr/>
          </p:nvSpPr>
          <p:spPr>
            <a:xfrm>
              <a:off x="2755900" y="2057400"/>
              <a:ext cx="393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5BCCA2-5107-4251-9F4F-CE5CD8CD623A}"/>
                </a:ext>
              </a:extLst>
            </p:cNvPr>
            <p:cNvSpPr txBox="1"/>
            <p:nvPr/>
          </p:nvSpPr>
          <p:spPr>
            <a:xfrm>
              <a:off x="3416300" y="12573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O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3B7D69F-E8D6-4A82-A2D7-33D9BAD476FB}"/>
                </a:ext>
              </a:extLst>
            </p:cNvPr>
            <p:cNvCxnSpPr>
              <a:cxnSpLocks/>
            </p:cNvCxnSpPr>
            <p:nvPr/>
          </p:nvCxnSpPr>
          <p:spPr>
            <a:xfrm>
              <a:off x="3822700" y="1574800"/>
              <a:ext cx="368300" cy="495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D737F82-F0BD-419A-897A-31DBE5030252}"/>
                </a:ext>
              </a:extLst>
            </p:cNvPr>
            <p:cNvCxnSpPr>
              <a:cxnSpLocks/>
              <a:stCxn id="44" idx="1"/>
            </p:cNvCxnSpPr>
            <p:nvPr/>
          </p:nvCxnSpPr>
          <p:spPr>
            <a:xfrm flipH="1">
              <a:off x="3060700" y="1580466"/>
              <a:ext cx="355600" cy="5277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4549B90-0ECE-4D0F-8426-BF55723BC58B}"/>
              </a:ext>
            </a:extLst>
          </p:cNvPr>
          <p:cNvSpPr txBox="1"/>
          <p:nvPr/>
        </p:nvSpPr>
        <p:spPr>
          <a:xfrm>
            <a:off x="1104900" y="3810000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/>
              </a:rPr>
              <a:t>চতুস্তলকীয়</a:t>
            </a:r>
            <a:r>
              <a:rPr lang="en-US" dirty="0">
                <a:latin typeface="NikoshBAN" panose="02000000000000000000"/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D9E0376-CF7B-4050-B50D-856CE30EDB73}"/>
              </a:ext>
            </a:extLst>
          </p:cNvPr>
          <p:cNvSpPr txBox="1"/>
          <p:nvPr/>
        </p:nvSpPr>
        <p:spPr>
          <a:xfrm>
            <a:off x="3530600" y="3644900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/>
              </a:rPr>
              <a:t>পিরামিড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085D28-76A8-4E2A-9F8F-A7B79EDE4F08}"/>
              </a:ext>
            </a:extLst>
          </p:cNvPr>
          <p:cNvSpPr txBox="1"/>
          <p:nvPr/>
        </p:nvSpPr>
        <p:spPr>
          <a:xfrm>
            <a:off x="6667500" y="3822700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/>
              </a:rPr>
              <a:t>ত্রিভুজ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50141C8-8BB2-4DAA-BD47-D7130D39B37A}"/>
              </a:ext>
            </a:extLst>
          </p:cNvPr>
          <p:cNvSpPr txBox="1"/>
          <p:nvPr/>
        </p:nvSpPr>
        <p:spPr>
          <a:xfrm>
            <a:off x="2616200" y="838200"/>
            <a:ext cx="483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সমযোজী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যৌগের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আকৃতি</a:t>
            </a:r>
            <a:endParaRPr lang="en-US" sz="32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578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5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E5F34F-BFF8-4203-ABB3-21E62E6A8D46}"/>
              </a:ext>
            </a:extLst>
          </p:cNvPr>
          <p:cNvSpPr txBox="1"/>
          <p:nvPr/>
        </p:nvSpPr>
        <p:spPr>
          <a:xfrm>
            <a:off x="1054100" y="774700"/>
            <a:ext cx="730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সমযোজী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যৌগের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বিভিন্ন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আকৃতি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কারণ</a:t>
            </a:r>
            <a:r>
              <a:rPr lang="en-US" sz="3200" dirty="0">
                <a:latin typeface="NikoshBAN" panose="0200000000000000000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E6E48-0B51-4FE3-AE1B-00795E9C21A9}"/>
              </a:ext>
            </a:extLst>
          </p:cNvPr>
          <p:cNvSpPr txBox="1"/>
          <p:nvPr/>
        </p:nvSpPr>
        <p:spPr>
          <a:xfrm>
            <a:off x="101600" y="2578100"/>
            <a:ext cx="89027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১</a:t>
            </a:r>
            <a:r>
              <a:rPr lang="en-US" sz="2800" dirty="0">
                <a:latin typeface="NikoshBAN" panose="02000000000000000000"/>
              </a:rPr>
              <a:t>। </a:t>
            </a:r>
            <a:r>
              <a:rPr lang="en-US" sz="2800" dirty="0" err="1">
                <a:latin typeface="NikoshBAN" panose="02000000000000000000"/>
              </a:rPr>
              <a:t>কোনো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যৌগের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কেন্দ্রীয়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পরমাণুর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সমযোজী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বন্ধন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সংখ্যার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ভিন্নতা</a:t>
            </a:r>
            <a:r>
              <a:rPr lang="en-US" sz="2800" dirty="0">
                <a:latin typeface="NikoshBAN" panose="02000000000000000000"/>
              </a:rPr>
              <a:t>।</a:t>
            </a:r>
          </a:p>
          <a:p>
            <a:r>
              <a:rPr lang="en-US" sz="2800" dirty="0">
                <a:latin typeface="NikoshBAN" panose="02000000000000000000"/>
              </a:rPr>
              <a:t>২। </a:t>
            </a:r>
            <a:r>
              <a:rPr lang="en-US" sz="2800" dirty="0" err="1">
                <a:latin typeface="NikoshBAN" panose="02000000000000000000"/>
              </a:rPr>
              <a:t>যৌগের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কেন্দ্রীয়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পরমাণুর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আকারের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ভিন্নতা</a:t>
            </a:r>
            <a:r>
              <a:rPr lang="en-US" sz="2800" dirty="0">
                <a:latin typeface="NikoshBAN" panose="02000000000000000000"/>
              </a:rPr>
              <a:t>। </a:t>
            </a:r>
          </a:p>
          <a:p>
            <a:r>
              <a:rPr lang="en-US" sz="2800" dirty="0">
                <a:latin typeface="NikoshBAN" panose="02000000000000000000"/>
              </a:rPr>
              <a:t>৩।কেন্দ্রীয় </a:t>
            </a:r>
            <a:r>
              <a:rPr lang="en-US" sz="2800" dirty="0" err="1">
                <a:latin typeface="NikoshBAN" panose="02000000000000000000"/>
              </a:rPr>
              <a:t>পরমাণুর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যোজ্যতা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স্তরে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উপস্থিত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নিঃসঙ্গ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ইলেকট্রন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যুগলের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সংখ্যা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এবং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পরমাণুর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যোজ্যতা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ইলেকট্রন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যুগলের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সংখ্যা</a:t>
            </a:r>
            <a:r>
              <a:rPr lang="en-US" sz="2800" dirty="0">
                <a:latin typeface="NikoshBAN" panose="0200000000000000000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1689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27" y="803564"/>
            <a:ext cx="213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ydrogen_fluoride_dotandcross.gif">
            <a:extLst>
              <a:ext uri="{FF2B5EF4-FFF2-40B4-BE49-F238E27FC236}">
                <a16:creationId xmlns:a16="http://schemas.microsoft.com/office/drawing/2014/main" id="{8559FF70-5ADE-43A0-89F4-B0FCEA78B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90" y="704850"/>
            <a:ext cx="72644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02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275F277-12FB-45D3-9C44-DB9646CCB005}"/>
              </a:ext>
            </a:extLst>
          </p:cNvPr>
          <p:cNvSpPr/>
          <p:nvPr/>
        </p:nvSpPr>
        <p:spPr>
          <a:xfrm>
            <a:off x="1509637" y="838467"/>
            <a:ext cx="1195754" cy="13082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A8F7DA-9BD4-47F2-A5B7-4DF56F23C93C}"/>
              </a:ext>
            </a:extLst>
          </p:cNvPr>
          <p:cNvSpPr/>
          <p:nvPr/>
        </p:nvSpPr>
        <p:spPr>
          <a:xfrm>
            <a:off x="1720650" y="1072500"/>
            <a:ext cx="773725" cy="8402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737994-3BE6-4E3C-B9DD-033A861D1EC2}"/>
              </a:ext>
            </a:extLst>
          </p:cNvPr>
          <p:cNvSpPr/>
          <p:nvPr/>
        </p:nvSpPr>
        <p:spPr>
          <a:xfrm>
            <a:off x="1422400" y="1346200"/>
            <a:ext cx="136946" cy="139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5ADAB2-5765-47D2-A2A4-9E4EE9015C0C}"/>
              </a:ext>
            </a:extLst>
          </p:cNvPr>
          <p:cNvSpPr/>
          <p:nvPr/>
        </p:nvSpPr>
        <p:spPr>
          <a:xfrm>
            <a:off x="2051080" y="718052"/>
            <a:ext cx="147705" cy="1642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AC534E-913E-4093-984D-ADF06C675CB8}"/>
              </a:ext>
            </a:extLst>
          </p:cNvPr>
          <p:cNvSpPr/>
          <p:nvPr/>
        </p:nvSpPr>
        <p:spPr>
          <a:xfrm>
            <a:off x="1432266" y="1547446"/>
            <a:ext cx="129834" cy="1416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9F80F13-1E35-419A-A67F-070F4C75CFF7}"/>
              </a:ext>
            </a:extLst>
          </p:cNvPr>
          <p:cNvSpPr/>
          <p:nvPr/>
        </p:nvSpPr>
        <p:spPr>
          <a:xfrm>
            <a:off x="2051081" y="1011956"/>
            <a:ext cx="196938" cy="1415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8FF0B3-58A3-4859-A520-FD4A175A3188}"/>
              </a:ext>
            </a:extLst>
          </p:cNvPr>
          <p:cNvSpPr/>
          <p:nvPr/>
        </p:nvSpPr>
        <p:spPr>
          <a:xfrm>
            <a:off x="2051081" y="1841951"/>
            <a:ext cx="196937" cy="1130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D77741-901F-42EE-8531-F6F125167A04}"/>
              </a:ext>
            </a:extLst>
          </p:cNvPr>
          <p:cNvSpPr/>
          <p:nvPr/>
        </p:nvSpPr>
        <p:spPr>
          <a:xfrm>
            <a:off x="2637526" y="1295400"/>
            <a:ext cx="131074" cy="20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24ACCC-C19C-4292-9FF9-3DBA0C5512A6}"/>
              </a:ext>
            </a:extLst>
          </p:cNvPr>
          <p:cNvSpPr/>
          <p:nvPr/>
        </p:nvSpPr>
        <p:spPr>
          <a:xfrm>
            <a:off x="1955405" y="745587"/>
            <a:ext cx="78081" cy="1745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702415-9E68-428F-AF30-FF8C34859834}"/>
              </a:ext>
            </a:extLst>
          </p:cNvPr>
          <p:cNvSpPr/>
          <p:nvPr/>
        </p:nvSpPr>
        <p:spPr>
          <a:xfrm>
            <a:off x="1966665" y="1337906"/>
            <a:ext cx="281353" cy="35169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6FF66E4-EC13-4435-938E-A21A607B5071}"/>
              </a:ext>
            </a:extLst>
          </p:cNvPr>
          <p:cNvGrpSpPr/>
          <p:nvPr/>
        </p:nvGrpSpPr>
        <p:grpSpPr>
          <a:xfrm>
            <a:off x="6118566" y="616452"/>
            <a:ext cx="1285534" cy="1403310"/>
            <a:chOff x="3337266" y="502152"/>
            <a:chExt cx="1285534" cy="140331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82B245-5855-4D8C-B1BE-9720C5E825CB}"/>
                </a:ext>
              </a:extLst>
            </p:cNvPr>
            <p:cNvSpPr/>
            <p:nvPr/>
          </p:nvSpPr>
          <p:spPr>
            <a:xfrm>
              <a:off x="3389237" y="597167"/>
              <a:ext cx="1195754" cy="13082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AC680E5-E229-40A2-ABF5-1F6933E9975E}"/>
                </a:ext>
              </a:extLst>
            </p:cNvPr>
            <p:cNvSpPr/>
            <p:nvPr/>
          </p:nvSpPr>
          <p:spPr>
            <a:xfrm>
              <a:off x="3651050" y="869300"/>
              <a:ext cx="773725" cy="8402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CD8BE59-7AA1-4BD9-AE8F-F99F3FC17684}"/>
                </a:ext>
              </a:extLst>
            </p:cNvPr>
            <p:cNvSpPr/>
            <p:nvPr/>
          </p:nvSpPr>
          <p:spPr>
            <a:xfrm>
              <a:off x="4479082" y="1373643"/>
              <a:ext cx="118318" cy="995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D034723-252C-4DBB-8CDF-5EFB31E9A763}"/>
                </a:ext>
              </a:extLst>
            </p:cNvPr>
            <p:cNvSpPr/>
            <p:nvPr/>
          </p:nvSpPr>
          <p:spPr>
            <a:xfrm>
              <a:off x="3917980" y="502152"/>
              <a:ext cx="147705" cy="1642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124195A-4251-48DD-B9E6-86FF1A1EDAC2}"/>
                </a:ext>
              </a:extLst>
            </p:cNvPr>
            <p:cNvSpPr/>
            <p:nvPr/>
          </p:nvSpPr>
          <p:spPr>
            <a:xfrm>
              <a:off x="3337266" y="1268046"/>
              <a:ext cx="167934" cy="12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788A1D8-8DAA-4298-9D68-BEAE76451615}"/>
                </a:ext>
              </a:extLst>
            </p:cNvPr>
            <p:cNvSpPr/>
            <p:nvPr/>
          </p:nvSpPr>
          <p:spPr>
            <a:xfrm>
              <a:off x="3854481" y="783356"/>
              <a:ext cx="196938" cy="1415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E900C93-7928-41F6-AEE2-82BEBCC4CFA3}"/>
                </a:ext>
              </a:extLst>
            </p:cNvPr>
            <p:cNvSpPr/>
            <p:nvPr/>
          </p:nvSpPr>
          <p:spPr>
            <a:xfrm>
              <a:off x="4546600" y="1193800"/>
              <a:ext cx="76200" cy="1538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9E898CE-0710-450E-8CC0-50A93E10B33B}"/>
                </a:ext>
              </a:extLst>
            </p:cNvPr>
            <p:cNvSpPr/>
            <p:nvPr/>
          </p:nvSpPr>
          <p:spPr>
            <a:xfrm>
              <a:off x="3846265" y="1096606"/>
              <a:ext cx="281353" cy="35169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C95E494-DFE9-48EF-94AF-828EE9AB81ED}"/>
                </a:ext>
              </a:extLst>
            </p:cNvPr>
            <p:cNvSpPr/>
            <p:nvPr/>
          </p:nvSpPr>
          <p:spPr>
            <a:xfrm>
              <a:off x="3879880" y="1632452"/>
              <a:ext cx="147705" cy="1642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6F3F2E0-09C8-41C1-88E0-A734A492D113}"/>
                </a:ext>
              </a:extLst>
            </p:cNvPr>
            <p:cNvSpPr/>
            <p:nvPr/>
          </p:nvSpPr>
          <p:spPr>
            <a:xfrm>
              <a:off x="3765580" y="540252"/>
              <a:ext cx="147705" cy="1642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399B59F3-105D-4A04-8F46-14358E641F74}"/>
              </a:ext>
            </a:extLst>
          </p:cNvPr>
          <p:cNvSpPr/>
          <p:nvPr/>
        </p:nvSpPr>
        <p:spPr>
          <a:xfrm>
            <a:off x="279401" y="2232665"/>
            <a:ext cx="3975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এরা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সমযোজী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অণু</a:t>
            </a:r>
            <a:endParaRPr lang="en-US" sz="24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41AD0FC-9E26-4DE0-B2BC-3FAC78A3D816}"/>
              </a:ext>
            </a:extLst>
          </p:cNvPr>
          <p:cNvGrpSpPr/>
          <p:nvPr/>
        </p:nvGrpSpPr>
        <p:grpSpPr>
          <a:xfrm>
            <a:off x="5588000" y="2565400"/>
            <a:ext cx="1955800" cy="2059514"/>
            <a:chOff x="5600700" y="2857500"/>
            <a:chExt cx="1955800" cy="205951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C3AAFC8-5EBF-4B5F-BCDE-F5BD3E751C5A}"/>
                </a:ext>
              </a:extLst>
            </p:cNvPr>
            <p:cNvGrpSpPr/>
            <p:nvPr/>
          </p:nvGrpSpPr>
          <p:grpSpPr>
            <a:xfrm>
              <a:off x="5600700" y="2857500"/>
              <a:ext cx="1955800" cy="2059514"/>
              <a:chOff x="4978400" y="2692400"/>
              <a:chExt cx="1778000" cy="1830914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FBB1C6D-6061-4CF7-927C-404C7913DF9B}"/>
                  </a:ext>
                </a:extLst>
              </p:cNvPr>
              <p:cNvSpPr/>
              <p:nvPr/>
            </p:nvSpPr>
            <p:spPr>
              <a:xfrm>
                <a:off x="5243728" y="2946667"/>
                <a:ext cx="1220572" cy="135863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B6244DB-478C-4830-A4B8-53BADDE61055}"/>
                  </a:ext>
                </a:extLst>
              </p:cNvPr>
              <p:cNvSpPr/>
              <p:nvPr/>
            </p:nvSpPr>
            <p:spPr>
              <a:xfrm>
                <a:off x="5467150" y="3206100"/>
                <a:ext cx="773725" cy="84022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45FF2FC-B41C-4F9F-AA50-9DE6DAF55A6C}"/>
                  </a:ext>
                </a:extLst>
              </p:cNvPr>
              <p:cNvSpPr/>
              <p:nvPr/>
            </p:nvSpPr>
            <p:spPr>
              <a:xfrm>
                <a:off x="5797580" y="2851652"/>
                <a:ext cx="171420" cy="1709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8393E75-E456-484E-9C3F-DC73FDBDEAEB}"/>
                  </a:ext>
                </a:extLst>
              </p:cNvPr>
              <p:cNvSpPr/>
              <p:nvPr/>
            </p:nvSpPr>
            <p:spPr>
              <a:xfrm>
                <a:off x="6400800" y="3644900"/>
                <a:ext cx="139700" cy="127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427AE96-E0CC-4E2E-8A5E-7F3BCBC75363}"/>
                  </a:ext>
                </a:extLst>
              </p:cNvPr>
              <p:cNvSpPr/>
              <p:nvPr/>
            </p:nvSpPr>
            <p:spPr>
              <a:xfrm>
                <a:off x="5797581" y="3145556"/>
                <a:ext cx="196938" cy="1415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651A085-1317-4DD6-A881-643AF66B23D3}"/>
                  </a:ext>
                </a:extLst>
              </p:cNvPr>
              <p:cNvSpPr/>
              <p:nvPr/>
            </p:nvSpPr>
            <p:spPr>
              <a:xfrm>
                <a:off x="5757437" y="4011455"/>
                <a:ext cx="201026" cy="1174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AA67917-6E5C-4AD6-974B-72231754BBC5}"/>
                  </a:ext>
                </a:extLst>
              </p:cNvPr>
              <p:cNvSpPr/>
              <p:nvPr/>
            </p:nvSpPr>
            <p:spPr>
              <a:xfrm>
                <a:off x="6384026" y="3429000"/>
                <a:ext cx="131074" cy="203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3073549-974C-46D9-A5D8-7735862EEC50}"/>
                  </a:ext>
                </a:extLst>
              </p:cNvPr>
              <p:cNvSpPr/>
              <p:nvPr/>
            </p:nvSpPr>
            <p:spPr>
              <a:xfrm>
                <a:off x="5600701" y="2920999"/>
                <a:ext cx="179286" cy="1327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B37BA73-6CCD-4F27-9092-B956E4B18C43}"/>
                  </a:ext>
                </a:extLst>
              </p:cNvPr>
              <p:cNvSpPr/>
              <p:nvPr/>
            </p:nvSpPr>
            <p:spPr>
              <a:xfrm>
                <a:off x="5207000" y="3492500"/>
                <a:ext cx="127000" cy="127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7B2AB7D-68FD-4762-B8B4-8FE7B204127D}"/>
                  </a:ext>
                </a:extLst>
              </p:cNvPr>
              <p:cNvSpPr/>
              <p:nvPr/>
            </p:nvSpPr>
            <p:spPr>
              <a:xfrm>
                <a:off x="5588001" y="4203700"/>
                <a:ext cx="190499" cy="127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85A989C-4AA0-4D89-88AC-12F323CD7C60}"/>
                  </a:ext>
                </a:extLst>
              </p:cNvPr>
              <p:cNvSpPr/>
              <p:nvPr/>
            </p:nvSpPr>
            <p:spPr>
              <a:xfrm>
                <a:off x="5219700" y="3657600"/>
                <a:ext cx="114300" cy="1651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247208E4-6D0C-4494-9378-BC352DEF4160}"/>
                  </a:ext>
                </a:extLst>
              </p:cNvPr>
              <p:cNvSpPr/>
              <p:nvPr/>
            </p:nvSpPr>
            <p:spPr>
              <a:xfrm>
                <a:off x="5016500" y="2768600"/>
                <a:ext cx="1663700" cy="1676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D82BF90-F546-4DF1-8F79-B6FB3EA0DF32}"/>
                  </a:ext>
                </a:extLst>
              </p:cNvPr>
              <p:cNvSpPr/>
              <p:nvPr/>
            </p:nvSpPr>
            <p:spPr>
              <a:xfrm>
                <a:off x="5889663" y="4410300"/>
                <a:ext cx="157136" cy="11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AF65A52-4A89-4A05-A9B8-02944D7864DC}"/>
                  </a:ext>
                </a:extLst>
              </p:cNvPr>
              <p:cNvSpPr/>
              <p:nvPr/>
            </p:nvSpPr>
            <p:spPr>
              <a:xfrm>
                <a:off x="5559981" y="2692400"/>
                <a:ext cx="180419" cy="1707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B12791E-7AFB-42A8-908B-758615293358}"/>
                  </a:ext>
                </a:extLst>
              </p:cNvPr>
              <p:cNvSpPr/>
              <p:nvPr/>
            </p:nvSpPr>
            <p:spPr>
              <a:xfrm>
                <a:off x="6603717" y="3627977"/>
                <a:ext cx="152683" cy="1439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B879D05-0D74-4FD0-B7D0-3C1EE2B6A413}"/>
                  </a:ext>
                </a:extLst>
              </p:cNvPr>
              <p:cNvSpPr/>
              <p:nvPr/>
            </p:nvSpPr>
            <p:spPr>
              <a:xfrm>
                <a:off x="6591299" y="3416300"/>
                <a:ext cx="139701" cy="1397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0A13A20-C1E5-4E9E-A665-D5270E8DA4D1}"/>
                  </a:ext>
                </a:extLst>
              </p:cNvPr>
              <p:cNvSpPr/>
              <p:nvPr/>
            </p:nvSpPr>
            <p:spPr>
              <a:xfrm>
                <a:off x="5832507" y="4199476"/>
                <a:ext cx="161893" cy="1439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8334708-3EC4-4374-956E-2308B1527B7B}"/>
                  </a:ext>
                </a:extLst>
              </p:cNvPr>
              <p:cNvSpPr/>
              <p:nvPr/>
            </p:nvSpPr>
            <p:spPr>
              <a:xfrm>
                <a:off x="5648233" y="4361782"/>
                <a:ext cx="170096" cy="1495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60CF81D-8584-4F6E-95E7-54072C4DF2CE}"/>
                  </a:ext>
                </a:extLst>
              </p:cNvPr>
              <p:cNvSpPr/>
              <p:nvPr/>
            </p:nvSpPr>
            <p:spPr>
              <a:xfrm>
                <a:off x="4978400" y="3670300"/>
                <a:ext cx="127000" cy="1905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B758BF1-A535-49A2-91F1-7C42D1EC13DA}"/>
                </a:ext>
              </a:extLst>
            </p:cNvPr>
            <p:cNvGrpSpPr/>
            <p:nvPr/>
          </p:nvGrpSpPr>
          <p:grpSpPr>
            <a:xfrm>
              <a:off x="6370320" y="2877335"/>
              <a:ext cx="391160" cy="1176329"/>
              <a:chOff x="6370320" y="2877335"/>
              <a:chExt cx="391160" cy="1176329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061208A-A28B-4D58-B403-5005A5158A23}"/>
                  </a:ext>
                </a:extLst>
              </p:cNvPr>
              <p:cNvSpPr/>
              <p:nvPr/>
            </p:nvSpPr>
            <p:spPr>
              <a:xfrm>
                <a:off x="6503941" y="2877335"/>
                <a:ext cx="176259" cy="11986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C38D945-8E68-4F0C-AEC3-B894C30C5408}"/>
                  </a:ext>
                </a:extLst>
              </p:cNvPr>
              <p:cNvSpPr/>
              <p:nvPr/>
            </p:nvSpPr>
            <p:spPr>
              <a:xfrm>
                <a:off x="6370320" y="3782236"/>
                <a:ext cx="391160" cy="2714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796A45F-536C-47CE-8F91-F229B527317D}"/>
              </a:ext>
            </a:extLst>
          </p:cNvPr>
          <p:cNvGrpSpPr/>
          <p:nvPr/>
        </p:nvGrpSpPr>
        <p:grpSpPr>
          <a:xfrm>
            <a:off x="517525" y="2805261"/>
            <a:ext cx="2025650" cy="2008039"/>
            <a:chOff x="517525" y="2843361"/>
            <a:chExt cx="2025650" cy="231427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52FF175-7617-4CFF-BC01-92224F717798}"/>
                </a:ext>
              </a:extLst>
            </p:cNvPr>
            <p:cNvSpPr/>
            <p:nvPr/>
          </p:nvSpPr>
          <p:spPr>
            <a:xfrm>
              <a:off x="1524000" y="4787900"/>
              <a:ext cx="1778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B4428A0-FA32-44C8-90C5-B6567D52491D}"/>
                </a:ext>
              </a:extLst>
            </p:cNvPr>
            <p:cNvGrpSpPr/>
            <p:nvPr/>
          </p:nvGrpSpPr>
          <p:grpSpPr>
            <a:xfrm>
              <a:off x="517525" y="2843361"/>
              <a:ext cx="2025650" cy="2314278"/>
              <a:chOff x="517525" y="2843361"/>
              <a:chExt cx="2025650" cy="2314278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E412DD6-3D8D-4DB5-B89C-7EEE2B33E712}"/>
                  </a:ext>
                </a:extLst>
              </p:cNvPr>
              <p:cNvSpPr/>
              <p:nvPr/>
            </p:nvSpPr>
            <p:spPr>
              <a:xfrm flipH="1">
                <a:off x="774699" y="4025900"/>
                <a:ext cx="157481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BFEC46C4-17DA-410F-9D42-E6697E2264DF}"/>
                  </a:ext>
                </a:extLst>
              </p:cNvPr>
              <p:cNvGrpSpPr/>
              <p:nvPr/>
            </p:nvGrpSpPr>
            <p:grpSpPr>
              <a:xfrm>
                <a:off x="517525" y="2843361"/>
                <a:ext cx="2025650" cy="2314278"/>
                <a:chOff x="482600" y="2882900"/>
                <a:chExt cx="1841500" cy="2057400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A79F3F5-DF51-4A9B-9275-67EEC24939D5}"/>
                    </a:ext>
                  </a:extLst>
                </p:cNvPr>
                <p:cNvSpPr/>
                <p:nvPr/>
              </p:nvSpPr>
              <p:spPr>
                <a:xfrm>
                  <a:off x="811137" y="3314967"/>
                  <a:ext cx="1195754" cy="1308295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AF4CB1C7-C8DE-4564-A731-412259F3FA80}"/>
                    </a:ext>
                  </a:extLst>
                </p:cNvPr>
                <p:cNvSpPr/>
                <p:nvPr/>
              </p:nvSpPr>
              <p:spPr>
                <a:xfrm>
                  <a:off x="1085650" y="3644900"/>
                  <a:ext cx="773725" cy="7316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7F3BAA4-2EE4-479C-95B8-E12D27240383}"/>
                    </a:ext>
                  </a:extLst>
                </p:cNvPr>
                <p:cNvSpPr/>
                <p:nvPr/>
              </p:nvSpPr>
              <p:spPr>
                <a:xfrm>
                  <a:off x="1289080" y="3232652"/>
                  <a:ext cx="147705" cy="1642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8DEAD82-65D8-459B-8032-087AB60C14A1}"/>
                    </a:ext>
                  </a:extLst>
                </p:cNvPr>
                <p:cNvSpPr/>
                <p:nvPr/>
              </p:nvSpPr>
              <p:spPr>
                <a:xfrm>
                  <a:off x="723900" y="4089400"/>
                  <a:ext cx="167744" cy="16919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97497B2-93F5-49C6-90DB-6364103A107A}"/>
                    </a:ext>
                  </a:extLst>
                </p:cNvPr>
                <p:cNvSpPr/>
                <p:nvPr/>
              </p:nvSpPr>
              <p:spPr>
                <a:xfrm>
                  <a:off x="1951726" y="3810000"/>
                  <a:ext cx="131074" cy="203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A3A9A276-07C0-4218-B49B-0106B361B014}"/>
                    </a:ext>
                  </a:extLst>
                </p:cNvPr>
                <p:cNvSpPr/>
                <p:nvPr/>
              </p:nvSpPr>
              <p:spPr>
                <a:xfrm>
                  <a:off x="1054101" y="3289300"/>
                  <a:ext cx="177799" cy="14544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089E7448-1A84-49B5-BF19-557A746C23EC}"/>
                    </a:ext>
                  </a:extLst>
                </p:cNvPr>
                <p:cNvSpPr/>
                <p:nvPr/>
              </p:nvSpPr>
              <p:spPr>
                <a:xfrm>
                  <a:off x="1244601" y="4559300"/>
                  <a:ext cx="101600" cy="152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3D08F7A-CEC8-4E57-B6E1-2BC29BC39792}"/>
                    </a:ext>
                  </a:extLst>
                </p:cNvPr>
                <p:cNvSpPr/>
                <p:nvPr/>
              </p:nvSpPr>
              <p:spPr>
                <a:xfrm>
                  <a:off x="1917700" y="4025900"/>
                  <a:ext cx="165100" cy="127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DAED322A-40E5-4801-A7B1-CAF5482CF955}"/>
                    </a:ext>
                  </a:extLst>
                </p:cNvPr>
                <p:cNvSpPr/>
                <p:nvPr/>
              </p:nvSpPr>
              <p:spPr>
                <a:xfrm>
                  <a:off x="520700" y="2984500"/>
                  <a:ext cx="1714500" cy="18923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62E4EB9-A14C-4210-8B84-91244D93772E}"/>
                    </a:ext>
                  </a:extLst>
                </p:cNvPr>
                <p:cNvSpPr/>
                <p:nvPr/>
              </p:nvSpPr>
              <p:spPr>
                <a:xfrm>
                  <a:off x="2171700" y="3784600"/>
                  <a:ext cx="152400" cy="177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7E27307-CA68-42E8-B9BB-9D94AF1FB406}"/>
                    </a:ext>
                  </a:extLst>
                </p:cNvPr>
                <p:cNvSpPr/>
                <p:nvPr/>
              </p:nvSpPr>
              <p:spPr>
                <a:xfrm>
                  <a:off x="1320800" y="2933700"/>
                  <a:ext cx="177800" cy="1397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E74C636-FA82-4134-8CE3-F062271D8D63}"/>
                    </a:ext>
                  </a:extLst>
                </p:cNvPr>
                <p:cNvSpPr/>
                <p:nvPr/>
              </p:nvSpPr>
              <p:spPr>
                <a:xfrm>
                  <a:off x="1168400" y="2882900"/>
                  <a:ext cx="114299" cy="1397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E8E7B93-7286-435C-A8C2-A1BA328989AF}"/>
                    </a:ext>
                  </a:extLst>
                </p:cNvPr>
                <p:cNvSpPr/>
                <p:nvPr/>
              </p:nvSpPr>
              <p:spPr>
                <a:xfrm>
                  <a:off x="482600" y="3949700"/>
                  <a:ext cx="114300" cy="1143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4BEF784-09F6-4E57-87F8-5BD1ACA13B9A}"/>
                    </a:ext>
                  </a:extLst>
                </p:cNvPr>
                <p:cNvSpPr/>
                <p:nvPr/>
              </p:nvSpPr>
              <p:spPr>
                <a:xfrm>
                  <a:off x="508000" y="4127500"/>
                  <a:ext cx="114300" cy="1143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7A7F3409-77ED-4772-AC9B-A6416E5AFAEA}"/>
                    </a:ext>
                  </a:extLst>
                </p:cNvPr>
                <p:cNvSpPr/>
                <p:nvPr/>
              </p:nvSpPr>
              <p:spPr>
                <a:xfrm>
                  <a:off x="1066800" y="4787900"/>
                  <a:ext cx="152400" cy="127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7DD2C6BB-A356-49AB-9467-50642BBEF575}"/>
                    </a:ext>
                  </a:extLst>
                </p:cNvPr>
                <p:cNvSpPr/>
                <p:nvPr/>
              </p:nvSpPr>
              <p:spPr>
                <a:xfrm>
                  <a:off x="1275081" y="4826000"/>
                  <a:ext cx="134619" cy="1143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7DC7F64-8ABC-4282-A85C-5DF44260F19B}"/>
                    </a:ext>
                  </a:extLst>
                </p:cNvPr>
                <p:cNvSpPr/>
                <p:nvPr/>
              </p:nvSpPr>
              <p:spPr>
                <a:xfrm>
                  <a:off x="1358900" y="3568700"/>
                  <a:ext cx="101600" cy="15239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B9BDB3ED-0996-4E12-B50F-1619D5118E00}"/>
                    </a:ext>
                  </a:extLst>
                </p:cNvPr>
                <p:cNvSpPr/>
                <p:nvPr/>
              </p:nvSpPr>
              <p:spPr>
                <a:xfrm>
                  <a:off x="1320800" y="3886200"/>
                  <a:ext cx="330200" cy="2667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3844614-087E-4222-967F-16B896D66B5E}"/>
                  </a:ext>
                </a:extLst>
              </p:cNvPr>
              <p:cNvSpPr/>
              <p:nvPr/>
            </p:nvSpPr>
            <p:spPr>
              <a:xfrm>
                <a:off x="1524000" y="4457700"/>
                <a:ext cx="165100" cy="1397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120FC3F2-2392-4C95-B2EB-96C19853F7B0}"/>
              </a:ext>
            </a:extLst>
          </p:cNvPr>
          <p:cNvSpPr/>
          <p:nvPr/>
        </p:nvSpPr>
        <p:spPr>
          <a:xfrm>
            <a:off x="3124201" y="4899665"/>
            <a:ext cx="6019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শেয়ারের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মাধ্যমে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নতুন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সমযোজী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অণু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তৈরি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করেছে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E449B8E-8FBC-406C-9187-37E8858C5FCA}"/>
              </a:ext>
            </a:extLst>
          </p:cNvPr>
          <p:cNvSpPr/>
          <p:nvPr/>
        </p:nvSpPr>
        <p:spPr>
          <a:xfrm>
            <a:off x="-114299" y="5191765"/>
            <a:ext cx="3975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এরা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সমযোজী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অণু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4291233-D63B-49AE-8514-C1DAFA2A6044}"/>
                  </a:ext>
                </a:extLst>
              </p:cNvPr>
              <p:cNvSpPr/>
              <p:nvPr/>
            </p:nvSpPr>
            <p:spPr>
              <a:xfrm>
                <a:off x="5181601" y="4658365"/>
                <a:ext cx="92709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4291233-D63B-49AE-8514-C1DAFA2A6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1" y="4658365"/>
                <a:ext cx="92709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7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3783 0.0245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34653 -0.021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64" grpId="0"/>
      <p:bldP spid="79" grpId="0"/>
      <p:bldP spid="81" grpId="0"/>
      <p:bldP spid="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5692C-A8CD-455D-A4FE-CB33EF821309}"/>
              </a:ext>
            </a:extLst>
          </p:cNvPr>
          <p:cNvGrpSpPr/>
          <p:nvPr/>
        </p:nvGrpSpPr>
        <p:grpSpPr>
          <a:xfrm>
            <a:off x="3743666" y="1816100"/>
            <a:ext cx="1310934" cy="1466513"/>
            <a:chOff x="3337266" y="558800"/>
            <a:chExt cx="1310934" cy="146651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031C490-B464-4935-89BE-1B6661657053}"/>
                </a:ext>
              </a:extLst>
            </p:cNvPr>
            <p:cNvSpPr/>
            <p:nvPr/>
          </p:nvSpPr>
          <p:spPr>
            <a:xfrm>
              <a:off x="3414637" y="647967"/>
              <a:ext cx="1195754" cy="13082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F57F9E-6204-48DF-B26F-ED06A66667EE}"/>
                </a:ext>
              </a:extLst>
            </p:cNvPr>
            <p:cNvSpPr/>
            <p:nvPr/>
          </p:nvSpPr>
          <p:spPr>
            <a:xfrm>
              <a:off x="3651050" y="869300"/>
              <a:ext cx="773725" cy="8402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B8D18F-3120-4BD0-9B4B-E2973705FF09}"/>
                </a:ext>
              </a:extLst>
            </p:cNvPr>
            <p:cNvSpPr/>
            <p:nvPr/>
          </p:nvSpPr>
          <p:spPr>
            <a:xfrm>
              <a:off x="4479082" y="1373643"/>
              <a:ext cx="169118" cy="1122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5F04192-22C8-499F-84CD-786AF996E70E}"/>
                </a:ext>
              </a:extLst>
            </p:cNvPr>
            <p:cNvSpPr/>
            <p:nvPr/>
          </p:nvSpPr>
          <p:spPr>
            <a:xfrm>
              <a:off x="3860800" y="558800"/>
              <a:ext cx="204885" cy="107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4A86916-21CA-4D3B-98D1-E3E7A800C129}"/>
                </a:ext>
              </a:extLst>
            </p:cNvPr>
            <p:cNvSpPr/>
            <p:nvPr/>
          </p:nvSpPr>
          <p:spPr>
            <a:xfrm>
              <a:off x="3337266" y="1268046"/>
              <a:ext cx="167934" cy="12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CA2BA4-66A7-4670-98CF-910D4435580C}"/>
                </a:ext>
              </a:extLst>
            </p:cNvPr>
            <p:cNvSpPr/>
            <p:nvPr/>
          </p:nvSpPr>
          <p:spPr>
            <a:xfrm>
              <a:off x="3854481" y="783356"/>
              <a:ext cx="196938" cy="1415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435310-8D62-4370-A61A-7969F2C43ADD}"/>
                </a:ext>
              </a:extLst>
            </p:cNvPr>
            <p:cNvSpPr/>
            <p:nvPr/>
          </p:nvSpPr>
          <p:spPr>
            <a:xfrm>
              <a:off x="3846265" y="1096606"/>
              <a:ext cx="370135" cy="35169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6D6A400-8FF9-4D59-9991-3DBD9F3006BC}"/>
                </a:ext>
              </a:extLst>
            </p:cNvPr>
            <p:cNvSpPr/>
            <p:nvPr/>
          </p:nvSpPr>
          <p:spPr>
            <a:xfrm>
              <a:off x="3879880" y="1632452"/>
              <a:ext cx="147705" cy="1642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F884BD-3DF7-4A9E-80D9-0B9E61B5CD62}"/>
                </a:ext>
              </a:extLst>
            </p:cNvPr>
            <p:cNvSpPr/>
            <p:nvPr/>
          </p:nvSpPr>
          <p:spPr>
            <a:xfrm>
              <a:off x="3943380" y="1861052"/>
              <a:ext cx="147705" cy="1642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046D7A8E-5582-4166-B146-CD91FC4BA740}"/>
              </a:ext>
            </a:extLst>
          </p:cNvPr>
          <p:cNvSpPr/>
          <p:nvPr/>
        </p:nvSpPr>
        <p:spPr>
          <a:xfrm>
            <a:off x="-139700" y="7747000"/>
            <a:ext cx="698500" cy="736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210B5C-C507-4C38-A11D-6C09CFA73A6B}"/>
              </a:ext>
            </a:extLst>
          </p:cNvPr>
          <p:cNvSpPr/>
          <p:nvPr/>
        </p:nvSpPr>
        <p:spPr>
          <a:xfrm>
            <a:off x="63500" y="8013700"/>
            <a:ext cx="29210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DCEAD35-80DB-4B59-A66E-75EB0B58890C}"/>
              </a:ext>
            </a:extLst>
          </p:cNvPr>
          <p:cNvGrpSpPr/>
          <p:nvPr/>
        </p:nvGrpSpPr>
        <p:grpSpPr>
          <a:xfrm>
            <a:off x="838200" y="2578100"/>
            <a:ext cx="780481" cy="749300"/>
            <a:chOff x="889000" y="2590800"/>
            <a:chExt cx="774700" cy="7366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BB07CC1-BF42-43C5-A982-89E61EFCFC8F}"/>
                </a:ext>
              </a:extLst>
            </p:cNvPr>
            <p:cNvSpPr/>
            <p:nvPr/>
          </p:nvSpPr>
          <p:spPr>
            <a:xfrm>
              <a:off x="889000" y="2590800"/>
              <a:ext cx="698500" cy="736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51D4DFD-5484-4B0E-BBD1-12D02C8E6FA8}"/>
                </a:ext>
              </a:extLst>
            </p:cNvPr>
            <p:cNvSpPr/>
            <p:nvPr/>
          </p:nvSpPr>
          <p:spPr>
            <a:xfrm>
              <a:off x="1040271" y="2806700"/>
              <a:ext cx="356729" cy="35839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B29C638-F38B-4125-8B99-E773485386B1}"/>
                </a:ext>
              </a:extLst>
            </p:cNvPr>
            <p:cNvSpPr/>
            <p:nvPr/>
          </p:nvSpPr>
          <p:spPr>
            <a:xfrm>
              <a:off x="1531903" y="2832100"/>
              <a:ext cx="131797" cy="2580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66D230-F7DC-4294-B748-6EA4EC7C0049}"/>
              </a:ext>
            </a:extLst>
          </p:cNvPr>
          <p:cNvGrpSpPr/>
          <p:nvPr/>
        </p:nvGrpSpPr>
        <p:grpSpPr>
          <a:xfrm>
            <a:off x="4227597" y="381000"/>
            <a:ext cx="788904" cy="787400"/>
            <a:chOff x="7607300" y="914400"/>
            <a:chExt cx="698500" cy="81985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2D88F48-0477-4F04-96D8-325F35B276F6}"/>
                </a:ext>
              </a:extLst>
            </p:cNvPr>
            <p:cNvSpPr/>
            <p:nvPr/>
          </p:nvSpPr>
          <p:spPr>
            <a:xfrm>
              <a:off x="7607300" y="914400"/>
              <a:ext cx="698500" cy="7366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511BA84-DA51-44B1-B05B-7686620E346E}"/>
                </a:ext>
              </a:extLst>
            </p:cNvPr>
            <p:cNvSpPr/>
            <p:nvPr/>
          </p:nvSpPr>
          <p:spPr>
            <a:xfrm>
              <a:off x="7810500" y="1073081"/>
              <a:ext cx="292100" cy="3874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E601EA-ADE0-483C-AE14-42DA18A17C9B}"/>
                </a:ext>
              </a:extLst>
            </p:cNvPr>
            <p:cNvSpPr/>
            <p:nvPr/>
          </p:nvSpPr>
          <p:spPr>
            <a:xfrm>
              <a:off x="7920740" y="1600200"/>
              <a:ext cx="148922" cy="1340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ECF5B00-856F-40D1-BCFA-A4107BA1099B}"/>
              </a:ext>
            </a:extLst>
          </p:cNvPr>
          <p:cNvGrpSpPr/>
          <p:nvPr/>
        </p:nvGrpSpPr>
        <p:grpSpPr>
          <a:xfrm>
            <a:off x="3492500" y="5283200"/>
            <a:ext cx="698500" cy="850900"/>
            <a:chOff x="2654300" y="5219700"/>
            <a:chExt cx="698500" cy="8509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8E78E5-0507-448B-9A47-0E7009EDC5A0}"/>
                </a:ext>
              </a:extLst>
            </p:cNvPr>
            <p:cNvSpPr/>
            <p:nvPr/>
          </p:nvSpPr>
          <p:spPr>
            <a:xfrm>
              <a:off x="2654300" y="5334000"/>
              <a:ext cx="698500" cy="736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312DAD-45F9-478D-A00E-12E35A7BEBB4}"/>
                </a:ext>
              </a:extLst>
            </p:cNvPr>
            <p:cNvSpPr/>
            <p:nvPr/>
          </p:nvSpPr>
          <p:spPr>
            <a:xfrm>
              <a:off x="2819400" y="5524500"/>
              <a:ext cx="381000" cy="355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5FF62CB-E54C-4613-8266-1258A74FA660}"/>
                </a:ext>
              </a:extLst>
            </p:cNvPr>
            <p:cNvSpPr/>
            <p:nvPr/>
          </p:nvSpPr>
          <p:spPr>
            <a:xfrm>
              <a:off x="2908300" y="5219700"/>
              <a:ext cx="190500" cy="1397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7B383F-F9A7-4C3C-AA9A-3778554D1132}"/>
              </a:ext>
            </a:extLst>
          </p:cNvPr>
          <p:cNvGrpSpPr/>
          <p:nvPr/>
        </p:nvGrpSpPr>
        <p:grpSpPr>
          <a:xfrm>
            <a:off x="8051800" y="2120900"/>
            <a:ext cx="762000" cy="736600"/>
            <a:chOff x="8204200" y="2514600"/>
            <a:chExt cx="762000" cy="7366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523FC11-7356-4985-BB22-A6080BE256B1}"/>
                </a:ext>
              </a:extLst>
            </p:cNvPr>
            <p:cNvSpPr/>
            <p:nvPr/>
          </p:nvSpPr>
          <p:spPr>
            <a:xfrm>
              <a:off x="8267700" y="2514600"/>
              <a:ext cx="698500" cy="7366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0C732F-F54D-4751-92CD-84FCB5D55D1A}"/>
                </a:ext>
              </a:extLst>
            </p:cNvPr>
            <p:cNvSpPr/>
            <p:nvPr/>
          </p:nvSpPr>
          <p:spPr>
            <a:xfrm>
              <a:off x="8458200" y="2692400"/>
              <a:ext cx="355600" cy="3429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9B4D98A-3DF0-46A3-9D50-D8F8A4CC61BD}"/>
                </a:ext>
              </a:extLst>
            </p:cNvPr>
            <p:cNvSpPr/>
            <p:nvPr/>
          </p:nvSpPr>
          <p:spPr>
            <a:xfrm>
              <a:off x="8204200" y="2832100"/>
              <a:ext cx="1397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2DF6B20-1747-4F7C-9918-8E5C90E9609D}"/>
              </a:ext>
            </a:extLst>
          </p:cNvPr>
          <p:cNvSpPr/>
          <p:nvPr/>
        </p:nvSpPr>
        <p:spPr>
          <a:xfrm>
            <a:off x="431801" y="302265"/>
            <a:ext cx="3975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এরা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সমযোজী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যৌগ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অণু</a:t>
            </a:r>
            <a:endParaRPr lang="en-US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86D916-5AF8-4806-AB5D-F53C0AD8029C}"/>
              </a:ext>
            </a:extLst>
          </p:cNvPr>
          <p:cNvSpPr/>
          <p:nvPr/>
        </p:nvSpPr>
        <p:spPr>
          <a:xfrm>
            <a:off x="165101" y="6017265"/>
            <a:ext cx="8547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শেয়ারের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মাধ্যমে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নতুন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সমযোজী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যৌগ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অণু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তৈরি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করেছে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C4B7B22-F3A9-4CBF-BA78-D311E08FB2A9}"/>
                  </a:ext>
                </a:extLst>
              </p:cNvPr>
              <p:cNvSpPr/>
              <p:nvPr/>
            </p:nvSpPr>
            <p:spPr>
              <a:xfrm>
                <a:off x="4724401" y="3769365"/>
                <a:ext cx="92709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C4B7B22-F3A9-4CBF-BA78-D311E08FB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3769365"/>
                <a:ext cx="927099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0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24202 -0.0268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134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74 L -0.01094 0.112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601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0.33194 0.0111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97" y="5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04792 -0.3064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97492BB-3566-44FB-9E21-F48DFB846953}"/>
              </a:ext>
            </a:extLst>
          </p:cNvPr>
          <p:cNvGrpSpPr/>
          <p:nvPr/>
        </p:nvGrpSpPr>
        <p:grpSpPr>
          <a:xfrm>
            <a:off x="1813266" y="1625600"/>
            <a:ext cx="3685834" cy="1422862"/>
            <a:chOff x="1813266" y="1625600"/>
            <a:chExt cx="3685834" cy="14228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7E89B1A-89D4-466F-863E-3DCF2D90721C}"/>
                </a:ext>
              </a:extLst>
            </p:cNvPr>
            <p:cNvGrpSpPr/>
            <p:nvPr/>
          </p:nvGrpSpPr>
          <p:grpSpPr>
            <a:xfrm>
              <a:off x="1813266" y="1651000"/>
              <a:ext cx="1273125" cy="1397462"/>
              <a:chOff x="3337266" y="558800"/>
              <a:chExt cx="1273125" cy="1397462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D018D87-1112-408B-B370-2669E87B2938}"/>
                  </a:ext>
                </a:extLst>
              </p:cNvPr>
              <p:cNvSpPr/>
              <p:nvPr/>
            </p:nvSpPr>
            <p:spPr>
              <a:xfrm>
                <a:off x="3414637" y="647967"/>
                <a:ext cx="1195754" cy="130829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6D02B77-2F39-4609-9645-412809B50D09}"/>
                  </a:ext>
                </a:extLst>
              </p:cNvPr>
              <p:cNvSpPr/>
              <p:nvPr/>
            </p:nvSpPr>
            <p:spPr>
              <a:xfrm>
                <a:off x="3651050" y="869300"/>
                <a:ext cx="773725" cy="84022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D6C7B8E-2DA7-4C63-B6AC-EBD589354AA7}"/>
                  </a:ext>
                </a:extLst>
              </p:cNvPr>
              <p:cNvSpPr/>
              <p:nvPr/>
            </p:nvSpPr>
            <p:spPr>
              <a:xfrm>
                <a:off x="3860800" y="558800"/>
                <a:ext cx="204885" cy="1076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EBA3C17-E998-43C4-AC52-32C94117B6A7}"/>
                  </a:ext>
                </a:extLst>
              </p:cNvPr>
              <p:cNvSpPr/>
              <p:nvPr/>
            </p:nvSpPr>
            <p:spPr>
              <a:xfrm>
                <a:off x="3337266" y="1268046"/>
                <a:ext cx="167934" cy="12895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CEBB1E3-C1CF-46C5-9830-9C0B71731559}"/>
                  </a:ext>
                </a:extLst>
              </p:cNvPr>
              <p:cNvSpPr/>
              <p:nvPr/>
            </p:nvSpPr>
            <p:spPr>
              <a:xfrm>
                <a:off x="3854481" y="783356"/>
                <a:ext cx="196938" cy="1415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72943BF-C3DB-4FC7-A3B0-B8F7B9961543}"/>
                  </a:ext>
                </a:extLst>
              </p:cNvPr>
              <p:cNvSpPr/>
              <p:nvPr/>
            </p:nvSpPr>
            <p:spPr>
              <a:xfrm>
                <a:off x="3846265" y="1096606"/>
                <a:ext cx="370135" cy="351692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00D0AA0-C82E-4761-90E4-2513DFBC822A}"/>
                  </a:ext>
                </a:extLst>
              </p:cNvPr>
              <p:cNvSpPr/>
              <p:nvPr/>
            </p:nvSpPr>
            <p:spPr>
              <a:xfrm>
                <a:off x="3879880" y="1632452"/>
                <a:ext cx="147705" cy="1642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3B062FD-7184-4997-B50F-83688BBA42B2}"/>
                  </a:ext>
                </a:extLst>
              </p:cNvPr>
              <p:cNvSpPr/>
              <p:nvPr/>
            </p:nvSpPr>
            <p:spPr>
              <a:xfrm>
                <a:off x="3359180" y="1353052"/>
                <a:ext cx="147705" cy="1642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4E768D-D53E-4944-9EEE-35CA515328F3}"/>
                </a:ext>
              </a:extLst>
            </p:cNvPr>
            <p:cNvGrpSpPr/>
            <p:nvPr/>
          </p:nvGrpSpPr>
          <p:grpSpPr>
            <a:xfrm>
              <a:off x="4099266" y="1625600"/>
              <a:ext cx="1310934" cy="1384762"/>
              <a:chOff x="3337266" y="571500"/>
              <a:chExt cx="1310934" cy="138476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085E46C-E42D-439F-8D52-F2D6BE219E3A}"/>
                  </a:ext>
                </a:extLst>
              </p:cNvPr>
              <p:cNvSpPr/>
              <p:nvPr/>
            </p:nvSpPr>
            <p:spPr>
              <a:xfrm>
                <a:off x="3414637" y="647967"/>
                <a:ext cx="1195754" cy="130829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D2F1C9F-8BF3-4A5C-917A-F24B27831228}"/>
                  </a:ext>
                </a:extLst>
              </p:cNvPr>
              <p:cNvSpPr/>
              <p:nvPr/>
            </p:nvSpPr>
            <p:spPr>
              <a:xfrm>
                <a:off x="3651050" y="869300"/>
                <a:ext cx="773725" cy="84022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C70CC2B-B994-4514-8E87-CF6AF6AA92C3}"/>
                  </a:ext>
                </a:extLst>
              </p:cNvPr>
              <p:cNvSpPr/>
              <p:nvPr/>
            </p:nvSpPr>
            <p:spPr>
              <a:xfrm>
                <a:off x="4479082" y="1373643"/>
                <a:ext cx="169118" cy="11225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CD1CCE4-6FE3-4813-A5FE-941C81D672C1}"/>
                  </a:ext>
                </a:extLst>
              </p:cNvPr>
              <p:cNvSpPr/>
              <p:nvPr/>
            </p:nvSpPr>
            <p:spPr>
              <a:xfrm>
                <a:off x="3873501" y="571500"/>
                <a:ext cx="152400" cy="1457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7FC52C5-2DBF-4DE4-A031-88F920018379}"/>
                  </a:ext>
                </a:extLst>
              </p:cNvPr>
              <p:cNvSpPr/>
              <p:nvPr/>
            </p:nvSpPr>
            <p:spPr>
              <a:xfrm>
                <a:off x="3337266" y="1268046"/>
                <a:ext cx="167934" cy="12895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7BE6911-0206-4970-9C6D-A635C9A1F4C7}"/>
                  </a:ext>
                </a:extLst>
              </p:cNvPr>
              <p:cNvSpPr/>
              <p:nvPr/>
            </p:nvSpPr>
            <p:spPr>
              <a:xfrm>
                <a:off x="3854481" y="783356"/>
                <a:ext cx="196938" cy="1415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08C3F99-1E06-434C-87E4-F52734A4F72C}"/>
                  </a:ext>
                </a:extLst>
              </p:cNvPr>
              <p:cNvSpPr/>
              <p:nvPr/>
            </p:nvSpPr>
            <p:spPr>
              <a:xfrm>
                <a:off x="3846265" y="1096606"/>
                <a:ext cx="370135" cy="351692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6AC9CFB-FF0E-4DC3-BA5E-7F03C0977676}"/>
                  </a:ext>
                </a:extLst>
              </p:cNvPr>
              <p:cNvSpPr/>
              <p:nvPr/>
            </p:nvSpPr>
            <p:spPr>
              <a:xfrm>
                <a:off x="3879880" y="1632452"/>
                <a:ext cx="147705" cy="1642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0AAEE0B-16D6-4101-8ED5-D26724BF8F82}"/>
                  </a:ext>
                </a:extLst>
              </p:cNvPr>
              <p:cNvSpPr/>
              <p:nvPr/>
            </p:nvSpPr>
            <p:spPr>
              <a:xfrm flipH="1" flipV="1">
                <a:off x="4091083" y="571500"/>
                <a:ext cx="150716" cy="1846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14BAFA9-9DDC-4513-9E9A-4B6DC4AF0255}"/>
                </a:ext>
              </a:extLst>
            </p:cNvPr>
            <p:cNvGrpSpPr/>
            <p:nvPr/>
          </p:nvGrpSpPr>
          <p:grpSpPr>
            <a:xfrm>
              <a:off x="3007066" y="1803400"/>
              <a:ext cx="1196634" cy="1104901"/>
              <a:chOff x="3337266" y="558800"/>
              <a:chExt cx="1310934" cy="14665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1445006-CB66-4631-8AE5-5ADAB4DCE837}"/>
                  </a:ext>
                </a:extLst>
              </p:cNvPr>
              <p:cNvSpPr/>
              <p:nvPr/>
            </p:nvSpPr>
            <p:spPr>
              <a:xfrm>
                <a:off x="3414637" y="647967"/>
                <a:ext cx="1195754" cy="130829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397C2BF-1CF9-452F-A97C-6B5BD9EFF2BB}"/>
                  </a:ext>
                </a:extLst>
              </p:cNvPr>
              <p:cNvSpPr/>
              <p:nvPr/>
            </p:nvSpPr>
            <p:spPr>
              <a:xfrm>
                <a:off x="3651050" y="869300"/>
                <a:ext cx="773725" cy="84022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74A3221-AB46-4991-B8E4-FA8DCB405C90}"/>
                  </a:ext>
                </a:extLst>
              </p:cNvPr>
              <p:cNvSpPr/>
              <p:nvPr/>
            </p:nvSpPr>
            <p:spPr>
              <a:xfrm>
                <a:off x="4479082" y="1373643"/>
                <a:ext cx="169118" cy="11225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B2E14C6-C790-48B7-BF05-5C23377C179A}"/>
                  </a:ext>
                </a:extLst>
              </p:cNvPr>
              <p:cNvSpPr/>
              <p:nvPr/>
            </p:nvSpPr>
            <p:spPr>
              <a:xfrm>
                <a:off x="3860800" y="558800"/>
                <a:ext cx="204885" cy="1076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E6E4069-20D7-47B1-A339-1A131E4F40E2}"/>
                  </a:ext>
                </a:extLst>
              </p:cNvPr>
              <p:cNvSpPr/>
              <p:nvPr/>
            </p:nvSpPr>
            <p:spPr>
              <a:xfrm>
                <a:off x="3337266" y="1268046"/>
                <a:ext cx="167934" cy="12895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EDAEE64-A393-44C4-B98F-151A1041509A}"/>
                  </a:ext>
                </a:extLst>
              </p:cNvPr>
              <p:cNvSpPr/>
              <p:nvPr/>
            </p:nvSpPr>
            <p:spPr>
              <a:xfrm>
                <a:off x="3854481" y="783356"/>
                <a:ext cx="196938" cy="1415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216C66E-806D-46F8-829E-3284D56A76AE}"/>
                  </a:ext>
                </a:extLst>
              </p:cNvPr>
              <p:cNvSpPr/>
              <p:nvPr/>
            </p:nvSpPr>
            <p:spPr>
              <a:xfrm>
                <a:off x="3846265" y="1096606"/>
                <a:ext cx="370135" cy="351692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7D63509-8C37-4F66-AD54-9B983DE6AD66}"/>
                  </a:ext>
                </a:extLst>
              </p:cNvPr>
              <p:cNvSpPr/>
              <p:nvPr/>
            </p:nvSpPr>
            <p:spPr>
              <a:xfrm>
                <a:off x="3879880" y="1632452"/>
                <a:ext cx="147705" cy="1642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F20F4EC-BCFB-4A51-B0BA-6F97D48941C6}"/>
                  </a:ext>
                </a:extLst>
              </p:cNvPr>
              <p:cNvSpPr/>
              <p:nvPr/>
            </p:nvSpPr>
            <p:spPr>
              <a:xfrm>
                <a:off x="3943380" y="1861052"/>
                <a:ext cx="147705" cy="1642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909C03-8DE0-4C1B-8D7E-17E28A8815A3}"/>
                </a:ext>
              </a:extLst>
            </p:cNvPr>
            <p:cNvSpPr/>
            <p:nvPr/>
          </p:nvSpPr>
          <p:spPr>
            <a:xfrm>
              <a:off x="5334000" y="2260600"/>
              <a:ext cx="165100" cy="177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909B52A-B0FE-4D1A-B942-95E044FAFF42}"/>
                </a:ext>
              </a:extLst>
            </p:cNvPr>
            <p:cNvSpPr/>
            <p:nvPr/>
          </p:nvSpPr>
          <p:spPr>
            <a:xfrm>
              <a:off x="2552700" y="1689100"/>
              <a:ext cx="1651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80FE82C-5DF1-427E-9C82-C12A59F26A93}"/>
                </a:ext>
              </a:extLst>
            </p:cNvPr>
            <p:cNvSpPr/>
            <p:nvPr/>
          </p:nvSpPr>
          <p:spPr>
            <a:xfrm>
              <a:off x="2997200" y="2146300"/>
              <a:ext cx="139700" cy="1651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73B37EB-9435-4510-880B-A16C5697572D}"/>
                </a:ext>
              </a:extLst>
            </p:cNvPr>
            <p:cNvSpPr/>
            <p:nvPr/>
          </p:nvSpPr>
          <p:spPr>
            <a:xfrm>
              <a:off x="3022600" y="2552700"/>
              <a:ext cx="1397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08E3C19-C79E-456C-A4FE-AF18FB38C941}"/>
                </a:ext>
              </a:extLst>
            </p:cNvPr>
            <p:cNvSpPr/>
            <p:nvPr/>
          </p:nvSpPr>
          <p:spPr>
            <a:xfrm>
              <a:off x="2984500" y="2438400"/>
              <a:ext cx="139700" cy="101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4D3A86D-4735-4F0A-B13E-E7156FA3D74B}"/>
                </a:ext>
              </a:extLst>
            </p:cNvPr>
            <p:cNvSpPr/>
            <p:nvPr/>
          </p:nvSpPr>
          <p:spPr>
            <a:xfrm>
              <a:off x="4102100" y="2146300"/>
              <a:ext cx="1270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1EFAFFF-88AF-443C-8F4F-DBF413B39B14}"/>
                </a:ext>
              </a:extLst>
            </p:cNvPr>
            <p:cNvSpPr/>
            <p:nvPr/>
          </p:nvSpPr>
          <p:spPr>
            <a:xfrm>
              <a:off x="4076700" y="2476500"/>
              <a:ext cx="1778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AEA5532-7DDA-421A-934A-0D89F12B3073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3067050" y="1485900"/>
            <a:ext cx="19050" cy="66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E6393A2-52FA-4D19-AB21-682529675273}"/>
              </a:ext>
            </a:extLst>
          </p:cNvPr>
          <p:cNvSpPr txBox="1"/>
          <p:nvPr/>
        </p:nvSpPr>
        <p:spPr>
          <a:xfrm>
            <a:off x="2489200" y="927100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বন্ধন</a:t>
            </a:r>
            <a:r>
              <a:rPr lang="en-US" dirty="0"/>
              <a:t> </a:t>
            </a:r>
            <a:r>
              <a:rPr lang="en-US" dirty="0" err="1"/>
              <a:t>জোড়</a:t>
            </a:r>
            <a:r>
              <a:rPr lang="en-US" dirty="0"/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698D16-9B6F-4B08-BABC-6FB453278C98}"/>
              </a:ext>
            </a:extLst>
          </p:cNvPr>
          <p:cNvSpPr txBox="1"/>
          <p:nvPr/>
        </p:nvSpPr>
        <p:spPr>
          <a:xfrm>
            <a:off x="4622800" y="914400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মুক্ত</a:t>
            </a:r>
            <a:r>
              <a:rPr lang="en-US" dirty="0"/>
              <a:t> </a:t>
            </a:r>
            <a:r>
              <a:rPr lang="en-US" dirty="0" err="1"/>
              <a:t>জোড়</a:t>
            </a:r>
            <a:r>
              <a:rPr lang="en-US" dirty="0"/>
              <a:t>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7AF5A1-FB67-4650-A3E6-52BF16DEC888}"/>
              </a:ext>
            </a:extLst>
          </p:cNvPr>
          <p:cNvSpPr/>
          <p:nvPr/>
        </p:nvSpPr>
        <p:spPr>
          <a:xfrm>
            <a:off x="127001" y="3858265"/>
            <a:ext cx="8547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বন্ধন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জোড়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ইলেকট্রনের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বিকর্ষণের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প্রভাব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মুক্তজোড়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ইলেকট্রনের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চেয়ে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কম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2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2A898C0-6C71-4A15-9522-8E8B26AFA91C}"/>
              </a:ext>
            </a:extLst>
          </p:cNvPr>
          <p:cNvSpPr/>
          <p:nvPr/>
        </p:nvSpPr>
        <p:spPr>
          <a:xfrm>
            <a:off x="190501" y="5102865"/>
            <a:ext cx="89534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মুক্ত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জোড়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ইলেকট্রনের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বিকর্ষণের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প্রভাব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বন্ধন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জোড়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ইলেকট্রনের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বিকর্ষণের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চেয়ে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বেশি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7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5BC411-3A4E-48B8-81A2-A1C1043A8ACD}"/>
              </a:ext>
            </a:extLst>
          </p:cNvPr>
          <p:cNvSpPr txBox="1"/>
          <p:nvPr/>
        </p:nvSpPr>
        <p:spPr>
          <a:xfrm>
            <a:off x="88900" y="1619935"/>
            <a:ext cx="8864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সমযোজী যৌগের গলনাঙ্ক ও স্ফুটনাঙ্ক সাধারণত কম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সমযোজী যৌগ সাধারণত পানিতে দ্রবীভূত হয়না।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কিছু সমযোজী যৌগ আছে যারা পানিতে দ্রবীভূত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সমযোজী যৌগ জৈব দ্রাবকে দ্রবীভূত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সমযোজী যৌগ  বিদ্যুৎ পরিবহণ করে না।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সমযোজী যৌগ ইলেকট্রন শেয়ারের মাধ্যমে নতুন যৌগ গঠ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BC9ADA-6916-40FD-A1C4-44763A85653F}"/>
              </a:ext>
            </a:extLst>
          </p:cNvPr>
          <p:cNvSpPr/>
          <p:nvPr/>
        </p:nvSpPr>
        <p:spPr>
          <a:xfrm>
            <a:off x="520700" y="543565"/>
            <a:ext cx="737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সমযোজী যৌগের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51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735615" y="135992"/>
            <a:ext cx="4544291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 descr="C:\Users\Tumpa\Desktop\;l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6" y="1279862"/>
            <a:ext cx="6968835" cy="266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03820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সোডিয়াম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পরমাণু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কেন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সমযোজী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বন্ধন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তৈরি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করে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না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4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36800" y="502556"/>
            <a:ext cx="3606800" cy="191840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bn-BD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NikoshBAN"/>
                <a:cs typeface="NikoshBAN" panose="02000000000000000000" pitchFamily="2" charset="0"/>
              </a:rPr>
              <a:t>সু-স্বাগতম</a:t>
            </a:r>
            <a:b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NikoshBAN"/>
                <a:cs typeface="NikoshBAN" panose="02000000000000000000" pitchFamily="2" charset="0"/>
              </a:rPr>
            </a:b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" name="Picture 2" descr="E:\Images\Gif\Rose Animation.gif">
            <a:extLst>
              <a:ext uri="{FF2B5EF4-FFF2-40B4-BE49-F238E27FC236}">
                <a16:creationId xmlns:a16="http://schemas.microsoft.com/office/drawing/2014/main" id="{DA0E3B67-04E2-4D49-B9C1-B890B9AA67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58" y="1909103"/>
            <a:ext cx="5605942" cy="39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566A8F-27F9-4D52-946A-CE84E45C00ED}"/>
              </a:ext>
            </a:extLst>
          </p:cNvPr>
          <p:cNvSpPr txBox="1"/>
          <p:nvPr/>
        </p:nvSpPr>
        <p:spPr>
          <a:xfrm>
            <a:off x="1066801" y="466192"/>
            <a:ext cx="5346699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8B98CA-9E15-41CC-839E-E220550EE7E8}"/>
              </a:ext>
            </a:extLst>
          </p:cNvPr>
          <p:cNvSpPr/>
          <p:nvPr/>
        </p:nvSpPr>
        <p:spPr>
          <a:xfrm>
            <a:off x="139700" y="309840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সোডিয়াম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পরমাণু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সব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সময়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ইলেকট্রন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ত্যাগ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করে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কোনো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মৌলের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সাথে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আয়নিক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বন্ধন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তৈরি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করে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।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কারণ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সোডিয়াম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পরমাণু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কোনো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মৌলের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সাথেই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ইলেকট্রন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শেয়ার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করে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সমযোজী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বন্ধন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তৈরি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করে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না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60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926" y="633623"/>
            <a:ext cx="4298374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163" y="2891913"/>
            <a:ext cx="7807037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314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3060" y="377853"/>
            <a:ext cx="559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একক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কাজ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মিলিয়ে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নাও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C1AB4-EE14-413B-B3EC-4CD7696917B6}"/>
              </a:ext>
            </a:extLst>
          </p:cNvPr>
          <p:cNvSpPr txBox="1"/>
          <p:nvPr/>
        </p:nvSpPr>
        <p:spPr>
          <a:xfrm>
            <a:off x="0" y="1782998"/>
            <a:ext cx="90043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 একটি গ্যাসীয় পদার্থ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অ্যামোনিয়া অনু গঠনে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 নাইট্র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জেন পরমানু 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ড্রোজেন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পরমানু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বিদ্যমান ।নাইট্র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জেনের শেষ কক্ষ পথের ৩টি ইলেকট্রন ও হাইড্র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জেনের একটি ইলেকট্র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মিলে অ্যামোনিয়া অনু গঠিত হয়।যৌগটিতে মৌল দুটির অনুপাত হল,এক অনুপাত তিন এবংযৌগে মোট পরমানুর সংখ্যা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যৌগটির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ণবিক ভর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১৭।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798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2900" y="835665"/>
            <a:ext cx="314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বহুনির্বাচনি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প্রশ্ন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1917310"/>
            <a:ext cx="89026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১।কার্বন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ডাই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অক্সাইড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অণুতে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মুক্ত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ইলেকট্রন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কয়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জোড়া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ক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একজোড়া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খ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দুই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জোড়া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গ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তিন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জোড়া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ঘ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চার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জোড়া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২।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কোনটি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শুধুমাত্র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সমযোজী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যৌগ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গঠন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করে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ক  S                      খ  Si                    গ  I                                ঘ   O</a:t>
            </a:r>
            <a:endParaRPr lang="en-US" sz="2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5923DCB-F4A0-48B3-BBAA-5CA39F1712C7}"/>
              </a:ext>
            </a:extLst>
          </p:cNvPr>
          <p:cNvSpPr/>
          <p:nvPr/>
        </p:nvSpPr>
        <p:spPr>
          <a:xfrm>
            <a:off x="6489700" y="2387600"/>
            <a:ext cx="3302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9D9E8E-4D99-4C3D-ABE2-6360E1DFEB17}"/>
              </a:ext>
            </a:extLst>
          </p:cNvPr>
          <p:cNvSpPr/>
          <p:nvPr/>
        </p:nvSpPr>
        <p:spPr>
          <a:xfrm>
            <a:off x="2374900" y="3505200"/>
            <a:ext cx="2667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4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854" y="328114"/>
            <a:ext cx="3103419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600" y="2273442"/>
            <a:ext cx="9042400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কাকে বলে?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২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H2O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অনুতে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বন্ধন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বিদ্যমান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?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হাইড্র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জেনের একটি অনুতে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কয়জোড়া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বন্ধনজোড়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 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৪। হাইড্র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জেনের একটি অনুতে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4655" y="507998"/>
            <a:ext cx="4583545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045692"/>
                <a:ext cx="930910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প্রশ্নঃ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ও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𝑃𝐶𝑙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>
                    <a:ln w="11430"/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বন্ধন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গঠনের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সচিত্র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আনবে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।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5692"/>
                <a:ext cx="9309101" cy="1077218"/>
              </a:xfrm>
              <a:prstGeom prst="rect">
                <a:avLst/>
              </a:prstGeom>
              <a:blipFill>
                <a:blip r:embed="rId3"/>
                <a:stretch>
                  <a:fillRect l="-1637" t="-8523" r="-1244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06450"/>
            <a:ext cx="4201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42E0C-9C5D-4F3F-977F-007247656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006600"/>
            <a:ext cx="4953000" cy="46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613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83746" y="1144277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দেখি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300" y="5570807"/>
            <a:ext cx="526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C36C13-3ED7-457F-9098-C4327C741B63}"/>
                  </a:ext>
                </a:extLst>
              </p:cNvPr>
              <p:cNvSpPr txBox="1"/>
              <p:nvPr/>
            </p:nvSpPr>
            <p:spPr>
              <a:xfrm>
                <a:off x="1397606" y="3894745"/>
                <a:ext cx="11394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C36C13-3ED7-457F-9098-C4327C741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606" y="3894745"/>
                <a:ext cx="1139483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40F221B-F7EC-411A-9922-04CA903F71EF}"/>
              </a:ext>
            </a:extLst>
          </p:cNvPr>
          <p:cNvGrpSpPr/>
          <p:nvPr/>
        </p:nvGrpSpPr>
        <p:grpSpPr>
          <a:xfrm>
            <a:off x="484342" y="1791994"/>
            <a:ext cx="998807" cy="939527"/>
            <a:chOff x="450166" y="1729052"/>
            <a:chExt cx="998807" cy="93952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69B70B-F222-4B90-827F-3F0DA9743203}"/>
                </a:ext>
              </a:extLst>
            </p:cNvPr>
            <p:cNvSpPr/>
            <p:nvPr/>
          </p:nvSpPr>
          <p:spPr>
            <a:xfrm>
              <a:off x="450166" y="1729052"/>
              <a:ext cx="854293" cy="93952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O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810583D-CA6E-4970-A7B2-E8D63CDC2DBB}"/>
                </a:ext>
              </a:extLst>
            </p:cNvPr>
            <p:cNvSpPr/>
            <p:nvPr/>
          </p:nvSpPr>
          <p:spPr>
            <a:xfrm>
              <a:off x="1209823" y="2096086"/>
              <a:ext cx="239150" cy="30456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E9442E-837B-4115-AEC5-032D9207FEA5}"/>
              </a:ext>
            </a:extLst>
          </p:cNvPr>
          <p:cNvGrpSpPr/>
          <p:nvPr/>
        </p:nvGrpSpPr>
        <p:grpSpPr>
          <a:xfrm>
            <a:off x="7076049" y="4725742"/>
            <a:ext cx="1083212" cy="830998"/>
            <a:chOff x="7076049" y="4725742"/>
            <a:chExt cx="1083212" cy="83099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A7320E-A426-424E-93D6-23C895FDB010}"/>
                </a:ext>
              </a:extLst>
            </p:cNvPr>
            <p:cNvSpPr/>
            <p:nvPr/>
          </p:nvSpPr>
          <p:spPr>
            <a:xfrm>
              <a:off x="7188590" y="4725742"/>
              <a:ext cx="970671" cy="83099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O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EE117A1-8730-4503-AD99-D723081E5342}"/>
                </a:ext>
              </a:extLst>
            </p:cNvPr>
            <p:cNvSpPr/>
            <p:nvPr/>
          </p:nvSpPr>
          <p:spPr>
            <a:xfrm>
              <a:off x="7076049" y="4881489"/>
              <a:ext cx="253217" cy="2597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2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28525 -0.168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0.00255 L 0.33402 0.2018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3"/>
            </p:par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814E0A-6B3C-49BC-B08F-2B5D1E78B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1" y="787792"/>
            <a:ext cx="624605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4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3602182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9376" y="2392647"/>
            <a:ext cx="32640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7600" y="845127"/>
            <a:ext cx="593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আচরনিক উদ্দেশ্য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861" y="2549029"/>
            <a:ext cx="84796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কী তা বলতে করতে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9064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4600" y="274118"/>
            <a:ext cx="5676900" cy="76944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বন্ধন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45" y="4209009"/>
            <a:ext cx="8968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ক্লোরিনের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শেয়ারের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অন্যভাবে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শেয়ারের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ln w="11430"/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6D16B9-4429-4F25-B5EF-38C26923FED2}"/>
              </a:ext>
            </a:extLst>
          </p:cNvPr>
          <p:cNvGrpSpPr/>
          <p:nvPr/>
        </p:nvGrpSpPr>
        <p:grpSpPr>
          <a:xfrm>
            <a:off x="175845" y="956062"/>
            <a:ext cx="1130710" cy="1091381"/>
            <a:chOff x="1616650" y="1602656"/>
            <a:chExt cx="1130710" cy="1091381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72CE2571-C3D1-40C7-A7C7-39F8CB5FB331}"/>
                </a:ext>
              </a:extLst>
            </p:cNvPr>
            <p:cNvSpPr/>
            <p:nvPr/>
          </p:nvSpPr>
          <p:spPr>
            <a:xfrm>
              <a:off x="1616650" y="1602656"/>
              <a:ext cx="1130710" cy="1091381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H</a:t>
              </a:r>
              <a:endParaRPr lang="en-SG" sz="4400" dirty="0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1D1FB13C-1303-4A75-902B-64C9C2158AEC}"/>
                </a:ext>
              </a:extLst>
            </p:cNvPr>
            <p:cNvSpPr/>
            <p:nvPr/>
          </p:nvSpPr>
          <p:spPr>
            <a:xfrm>
              <a:off x="2330245" y="1922204"/>
              <a:ext cx="294968" cy="226143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5358A8-7F05-4CFC-A57B-B0BA9C179BB7}"/>
              </a:ext>
            </a:extLst>
          </p:cNvPr>
          <p:cNvGrpSpPr/>
          <p:nvPr/>
        </p:nvGrpSpPr>
        <p:grpSpPr>
          <a:xfrm>
            <a:off x="4905209" y="1089739"/>
            <a:ext cx="3658498" cy="2786693"/>
            <a:chOff x="1644443" y="2389237"/>
            <a:chExt cx="3989441" cy="3678495"/>
          </a:xfrm>
        </p:grpSpPr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8AE69E72-B836-44B3-ADD7-D610B86B8F48}"/>
                </a:ext>
              </a:extLst>
            </p:cNvPr>
            <p:cNvSpPr/>
            <p:nvPr/>
          </p:nvSpPr>
          <p:spPr>
            <a:xfrm>
              <a:off x="1757514" y="2492478"/>
              <a:ext cx="3728886" cy="3485536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726F8DB1-DFEA-48DE-8C74-D924A0712E9B}"/>
                </a:ext>
              </a:extLst>
            </p:cNvPr>
            <p:cNvSpPr/>
            <p:nvPr/>
          </p:nvSpPr>
          <p:spPr>
            <a:xfrm>
              <a:off x="3131574" y="2428564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B5BC35C4-3902-4965-9F2C-DB81929F942D}"/>
                </a:ext>
              </a:extLst>
            </p:cNvPr>
            <p:cNvSpPr/>
            <p:nvPr/>
          </p:nvSpPr>
          <p:spPr>
            <a:xfrm>
              <a:off x="2182761" y="2871018"/>
              <a:ext cx="2842751" cy="273582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744001A9-D090-4E7C-87FE-E503557E28B4}"/>
                </a:ext>
              </a:extLst>
            </p:cNvPr>
            <p:cNvSpPr/>
            <p:nvPr/>
          </p:nvSpPr>
          <p:spPr>
            <a:xfrm>
              <a:off x="2603703" y="3254476"/>
              <a:ext cx="2000866" cy="1946789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2A3661DB-8F6C-4A46-AC8C-0A2D83AE0007}"/>
                </a:ext>
              </a:extLst>
            </p:cNvPr>
            <p:cNvSpPr/>
            <p:nvPr/>
          </p:nvSpPr>
          <p:spPr>
            <a:xfrm>
              <a:off x="3056602" y="3682179"/>
              <a:ext cx="1130710" cy="109138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Cl</a:t>
              </a:r>
              <a:endParaRPr lang="en-SG" sz="4000" dirty="0"/>
            </a:p>
          </p:txBody>
        </p:sp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id="{3EA07917-18CE-44CC-A48A-F6FF368401CA}"/>
                </a:ext>
              </a:extLst>
            </p:cNvPr>
            <p:cNvSpPr/>
            <p:nvPr/>
          </p:nvSpPr>
          <p:spPr>
            <a:xfrm>
              <a:off x="3426542" y="2389237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EA6E069E-100F-4B84-A371-5F0EE8DBEFE8}"/>
                </a:ext>
              </a:extLst>
            </p:cNvPr>
            <p:cNvSpPr/>
            <p:nvPr/>
          </p:nvSpPr>
          <p:spPr>
            <a:xfrm>
              <a:off x="5329084" y="3723960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44D925CD-2C93-4C20-8C1C-C682752DE148}"/>
                </a:ext>
              </a:extLst>
            </p:cNvPr>
            <p:cNvSpPr/>
            <p:nvPr/>
          </p:nvSpPr>
          <p:spPr>
            <a:xfrm>
              <a:off x="5338916" y="3940272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F308E3CB-1F9E-4969-B8DE-DA96774AD67C}"/>
                </a:ext>
              </a:extLst>
            </p:cNvPr>
            <p:cNvSpPr/>
            <p:nvPr/>
          </p:nvSpPr>
          <p:spPr>
            <a:xfrm>
              <a:off x="3277829" y="5841589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E303B0B6-A0FC-4964-9902-12CE6ADD0654}"/>
                </a:ext>
              </a:extLst>
            </p:cNvPr>
            <p:cNvSpPr/>
            <p:nvPr/>
          </p:nvSpPr>
          <p:spPr>
            <a:xfrm>
              <a:off x="3523636" y="5841588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id="{75E040B7-3924-410D-B0E4-E8A920025D03}"/>
                </a:ext>
              </a:extLst>
            </p:cNvPr>
            <p:cNvSpPr/>
            <p:nvPr/>
          </p:nvSpPr>
          <p:spPr>
            <a:xfrm>
              <a:off x="1644443" y="4033677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F3AB0D38-9CAE-4D74-8492-DAEF7600BFF4}"/>
                </a:ext>
              </a:extLst>
            </p:cNvPr>
            <p:cNvSpPr/>
            <p:nvPr/>
          </p:nvSpPr>
          <p:spPr>
            <a:xfrm>
              <a:off x="3131575" y="2814481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CBD06E30-FBC0-4E05-8569-50AE7F135E5B}"/>
                </a:ext>
              </a:extLst>
            </p:cNvPr>
            <p:cNvSpPr/>
            <p:nvPr/>
          </p:nvSpPr>
          <p:spPr>
            <a:xfrm>
              <a:off x="3435761" y="2787443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508A268F-C0EB-48C0-B96E-3667053CE286}"/>
                </a:ext>
              </a:extLst>
            </p:cNvPr>
            <p:cNvSpPr/>
            <p:nvPr/>
          </p:nvSpPr>
          <p:spPr>
            <a:xfrm>
              <a:off x="4820264" y="3760837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B21A3C18-8080-45EF-9675-8E593095F35E}"/>
                </a:ext>
              </a:extLst>
            </p:cNvPr>
            <p:cNvSpPr/>
            <p:nvPr/>
          </p:nvSpPr>
          <p:spPr>
            <a:xfrm>
              <a:off x="4867580" y="3964856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BCF2929A-1C5D-47A5-8515-E51F6F787DA6}"/>
                </a:ext>
              </a:extLst>
            </p:cNvPr>
            <p:cNvSpPr/>
            <p:nvPr/>
          </p:nvSpPr>
          <p:spPr>
            <a:xfrm>
              <a:off x="3572797" y="5453215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F7652871-83D1-45DF-9E70-F3A9942B84C1}"/>
                </a:ext>
              </a:extLst>
            </p:cNvPr>
            <p:cNvSpPr/>
            <p:nvPr/>
          </p:nvSpPr>
          <p:spPr>
            <a:xfrm>
              <a:off x="3288277" y="5453214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AE0EBDCC-BE89-445B-92ED-C51D6D3EBC1A}"/>
                </a:ext>
              </a:extLst>
            </p:cNvPr>
            <p:cNvSpPr/>
            <p:nvPr/>
          </p:nvSpPr>
          <p:spPr>
            <a:xfrm>
              <a:off x="2065385" y="3873908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A35FE0D4-7019-4F67-BF8C-39430E27465E}"/>
                </a:ext>
              </a:extLst>
            </p:cNvPr>
            <p:cNvSpPr/>
            <p:nvPr/>
          </p:nvSpPr>
          <p:spPr>
            <a:xfrm>
              <a:off x="2010080" y="4077927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id="{FD738EBC-EEAF-48DF-8CDE-E147306AE51C}"/>
                </a:ext>
              </a:extLst>
            </p:cNvPr>
            <p:cNvSpPr/>
            <p:nvPr/>
          </p:nvSpPr>
          <p:spPr>
            <a:xfrm>
              <a:off x="3348498" y="3174583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5" name="Flowchart: Connector 54">
              <a:extLst>
                <a:ext uri="{FF2B5EF4-FFF2-40B4-BE49-F238E27FC236}">
                  <a16:creationId xmlns:a16="http://schemas.microsoft.com/office/drawing/2014/main" id="{FAC7E08A-AF03-48E5-8FA4-680CE87DBDF6}"/>
                </a:ext>
              </a:extLst>
            </p:cNvPr>
            <p:cNvSpPr/>
            <p:nvPr/>
          </p:nvSpPr>
          <p:spPr>
            <a:xfrm>
              <a:off x="3435761" y="5058693"/>
              <a:ext cx="294968" cy="226143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C3E6367-A1B5-420D-B33B-6C291351BA06}"/>
              </a:ext>
            </a:extLst>
          </p:cNvPr>
          <p:cNvSpPr txBox="1"/>
          <p:nvPr/>
        </p:nvSpPr>
        <p:spPr>
          <a:xfrm>
            <a:off x="7798318" y="3519196"/>
            <a:ext cx="1167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HCl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0185 L 0.41753 0.171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0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527D4B-0A44-446E-B78A-E57492326444}"/>
              </a:ext>
            </a:extLst>
          </p:cNvPr>
          <p:cNvSpPr txBox="1"/>
          <p:nvPr/>
        </p:nvSpPr>
        <p:spPr>
          <a:xfrm>
            <a:off x="307340" y="515815"/>
            <a:ext cx="8506459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বন্ধন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C4C6E5-4795-4B89-8D9C-8B29F1991083}"/>
                  </a:ext>
                </a:extLst>
              </p:cNvPr>
              <p:cNvSpPr/>
              <p:nvPr/>
            </p:nvSpPr>
            <p:spPr>
              <a:xfrm>
                <a:off x="396241" y="1153551"/>
                <a:ext cx="8862644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H(1)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অরবিটালের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একে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অপরের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শেয়ার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সমযোজী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বন্ধনের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অণু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হিলিয়ামের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দ্বিত্ব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কাঠামো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লাভ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C4C6E5-4795-4B89-8D9C-8B29F1991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1" y="1153551"/>
                <a:ext cx="8862644" cy="2246769"/>
              </a:xfrm>
              <a:prstGeom prst="rect">
                <a:avLst/>
              </a:prstGeom>
              <a:blipFill>
                <a:blip r:embed="rId2"/>
                <a:stretch>
                  <a:fillRect l="-1376" t="-2981" r="-138" b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D40C1D3D-7506-42FB-94C0-E6325C3157B1}"/>
              </a:ext>
            </a:extLst>
          </p:cNvPr>
          <p:cNvGrpSpPr/>
          <p:nvPr/>
        </p:nvGrpSpPr>
        <p:grpSpPr>
          <a:xfrm>
            <a:off x="396241" y="3642347"/>
            <a:ext cx="1235611" cy="1056262"/>
            <a:chOff x="396241" y="3642347"/>
            <a:chExt cx="1235611" cy="105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5557DED-1AEC-4089-A861-85D939CE7698}"/>
                </a:ext>
              </a:extLst>
            </p:cNvPr>
            <p:cNvSpPr/>
            <p:nvPr/>
          </p:nvSpPr>
          <p:spPr>
            <a:xfrm>
              <a:off x="396241" y="3657600"/>
              <a:ext cx="1235611" cy="104100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3BB267C-CC73-4E71-B33F-AE246D0EE044}"/>
                </a:ext>
              </a:extLst>
            </p:cNvPr>
            <p:cNvSpPr/>
            <p:nvPr/>
          </p:nvSpPr>
          <p:spPr>
            <a:xfrm>
              <a:off x="845233" y="4009291"/>
              <a:ext cx="337625" cy="33762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8DEF863-9450-4A53-9758-B2A7722C9611}"/>
                </a:ext>
              </a:extLst>
            </p:cNvPr>
            <p:cNvSpPr/>
            <p:nvPr/>
          </p:nvSpPr>
          <p:spPr>
            <a:xfrm>
              <a:off x="1182858" y="3642347"/>
              <a:ext cx="158836" cy="198131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2746C54-F24E-4236-A8FC-7146E0C1C27C}"/>
              </a:ext>
            </a:extLst>
          </p:cNvPr>
          <p:cNvGrpSpPr/>
          <p:nvPr/>
        </p:nvGrpSpPr>
        <p:grpSpPr>
          <a:xfrm>
            <a:off x="2080844" y="3559126"/>
            <a:ext cx="1070319" cy="1139484"/>
            <a:chOff x="2080844" y="3559126"/>
            <a:chExt cx="1070319" cy="113948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997E230-4AB4-4DEA-A81A-44A1AA037960}"/>
                </a:ext>
              </a:extLst>
            </p:cNvPr>
            <p:cNvSpPr/>
            <p:nvPr/>
          </p:nvSpPr>
          <p:spPr>
            <a:xfrm>
              <a:off x="2080844" y="3642348"/>
              <a:ext cx="1070319" cy="10562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D3CF41-6058-4D3A-8D85-3EDF35CC7F0A}"/>
                </a:ext>
              </a:extLst>
            </p:cNvPr>
            <p:cNvSpPr/>
            <p:nvPr/>
          </p:nvSpPr>
          <p:spPr>
            <a:xfrm>
              <a:off x="2467704" y="4009291"/>
              <a:ext cx="296597" cy="33762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F03F00-4ACA-47CB-BFE4-5B2E740D6223}"/>
                </a:ext>
              </a:extLst>
            </p:cNvPr>
            <p:cNvSpPr/>
            <p:nvPr/>
          </p:nvSpPr>
          <p:spPr>
            <a:xfrm>
              <a:off x="2405574" y="3559126"/>
              <a:ext cx="233287" cy="21101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916B560-98C1-4ADC-BFB1-44FC2154F683}"/>
              </a:ext>
            </a:extLst>
          </p:cNvPr>
          <p:cNvSpPr/>
          <p:nvPr/>
        </p:nvSpPr>
        <p:spPr>
          <a:xfrm>
            <a:off x="3376246" y="3840478"/>
            <a:ext cx="561533" cy="337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33AF10-845B-45A1-9498-66B795C09A93}"/>
              </a:ext>
            </a:extLst>
          </p:cNvPr>
          <p:cNvGrpSpPr/>
          <p:nvPr/>
        </p:nvGrpSpPr>
        <p:grpSpPr>
          <a:xfrm>
            <a:off x="4114998" y="3544481"/>
            <a:ext cx="2160377" cy="999383"/>
            <a:chOff x="4114998" y="3544481"/>
            <a:chExt cx="2160377" cy="99938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F42CC4D-6677-4642-91BB-6B12D2D21E7A}"/>
                </a:ext>
              </a:extLst>
            </p:cNvPr>
            <p:cNvSpPr/>
            <p:nvPr/>
          </p:nvSpPr>
          <p:spPr>
            <a:xfrm>
              <a:off x="5115368" y="4021602"/>
              <a:ext cx="175261" cy="22684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8FE151-85C6-4657-9D6D-E7446F0B5081}"/>
                </a:ext>
              </a:extLst>
            </p:cNvPr>
            <p:cNvGrpSpPr/>
            <p:nvPr/>
          </p:nvGrpSpPr>
          <p:grpSpPr>
            <a:xfrm>
              <a:off x="4114998" y="3544481"/>
              <a:ext cx="2160377" cy="999383"/>
              <a:chOff x="4114998" y="3544481"/>
              <a:chExt cx="2160377" cy="99938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2DA2288-DAD1-40B0-BF7A-14AA8BDC3024}"/>
                  </a:ext>
                </a:extLst>
              </p:cNvPr>
              <p:cNvSpPr/>
              <p:nvPr/>
            </p:nvSpPr>
            <p:spPr>
              <a:xfrm>
                <a:off x="4114998" y="3615394"/>
                <a:ext cx="1155502" cy="92847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7B0DB18-C3CD-453D-98FF-1899514FD3E5}"/>
                  </a:ext>
                </a:extLst>
              </p:cNvPr>
              <p:cNvSpPr/>
              <p:nvPr/>
            </p:nvSpPr>
            <p:spPr>
              <a:xfrm>
                <a:off x="4476180" y="3910817"/>
                <a:ext cx="321182" cy="3376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C7386C5-942C-483D-8532-188C9AA8A58C}"/>
                  </a:ext>
                </a:extLst>
              </p:cNvPr>
              <p:cNvSpPr/>
              <p:nvPr/>
            </p:nvSpPr>
            <p:spPr>
              <a:xfrm>
                <a:off x="5206223" y="3544481"/>
                <a:ext cx="1069152" cy="9296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43E729D-E130-4A25-B0CB-E56E8732D0E5}"/>
                  </a:ext>
                </a:extLst>
              </p:cNvPr>
              <p:cNvSpPr/>
              <p:nvPr/>
            </p:nvSpPr>
            <p:spPr>
              <a:xfrm>
                <a:off x="5644857" y="3829145"/>
                <a:ext cx="267286" cy="3376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117C90E-893A-42EB-94F1-CBC8D876C341}"/>
                  </a:ext>
                </a:extLst>
              </p:cNvPr>
              <p:cNvSpPr/>
              <p:nvPr/>
            </p:nvSpPr>
            <p:spPr>
              <a:xfrm>
                <a:off x="5108291" y="3782450"/>
                <a:ext cx="189416" cy="239151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76B83D0-7143-4AAF-A511-01E225456BD6}"/>
              </a:ext>
            </a:extLst>
          </p:cNvPr>
          <p:cNvSpPr txBox="1"/>
          <p:nvPr/>
        </p:nvSpPr>
        <p:spPr>
          <a:xfrm>
            <a:off x="1679317" y="3799633"/>
            <a:ext cx="290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08D2B7-1597-426F-84F7-C88031DD149F}"/>
              </a:ext>
            </a:extLst>
          </p:cNvPr>
          <p:cNvSpPr txBox="1"/>
          <p:nvPr/>
        </p:nvSpPr>
        <p:spPr>
          <a:xfrm>
            <a:off x="141081" y="4834412"/>
            <a:ext cx="1751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9317E1-31AA-42DA-8593-702BCC866ACA}"/>
              </a:ext>
            </a:extLst>
          </p:cNvPr>
          <p:cNvSpPr txBox="1"/>
          <p:nvPr/>
        </p:nvSpPr>
        <p:spPr>
          <a:xfrm>
            <a:off x="2012565" y="4698607"/>
            <a:ext cx="1848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803554-8587-4161-9781-61FA91117205}"/>
              </a:ext>
            </a:extLst>
          </p:cNvPr>
          <p:cNvSpPr txBox="1"/>
          <p:nvPr/>
        </p:nvSpPr>
        <p:spPr>
          <a:xfrm>
            <a:off x="4363632" y="4641155"/>
            <a:ext cx="1503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A433E2-F901-4314-BB57-871A4CACC73C}"/>
                  </a:ext>
                </a:extLst>
              </p:cNvPr>
              <p:cNvSpPr txBox="1"/>
              <p:nvPr/>
            </p:nvSpPr>
            <p:spPr>
              <a:xfrm>
                <a:off x="1679316" y="5697414"/>
                <a:ext cx="32228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চিত্র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অণুর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A433E2-F901-4314-BB57-871A4CACC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316" y="5697414"/>
                <a:ext cx="3222883" cy="523220"/>
              </a:xfrm>
              <a:prstGeom prst="rect">
                <a:avLst/>
              </a:prstGeom>
              <a:blipFill>
                <a:blip r:embed="rId3"/>
                <a:stretch>
                  <a:fillRect l="-3781" t="-15294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61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animBg="1"/>
      <p:bldP spid="23" grpId="0"/>
      <p:bldP spid="26" grpId="0"/>
      <p:bldP spid="28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5313" y="439960"/>
                <a:ext cx="546060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O(8)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𝑆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𝑆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13" y="439960"/>
                <a:ext cx="5460608" cy="584775"/>
              </a:xfrm>
              <a:prstGeom prst="rect">
                <a:avLst/>
              </a:prstGeom>
              <a:blipFill>
                <a:blip r:embed="rId2"/>
                <a:stretch>
                  <a:fillRect l="-2790"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3592229"/>
                <a:ext cx="9017391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অক্সিজেন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অণু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গঠনঃ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পরমাণুর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প্রত্যেকে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তাদের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সর্ববহিঃস্থ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শক্তিস্তরের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একে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অপরের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সাথে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শেয়ার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= O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সমযোজী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বন্ধনের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মাধ্যমে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অণু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গঠন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ফলে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উভয়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পরমাণু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নিয়মের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স্থিতিশীল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অষ্টক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কাঠামো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92229"/>
                <a:ext cx="9017391" cy="2246769"/>
              </a:xfrm>
              <a:prstGeom prst="rect">
                <a:avLst/>
              </a:prstGeom>
              <a:blipFill>
                <a:blip r:embed="rId3"/>
                <a:stretch>
                  <a:fillRect l="-1352" t="-3252" b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F12CD6F1-92C8-4F48-8747-3F9423D5597C}"/>
              </a:ext>
            </a:extLst>
          </p:cNvPr>
          <p:cNvGrpSpPr/>
          <p:nvPr/>
        </p:nvGrpSpPr>
        <p:grpSpPr>
          <a:xfrm>
            <a:off x="355600" y="1051113"/>
            <a:ext cx="1359288" cy="1449848"/>
            <a:chOff x="551278" y="974913"/>
            <a:chExt cx="1359288" cy="14498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32D0427-9CC5-4FFB-BF32-7F35CBAF8A08}"/>
                </a:ext>
              </a:extLst>
            </p:cNvPr>
            <p:cNvSpPr/>
            <p:nvPr/>
          </p:nvSpPr>
          <p:spPr>
            <a:xfrm>
              <a:off x="633045" y="1116466"/>
              <a:ext cx="1195754" cy="13082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708A05-ACFB-40C3-9469-6E32FCD48084}"/>
                </a:ext>
              </a:extLst>
            </p:cNvPr>
            <p:cNvSpPr/>
            <p:nvPr/>
          </p:nvSpPr>
          <p:spPr>
            <a:xfrm>
              <a:off x="844058" y="1350499"/>
              <a:ext cx="773725" cy="8402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8CCB33A-E43C-4CC4-8F94-B4C8A6804C25}"/>
                </a:ext>
              </a:extLst>
            </p:cNvPr>
            <p:cNvSpPr/>
            <p:nvPr/>
          </p:nvSpPr>
          <p:spPr>
            <a:xfrm>
              <a:off x="1090245" y="1594767"/>
              <a:ext cx="281353" cy="35169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650B33-0D8A-442B-8945-DB46294E84F8}"/>
                </a:ext>
              </a:extLst>
            </p:cNvPr>
            <p:cNvSpPr/>
            <p:nvPr/>
          </p:nvSpPr>
          <p:spPr>
            <a:xfrm>
              <a:off x="1160580" y="1219181"/>
              <a:ext cx="211017" cy="2123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54FD589-599A-4DAF-A885-353244AC41FC}"/>
                </a:ext>
              </a:extLst>
            </p:cNvPr>
            <p:cNvSpPr/>
            <p:nvPr/>
          </p:nvSpPr>
          <p:spPr>
            <a:xfrm>
              <a:off x="1160581" y="2119950"/>
              <a:ext cx="211017" cy="141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7DEFD64-90FE-4568-871C-AD1B9FF3D403}"/>
                </a:ext>
              </a:extLst>
            </p:cNvPr>
            <p:cNvSpPr/>
            <p:nvPr/>
          </p:nvSpPr>
          <p:spPr>
            <a:xfrm>
              <a:off x="1747026" y="1594767"/>
              <a:ext cx="163540" cy="2340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E6C4504-493C-40B0-BC13-B77FC25B14EF}"/>
                </a:ext>
              </a:extLst>
            </p:cNvPr>
            <p:cNvSpPr/>
            <p:nvPr/>
          </p:nvSpPr>
          <p:spPr>
            <a:xfrm>
              <a:off x="1735590" y="1829442"/>
              <a:ext cx="163540" cy="2340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6B3D7-8F1C-42EA-BED5-19D13C9A015E}"/>
                </a:ext>
              </a:extLst>
            </p:cNvPr>
            <p:cNvSpPr/>
            <p:nvPr/>
          </p:nvSpPr>
          <p:spPr>
            <a:xfrm flipH="1">
              <a:off x="1160580" y="974913"/>
              <a:ext cx="186398" cy="202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25530C-4141-49F0-85D2-BD688B91A7B9}"/>
                </a:ext>
              </a:extLst>
            </p:cNvPr>
            <p:cNvSpPr/>
            <p:nvPr/>
          </p:nvSpPr>
          <p:spPr>
            <a:xfrm>
              <a:off x="967135" y="1003048"/>
              <a:ext cx="175851" cy="234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16040C9-2D06-46CB-92E2-A4D5320B3E1C}"/>
                </a:ext>
              </a:extLst>
            </p:cNvPr>
            <p:cNvSpPr/>
            <p:nvPr/>
          </p:nvSpPr>
          <p:spPr>
            <a:xfrm>
              <a:off x="551278" y="1585817"/>
              <a:ext cx="165299" cy="1803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973EC6-28D4-4C1F-973E-378A5E0B86B1}"/>
                </a:ext>
              </a:extLst>
            </p:cNvPr>
            <p:cNvSpPr/>
            <p:nvPr/>
          </p:nvSpPr>
          <p:spPr>
            <a:xfrm>
              <a:off x="560952" y="1766139"/>
              <a:ext cx="165299" cy="1415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84D7D52-CBAE-410A-9AC7-AC21D2500319}"/>
              </a:ext>
            </a:extLst>
          </p:cNvPr>
          <p:cNvGrpSpPr/>
          <p:nvPr/>
        </p:nvGrpSpPr>
        <p:grpSpPr>
          <a:xfrm>
            <a:off x="4066591" y="998521"/>
            <a:ext cx="2471510" cy="1486385"/>
            <a:chOff x="4079291" y="1011221"/>
            <a:chExt cx="2471510" cy="148638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3C65E4A-C7D4-40A6-84E2-AB819A0F0A7D}"/>
                </a:ext>
              </a:extLst>
            </p:cNvPr>
            <p:cNvSpPr/>
            <p:nvPr/>
          </p:nvSpPr>
          <p:spPr>
            <a:xfrm>
              <a:off x="5156200" y="1358900"/>
              <a:ext cx="202955" cy="1815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929A468-A3D6-43A9-A897-EE265A8BB176}"/>
                </a:ext>
              </a:extLst>
            </p:cNvPr>
            <p:cNvGrpSpPr/>
            <p:nvPr/>
          </p:nvGrpSpPr>
          <p:grpSpPr>
            <a:xfrm>
              <a:off x="4079291" y="1011221"/>
              <a:ext cx="2471510" cy="1486385"/>
              <a:chOff x="4079291" y="1011221"/>
              <a:chExt cx="2471510" cy="1486385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70F8A33-DFAD-48CC-9047-8543CBCC37E8}"/>
                  </a:ext>
                </a:extLst>
              </p:cNvPr>
              <p:cNvSpPr/>
              <p:nvPr/>
            </p:nvSpPr>
            <p:spPr>
              <a:xfrm>
                <a:off x="4161058" y="1189311"/>
                <a:ext cx="1195754" cy="130829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E2B325B-7FB5-401C-9780-A4BCCB1A83F1}"/>
                  </a:ext>
                </a:extLst>
              </p:cNvPr>
              <p:cNvSpPr/>
              <p:nvPr/>
            </p:nvSpPr>
            <p:spPr>
              <a:xfrm>
                <a:off x="4372071" y="1423344"/>
                <a:ext cx="773725" cy="84022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7CDDA9E-3BA2-4455-99D5-AF0CBBBD5D8F}"/>
                  </a:ext>
                </a:extLst>
              </p:cNvPr>
              <p:cNvSpPr/>
              <p:nvPr/>
            </p:nvSpPr>
            <p:spPr>
              <a:xfrm>
                <a:off x="4688593" y="1292026"/>
                <a:ext cx="211017" cy="2123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2D404E9-2B79-41BD-AE19-614D32AAC1AB}"/>
                  </a:ext>
                </a:extLst>
              </p:cNvPr>
              <p:cNvSpPr/>
              <p:nvPr/>
            </p:nvSpPr>
            <p:spPr>
              <a:xfrm>
                <a:off x="4688594" y="2192795"/>
                <a:ext cx="211017" cy="14155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E1EF8B3-956E-438F-AF08-61D3C048C4E5}"/>
                  </a:ext>
                </a:extLst>
              </p:cNvPr>
              <p:cNvSpPr/>
              <p:nvPr/>
            </p:nvSpPr>
            <p:spPr>
              <a:xfrm flipH="1">
                <a:off x="4688593" y="1047758"/>
                <a:ext cx="186398" cy="2020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B2EEFB2-6C95-4444-B110-DFFA2F2B1D3B}"/>
                  </a:ext>
                </a:extLst>
              </p:cNvPr>
              <p:cNvSpPr/>
              <p:nvPr/>
            </p:nvSpPr>
            <p:spPr>
              <a:xfrm>
                <a:off x="4495148" y="1075893"/>
                <a:ext cx="175851" cy="234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0B78EE2-A5C6-4D11-AB16-D33C634C3D9E}"/>
                  </a:ext>
                </a:extLst>
              </p:cNvPr>
              <p:cNvSpPr/>
              <p:nvPr/>
            </p:nvSpPr>
            <p:spPr>
              <a:xfrm>
                <a:off x="4079291" y="1658662"/>
                <a:ext cx="165299" cy="1803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0F3B486-5B7D-4EA0-A8E4-CA49A1A0C326}"/>
                  </a:ext>
                </a:extLst>
              </p:cNvPr>
              <p:cNvSpPr/>
              <p:nvPr/>
            </p:nvSpPr>
            <p:spPr>
              <a:xfrm>
                <a:off x="4088965" y="1838984"/>
                <a:ext cx="165299" cy="1415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54C8EED-EC6D-4300-93C5-C665E0F824B7}"/>
                  </a:ext>
                </a:extLst>
              </p:cNvPr>
              <p:cNvSpPr/>
              <p:nvPr/>
            </p:nvSpPr>
            <p:spPr>
              <a:xfrm>
                <a:off x="4604178" y="1688750"/>
                <a:ext cx="281353" cy="351692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579E938-E0BE-4076-8681-2FD958766EE3}"/>
                  </a:ext>
                </a:extLst>
              </p:cNvPr>
              <p:cNvSpPr/>
              <p:nvPr/>
            </p:nvSpPr>
            <p:spPr>
              <a:xfrm>
                <a:off x="5273280" y="1152774"/>
                <a:ext cx="1195754" cy="130829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AB6BEA7-9E5C-40E7-BCCB-14FEFCE102DB}"/>
                  </a:ext>
                </a:extLst>
              </p:cNvPr>
              <p:cNvSpPr/>
              <p:nvPr/>
            </p:nvSpPr>
            <p:spPr>
              <a:xfrm>
                <a:off x="5484293" y="1386807"/>
                <a:ext cx="773725" cy="84022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6F802FF-A8E0-4651-AB7B-9272658049EE}"/>
                  </a:ext>
                </a:extLst>
              </p:cNvPr>
              <p:cNvSpPr/>
              <p:nvPr/>
            </p:nvSpPr>
            <p:spPr>
              <a:xfrm>
                <a:off x="5800815" y="1255489"/>
                <a:ext cx="211017" cy="2123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8417ADF-C3BA-4CD4-BAA7-6D101AB93371}"/>
                  </a:ext>
                </a:extLst>
              </p:cNvPr>
              <p:cNvSpPr/>
              <p:nvPr/>
            </p:nvSpPr>
            <p:spPr>
              <a:xfrm>
                <a:off x="5800816" y="2156258"/>
                <a:ext cx="211017" cy="14155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D5E77A5-3BBA-4EE6-8678-81158078B4CA}"/>
                  </a:ext>
                </a:extLst>
              </p:cNvPr>
              <p:cNvSpPr/>
              <p:nvPr/>
            </p:nvSpPr>
            <p:spPr>
              <a:xfrm>
                <a:off x="6387261" y="1631075"/>
                <a:ext cx="163540" cy="2340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B2148B7-BBFD-4922-A8AD-80C2A98966C8}"/>
                  </a:ext>
                </a:extLst>
              </p:cNvPr>
              <p:cNvSpPr/>
              <p:nvPr/>
            </p:nvSpPr>
            <p:spPr>
              <a:xfrm>
                <a:off x="6375825" y="1865750"/>
                <a:ext cx="163540" cy="2340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393458B-06E1-41DA-A99D-EF10F0A30BCA}"/>
                  </a:ext>
                </a:extLst>
              </p:cNvPr>
              <p:cNvSpPr/>
              <p:nvPr/>
            </p:nvSpPr>
            <p:spPr>
              <a:xfrm flipH="1">
                <a:off x="5800815" y="1011221"/>
                <a:ext cx="186398" cy="2020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A1EC3B2-0E6A-43C7-9430-41B3D3913B02}"/>
                  </a:ext>
                </a:extLst>
              </p:cNvPr>
              <p:cNvSpPr/>
              <p:nvPr/>
            </p:nvSpPr>
            <p:spPr>
              <a:xfrm>
                <a:off x="5607370" y="1039356"/>
                <a:ext cx="175851" cy="234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945B782-C409-4137-B9DB-A150AD5CC74B}"/>
                  </a:ext>
                </a:extLst>
              </p:cNvPr>
              <p:cNvSpPr/>
              <p:nvPr/>
            </p:nvSpPr>
            <p:spPr>
              <a:xfrm>
                <a:off x="5224028" y="1578876"/>
                <a:ext cx="165299" cy="1415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1D6EA6E-7EB3-4AE3-BE23-69FDD0BAC005}"/>
                  </a:ext>
                </a:extLst>
              </p:cNvPr>
              <p:cNvSpPr/>
              <p:nvPr/>
            </p:nvSpPr>
            <p:spPr>
              <a:xfrm>
                <a:off x="5716400" y="1652213"/>
                <a:ext cx="281353" cy="351692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64E9136-4A09-418C-9A52-0AD6A928CE49}"/>
                  </a:ext>
                </a:extLst>
              </p:cNvPr>
              <p:cNvSpPr/>
              <p:nvPr/>
            </p:nvSpPr>
            <p:spPr>
              <a:xfrm>
                <a:off x="5212592" y="1694531"/>
                <a:ext cx="197817" cy="1674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415BF59-64CC-4D9E-AB35-5BE22E2AB532}"/>
                  </a:ext>
                </a:extLst>
              </p:cNvPr>
              <p:cNvSpPr/>
              <p:nvPr/>
            </p:nvSpPr>
            <p:spPr>
              <a:xfrm>
                <a:off x="5233183" y="1888871"/>
                <a:ext cx="180780" cy="1509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DD5203F4-ED78-46F1-87D7-7A1B939CCC7C}"/>
              </a:ext>
            </a:extLst>
          </p:cNvPr>
          <p:cNvSpPr/>
          <p:nvPr/>
        </p:nvSpPr>
        <p:spPr>
          <a:xfrm>
            <a:off x="3570889" y="1826210"/>
            <a:ext cx="447745" cy="2698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FFB099C-C233-4DFE-A450-130EDC197FDC}"/>
              </a:ext>
            </a:extLst>
          </p:cNvPr>
          <p:cNvSpPr txBox="1"/>
          <p:nvPr/>
        </p:nvSpPr>
        <p:spPr>
          <a:xfrm>
            <a:off x="1854296" y="1750307"/>
            <a:ext cx="16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76D299-97EB-476E-9618-F76227253F38}"/>
              </a:ext>
            </a:extLst>
          </p:cNvPr>
          <p:cNvSpPr txBox="1"/>
          <p:nvPr/>
        </p:nvSpPr>
        <p:spPr>
          <a:xfrm>
            <a:off x="205159" y="2566330"/>
            <a:ext cx="1864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4B0FCF-C271-4595-ACE4-B75CBA32FFC6}"/>
              </a:ext>
            </a:extLst>
          </p:cNvPr>
          <p:cNvSpPr txBox="1"/>
          <p:nvPr/>
        </p:nvSpPr>
        <p:spPr>
          <a:xfrm>
            <a:off x="1984501" y="2489213"/>
            <a:ext cx="1952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8333F7-3F85-4941-8DBC-C63BEFFD0ED8}"/>
                  </a:ext>
                </a:extLst>
              </p:cNvPr>
              <p:cNvSpPr txBox="1"/>
              <p:nvPr/>
            </p:nvSpPr>
            <p:spPr>
              <a:xfrm>
                <a:off x="5035894" y="2463813"/>
                <a:ext cx="15034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অণু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8333F7-3F85-4941-8DBC-C63BEFFD0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94" y="2463813"/>
                <a:ext cx="1503471" cy="523220"/>
              </a:xfrm>
              <a:prstGeom prst="rect">
                <a:avLst/>
              </a:prstGeom>
              <a:blipFill>
                <a:blip r:embed="rId4"/>
                <a:stretch>
                  <a:fillRect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4AA1600-23D6-469D-AFD1-27E93188AFFA}"/>
                  </a:ext>
                </a:extLst>
              </p:cNvPr>
              <p:cNvSpPr txBox="1"/>
              <p:nvPr/>
            </p:nvSpPr>
            <p:spPr>
              <a:xfrm>
                <a:off x="3049044" y="2936785"/>
                <a:ext cx="295805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অণু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4AA1600-23D6-469D-AFD1-27E93188A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044" y="2936785"/>
                <a:ext cx="2958055" cy="523220"/>
              </a:xfrm>
              <a:prstGeom prst="rect">
                <a:avLst/>
              </a:prstGeom>
              <a:blipFill>
                <a:blip r:embed="rId5"/>
                <a:stretch>
                  <a:fillRect l="-1443" t="-15116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897ABD4-2B31-4E70-8144-4760ED29EDD8}"/>
                  </a:ext>
                </a:extLst>
              </p:cNvPr>
              <p:cNvSpPr txBox="1"/>
              <p:nvPr/>
            </p:nvSpPr>
            <p:spPr>
              <a:xfrm>
                <a:off x="943810" y="5812301"/>
                <a:ext cx="41971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+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               O=O </a:t>
                </a:r>
                <a:r>
                  <a:rPr lang="en-US" sz="2800" dirty="0" err="1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897ABD4-2B31-4E70-8144-4760ED29E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10" y="5812301"/>
                <a:ext cx="4197100" cy="523220"/>
              </a:xfrm>
              <a:prstGeom prst="rect">
                <a:avLst/>
              </a:prstGeom>
              <a:blipFill>
                <a:blip r:embed="rId6"/>
                <a:stretch>
                  <a:fillRect l="-872" t="-139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row: Right 54">
            <a:extLst>
              <a:ext uri="{FF2B5EF4-FFF2-40B4-BE49-F238E27FC236}">
                <a16:creationId xmlns:a16="http://schemas.microsoft.com/office/drawing/2014/main" id="{74284916-864B-4B51-91C9-111177CECE56}"/>
              </a:ext>
            </a:extLst>
          </p:cNvPr>
          <p:cNvSpPr/>
          <p:nvPr/>
        </p:nvSpPr>
        <p:spPr>
          <a:xfrm>
            <a:off x="2006696" y="6049762"/>
            <a:ext cx="1065618" cy="14155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96EEB8D-EE0E-47A1-82A0-7C68A2132535}"/>
              </a:ext>
            </a:extLst>
          </p:cNvPr>
          <p:cNvGrpSpPr/>
          <p:nvPr/>
        </p:nvGrpSpPr>
        <p:grpSpPr>
          <a:xfrm>
            <a:off x="2175014" y="1009585"/>
            <a:ext cx="1373196" cy="1449848"/>
            <a:chOff x="2124214" y="1034985"/>
            <a:chExt cx="1373196" cy="144984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DC90BD-A5F9-47C0-8BB8-1A567232E112}"/>
                </a:ext>
              </a:extLst>
            </p:cNvPr>
            <p:cNvSpPr/>
            <p:nvPr/>
          </p:nvSpPr>
          <p:spPr>
            <a:xfrm>
              <a:off x="2205981" y="1176538"/>
              <a:ext cx="1195754" cy="13082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005695D-0F08-4966-AFCB-A6B54F32D21E}"/>
                </a:ext>
              </a:extLst>
            </p:cNvPr>
            <p:cNvSpPr/>
            <p:nvPr/>
          </p:nvSpPr>
          <p:spPr>
            <a:xfrm>
              <a:off x="2416994" y="1410571"/>
              <a:ext cx="773725" cy="8402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20B449C-5421-4469-8C96-DD118941EF87}"/>
                </a:ext>
              </a:extLst>
            </p:cNvPr>
            <p:cNvSpPr/>
            <p:nvPr/>
          </p:nvSpPr>
          <p:spPr>
            <a:xfrm>
              <a:off x="3308526" y="1889514"/>
              <a:ext cx="163540" cy="2340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C8A10E-01A3-427C-9F81-98EE1CFB4CEC}"/>
                </a:ext>
              </a:extLst>
            </p:cNvPr>
            <p:cNvSpPr/>
            <p:nvPr/>
          </p:nvSpPr>
          <p:spPr>
            <a:xfrm flipH="1">
              <a:off x="2733516" y="1034985"/>
              <a:ext cx="186398" cy="202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294F68D-4506-4FD8-AC2E-25391EA8D14A}"/>
                </a:ext>
              </a:extLst>
            </p:cNvPr>
            <p:cNvSpPr/>
            <p:nvPr/>
          </p:nvSpPr>
          <p:spPr>
            <a:xfrm>
              <a:off x="2124214" y="1645889"/>
              <a:ext cx="165299" cy="1803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2AA8B2-8525-43D8-9A13-E7D8D6CA9B27}"/>
                </a:ext>
              </a:extLst>
            </p:cNvPr>
            <p:cNvSpPr/>
            <p:nvPr/>
          </p:nvSpPr>
          <p:spPr>
            <a:xfrm>
              <a:off x="2133888" y="1826211"/>
              <a:ext cx="165299" cy="1415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AA1C6ED-8B62-45A6-BE1A-FB9BA2AD6945}"/>
                </a:ext>
              </a:extLst>
            </p:cNvPr>
            <p:cNvSpPr/>
            <p:nvPr/>
          </p:nvSpPr>
          <p:spPr>
            <a:xfrm>
              <a:off x="2747424" y="1279253"/>
              <a:ext cx="211017" cy="2123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D5609CE-5851-4525-9BE9-AED287992AEC}"/>
                </a:ext>
              </a:extLst>
            </p:cNvPr>
            <p:cNvSpPr/>
            <p:nvPr/>
          </p:nvSpPr>
          <p:spPr>
            <a:xfrm>
              <a:off x="2747425" y="2180022"/>
              <a:ext cx="211017" cy="141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1E199A5-7575-4308-9DDB-4088157C7A28}"/>
                </a:ext>
              </a:extLst>
            </p:cNvPr>
            <p:cNvSpPr/>
            <p:nvPr/>
          </p:nvSpPr>
          <p:spPr>
            <a:xfrm>
              <a:off x="3333870" y="1654839"/>
              <a:ext cx="163540" cy="2340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489C92D-C7DD-4B98-AA9F-795B3C467F08}"/>
                </a:ext>
              </a:extLst>
            </p:cNvPr>
            <p:cNvSpPr/>
            <p:nvPr/>
          </p:nvSpPr>
          <p:spPr>
            <a:xfrm>
              <a:off x="2553979" y="1063120"/>
              <a:ext cx="175851" cy="234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2E0CB9B-59A0-4673-9E64-7522FF57E396}"/>
                </a:ext>
              </a:extLst>
            </p:cNvPr>
            <p:cNvSpPr/>
            <p:nvPr/>
          </p:nvSpPr>
          <p:spPr>
            <a:xfrm>
              <a:off x="2663009" y="1675977"/>
              <a:ext cx="281353" cy="35169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47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2" grpId="0" animBg="1"/>
      <p:bldP spid="53" grpId="0"/>
      <p:bldP spid="7" grpId="0"/>
      <p:bldP spid="33" grpId="0"/>
      <p:bldP spid="34" grpId="0"/>
      <p:bldP spid="59" grpId="0"/>
      <p:bldP spid="51" grpId="0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11126</TotalTime>
  <Words>803</Words>
  <Application>Microsoft Office PowerPoint</Application>
  <PresentationFormat>On-screen Show (4:3)</PresentationFormat>
  <Paragraphs>139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Nikosh</vt:lpstr>
      <vt:lpstr>NikoshBAN</vt:lpstr>
      <vt:lpstr>sNikoshBAN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 </cp:lastModifiedBy>
  <cp:revision>1037</cp:revision>
  <dcterms:created xsi:type="dcterms:W3CDTF">2015-11-14T15:10:43Z</dcterms:created>
  <dcterms:modified xsi:type="dcterms:W3CDTF">2020-08-27T07:43:58Z</dcterms:modified>
</cp:coreProperties>
</file>