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9"/>
  </p:notesMasterIdLst>
  <p:sldIdLst>
    <p:sldId id="309" r:id="rId3"/>
    <p:sldId id="308" r:id="rId4"/>
    <p:sldId id="313" r:id="rId5"/>
    <p:sldId id="314" r:id="rId6"/>
    <p:sldId id="315" r:id="rId7"/>
    <p:sldId id="316" r:id="rId8"/>
    <p:sldId id="310" r:id="rId9"/>
    <p:sldId id="312" r:id="rId10"/>
    <p:sldId id="317" r:id="rId11"/>
    <p:sldId id="319" r:id="rId12"/>
    <p:sldId id="320" r:id="rId13"/>
    <p:sldId id="321" r:id="rId14"/>
    <p:sldId id="322" r:id="rId15"/>
    <p:sldId id="323" r:id="rId16"/>
    <p:sldId id="324" r:id="rId17"/>
    <p:sldId id="29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46" autoAdjust="0"/>
  </p:normalViewPr>
  <p:slideViewPr>
    <p:cSldViewPr>
      <p:cViewPr varScale="1">
        <p:scale>
          <a:sx n="62" d="100"/>
          <a:sy n="62" d="100"/>
        </p:scale>
        <p:origin x="103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03E5B-0E59-430B-B03C-881C8182A29A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18BA5-8EA3-4D5E-BC7B-EF85F962DA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75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08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78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25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33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24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46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0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155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88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279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73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0497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919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279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30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0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5600" y="1219200"/>
            <a:ext cx="6858000" cy="13716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2"/>
                </a:solidFill>
              </a:rPr>
              <a:t>WELCOME</a:t>
            </a: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372" y="2895601"/>
            <a:ext cx="3670628" cy="271429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381000"/>
            <a:ext cx="8382000" cy="1447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Gurmit Shing was born in India.</a:t>
            </a:r>
          </a:p>
          <a:p>
            <a:pPr algn="ctr"/>
            <a:r>
              <a:rPr lang="en-US" sz="3200" dirty="0"/>
              <a:t>Gurmit Took education at Singapore, Denmark, US and UK.</a:t>
            </a:r>
            <a:r>
              <a:rPr lang="en-US" sz="2800" dirty="0"/>
              <a:t>.</a:t>
            </a:r>
          </a:p>
        </p:txBody>
      </p:sp>
      <p:pic>
        <p:nvPicPr>
          <p:cNvPr id="3" name="Picture 2" descr="SIN SCHO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066925"/>
            <a:ext cx="2762250" cy="1657350"/>
          </a:xfrm>
          <a:prstGeom prst="rect">
            <a:avLst/>
          </a:prstGeom>
        </p:spPr>
      </p:pic>
      <p:pic>
        <p:nvPicPr>
          <p:cNvPr id="4" name="Picture 3" descr="DENMARK 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1" y="2057400"/>
            <a:ext cx="2771775" cy="1752600"/>
          </a:xfrm>
          <a:prstGeom prst="rect">
            <a:avLst/>
          </a:prstGeom>
        </p:spPr>
      </p:pic>
      <p:pic>
        <p:nvPicPr>
          <p:cNvPr id="5" name="Picture 4" descr="US V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6767" y="3962400"/>
            <a:ext cx="2873115" cy="1905000"/>
          </a:xfrm>
          <a:prstGeom prst="rect">
            <a:avLst/>
          </a:prstGeom>
        </p:spPr>
      </p:pic>
      <p:pic>
        <p:nvPicPr>
          <p:cNvPr id="6" name="Picture 5" descr="UK V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3962400"/>
            <a:ext cx="3174998" cy="1905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oluntary-m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133600"/>
            <a:ext cx="5715000" cy="32004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00400" y="838200"/>
            <a:ext cx="5867400" cy="76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2060"/>
                </a:solidFill>
              </a:rPr>
              <a:t>Do you know what is this?</a:t>
            </a:r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438400" y="990600"/>
            <a:ext cx="7391400" cy="1143000"/>
          </a:xfrm>
          <a:prstGeom prst="flowChartAlternateProcess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Yes, This is the symbol of  voluntary  Organization and Gurmit was a volunteer . He look after children's education in a community school.</a:t>
            </a:r>
          </a:p>
        </p:txBody>
      </p:sp>
      <p:pic>
        <p:nvPicPr>
          <p:cNvPr id="4" name="Picture 3" descr="c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514600"/>
            <a:ext cx="5116664" cy="3107834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914400"/>
            <a:ext cx="2971800" cy="6096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Pair Work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95600" y="3962400"/>
            <a:ext cx="6400800" cy="1295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Discuss about  Voluntary Organization </a:t>
            </a:r>
          </a:p>
          <a:p>
            <a:pPr algn="ctr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 Discuss about community School.</a:t>
            </a:r>
          </a:p>
        </p:txBody>
      </p:sp>
      <p:pic>
        <p:nvPicPr>
          <p:cNvPr id="4" name="Picture 3" descr="pair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1" y="1676400"/>
            <a:ext cx="3305175" cy="20574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2743200"/>
            <a:ext cx="5105400" cy="762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Answer the following Questions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6600" y="3733800"/>
            <a:ext cx="5638800" cy="1752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Where is Congo?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Why Mr. Gurmit Shing is a ‘Global Citizen’?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What do you mean by global village?</a:t>
            </a:r>
          </a:p>
          <a:p>
            <a:pPr marL="342900" indent="-342900" algn="ctr">
              <a:buFont typeface="+mj-lt"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evalu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914401"/>
            <a:ext cx="4038600" cy="1133475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581400" y="3200400"/>
            <a:ext cx="5562600" cy="1371600"/>
          </a:xfrm>
          <a:prstGeom prst="flowChartAlternate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Read and Understand the texts and write a short note.</a:t>
            </a:r>
          </a:p>
        </p:txBody>
      </p:sp>
      <p:pic>
        <p:nvPicPr>
          <p:cNvPr id="4" name="Picture 3" descr="home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685800"/>
            <a:ext cx="3733800" cy="14478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38400" y="685801"/>
            <a:ext cx="70149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ALL</a:t>
            </a: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2337352"/>
            <a:ext cx="4404610" cy="292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84732"/>
      </p:ext>
    </p:extLst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212002" y="2438400"/>
            <a:ext cx="3227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b="1" i="1" kern="0" dirty="0">
                <a:solidFill>
                  <a:sysClr val="windowText" lastClr="000000"/>
                </a:solidFill>
              </a:rPr>
              <a:t>CLASS:      </a:t>
            </a:r>
            <a:r>
              <a:rPr lang="en-US" sz="2400" b="1" i="1" kern="0" dirty="0">
                <a:solidFill>
                  <a:srgbClr val="0070C0"/>
                </a:solidFill>
              </a:rPr>
              <a:t>SIX</a:t>
            </a:r>
          </a:p>
          <a:p>
            <a:pPr>
              <a:defRPr/>
            </a:pPr>
            <a:r>
              <a:rPr lang="en-US" sz="2400" b="1" i="1" kern="0" dirty="0">
                <a:solidFill>
                  <a:sysClr val="windowText" lastClr="000000"/>
                </a:solidFill>
              </a:rPr>
              <a:t>SUBJECT:   </a:t>
            </a:r>
            <a:r>
              <a:rPr lang="en-US" sz="2400" b="1" i="1" kern="0" dirty="0">
                <a:solidFill>
                  <a:srgbClr val="0070C0"/>
                </a:solidFill>
              </a:rPr>
              <a:t>ENGLISH FIRST PAPER</a:t>
            </a:r>
          </a:p>
          <a:p>
            <a:pPr>
              <a:defRPr/>
            </a:pPr>
            <a:r>
              <a:rPr lang="en-US" sz="2400" b="1" i="1" kern="0" dirty="0">
                <a:solidFill>
                  <a:sysClr val="windowText" lastClr="000000"/>
                </a:solidFill>
              </a:rPr>
              <a:t>LESSON:    </a:t>
            </a:r>
            <a:r>
              <a:rPr lang="en-US" sz="2400" b="1" i="1" kern="0" dirty="0">
                <a:solidFill>
                  <a:srgbClr val="0070C0"/>
                </a:solidFill>
              </a:rPr>
              <a:t>25</a:t>
            </a:r>
          </a:p>
          <a:p>
            <a:pPr lvl="0">
              <a:defRPr/>
            </a:pPr>
            <a:r>
              <a:rPr lang="en-US" sz="2400" b="1" i="1" kern="0" dirty="0">
                <a:solidFill>
                  <a:sysClr val="windowText" lastClr="000000"/>
                </a:solidFill>
              </a:rPr>
              <a:t>TOPIC:       </a:t>
            </a:r>
            <a:r>
              <a:rPr lang="en-US" sz="2400" b="1" i="1" kern="0" dirty="0">
                <a:solidFill>
                  <a:srgbClr val="0070C0"/>
                </a:solidFill>
              </a:rPr>
              <a:t>WE LIVE IN A GLOBAL VILLAGE.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19400" y="914402"/>
            <a:ext cx="4876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en-US" sz="3200" b="1" kern="0" dirty="0">
                <a:ln w="1905"/>
                <a:gradFill>
                  <a:gsLst>
                    <a:gs pos="0">
                      <a:srgbClr val="FEA022">
                        <a:shade val="20000"/>
                        <a:satMod val="200000"/>
                      </a:srgbClr>
                    </a:gs>
                    <a:gs pos="78000">
                      <a:srgbClr val="FEA02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EA02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INTRODUCTION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32F3E7-2B4D-47D4-BB41-CBD41706BB44}"/>
              </a:ext>
            </a:extLst>
          </p:cNvPr>
          <p:cNvSpPr txBox="1"/>
          <p:nvPr/>
        </p:nvSpPr>
        <p:spPr>
          <a:xfrm>
            <a:off x="887586" y="2667000"/>
            <a:ext cx="616707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Mollika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Khatun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in English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Daffodil Residential Model School</a:t>
            </a:r>
          </a:p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Chirirbandar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Dinajpur. </a:t>
            </a:r>
          </a:p>
        </p:txBody>
      </p:sp>
    </p:spTree>
    <p:extLst>
      <p:ext uri="{BB962C8B-B14F-4D97-AF65-F5344CB8AC3E}">
        <p14:creationId xmlns:p14="http://schemas.microsoft.com/office/powerpoint/2010/main" val="39876498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76600" y="1066800"/>
            <a:ext cx="5486400" cy="9906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What is this?</a:t>
            </a:r>
          </a:p>
        </p:txBody>
      </p:sp>
      <p:pic>
        <p:nvPicPr>
          <p:cNvPr id="3" name="Picture 2" descr="VILL N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438401"/>
            <a:ext cx="5410200" cy="3005667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914400"/>
            <a:ext cx="5486400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Yes, this is a picture of village in Bangladesh.</a:t>
            </a:r>
          </a:p>
        </p:txBody>
      </p:sp>
      <p:sp>
        <p:nvSpPr>
          <p:cNvPr id="3" name="Oval 2"/>
          <p:cNvSpPr/>
          <p:nvPr/>
        </p:nvSpPr>
        <p:spPr>
          <a:xfrm>
            <a:off x="2438400" y="2362200"/>
            <a:ext cx="2057400" cy="2286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What you see?</a:t>
            </a:r>
          </a:p>
        </p:txBody>
      </p:sp>
      <p:pic>
        <p:nvPicPr>
          <p:cNvPr id="5" name="Picture 4" descr="w 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1" y="2362200"/>
            <a:ext cx="4114801" cy="29718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648200" y="34290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33600" y="838200"/>
            <a:ext cx="6019800" cy="914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Thanks all. This is Map of World. So our Topic is ----</a:t>
            </a:r>
          </a:p>
        </p:txBody>
      </p:sp>
      <p:pic>
        <p:nvPicPr>
          <p:cNvPr id="3" name="Picture 2" descr="GLOBAL VILLAG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057399"/>
            <a:ext cx="7239000" cy="446239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4600" y="1828800"/>
            <a:ext cx="6858000" cy="6858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By the end of the lesson Students will be able to---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2971800" y="3200400"/>
            <a:ext cx="6248400" cy="1752600"/>
          </a:xfrm>
          <a:prstGeom prst="flowChartAlternateProcess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Read and understand the text</a:t>
            </a:r>
          </a:p>
          <a:p>
            <a:pPr algn="ctr"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Follow instructions, command, requests and act accordingly.</a:t>
            </a:r>
          </a:p>
        </p:txBody>
      </p:sp>
      <p:sp>
        <p:nvSpPr>
          <p:cNvPr id="4" name="Parallelogram 3"/>
          <p:cNvSpPr/>
          <p:nvPr/>
        </p:nvSpPr>
        <p:spPr>
          <a:xfrm>
            <a:off x="3886200" y="685800"/>
            <a:ext cx="4343400" cy="609600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Learning Outcomes</a:t>
            </a:r>
          </a:p>
        </p:txBody>
      </p:sp>
      <p:sp>
        <p:nvSpPr>
          <p:cNvPr id="5" name="Down Arrow 4"/>
          <p:cNvSpPr/>
          <p:nvPr/>
        </p:nvSpPr>
        <p:spPr>
          <a:xfrm>
            <a:off x="6172200" y="2514600"/>
            <a:ext cx="3048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00200" y="914400"/>
            <a:ext cx="7315200" cy="914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7030A0"/>
                </a:solidFill>
              </a:rPr>
              <a:t>Do you know what is this?</a:t>
            </a:r>
          </a:p>
        </p:txBody>
      </p:sp>
      <p:pic>
        <p:nvPicPr>
          <p:cNvPr id="4" name="Picture 3" descr="CONGO 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1" y="2438400"/>
            <a:ext cx="6477000" cy="411238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09800" y="914400"/>
            <a:ext cx="7315200" cy="12954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Yes, Its a Map and this is the  map of  Central African county Congo. There is violence among the political . Sohan uncle Zul live there.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Picture 2" descr="CONGO 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667001"/>
            <a:ext cx="6827158" cy="3835994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19400" y="1524000"/>
            <a:ext cx="6553200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Sohan’s uncle Zul met an interesting young man named Gurmit Shing.</a:t>
            </a:r>
          </a:p>
        </p:txBody>
      </p:sp>
      <p:pic>
        <p:nvPicPr>
          <p:cNvPr id="5" name="Picture 4" descr="CONVERS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743200"/>
            <a:ext cx="4267200" cy="289560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254</Words>
  <Application>Microsoft Office PowerPoint</Application>
  <PresentationFormat>Widescreen</PresentationFormat>
  <Paragraphs>36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Wingdings 3</vt:lpstr>
      <vt:lpstr>Office Theme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DELL</cp:lastModifiedBy>
  <cp:revision>401</cp:revision>
  <dcterms:created xsi:type="dcterms:W3CDTF">2006-08-16T00:00:00Z</dcterms:created>
  <dcterms:modified xsi:type="dcterms:W3CDTF">2020-08-27T02:25:05Z</dcterms:modified>
</cp:coreProperties>
</file>