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6" r:id="rId4"/>
    <p:sldId id="259" r:id="rId5"/>
    <p:sldId id="265" r:id="rId6"/>
    <p:sldId id="264" r:id="rId7"/>
    <p:sldId id="263" r:id="rId8"/>
    <p:sldId id="262" r:id="rId9"/>
    <p:sldId id="260" r:id="rId10"/>
    <p:sldId id="258" r:id="rId11"/>
    <p:sldId id="278" r:id="rId12"/>
    <p:sldId id="270" r:id="rId13"/>
    <p:sldId id="279" r:id="rId14"/>
    <p:sldId id="272" r:id="rId15"/>
    <p:sldId id="281" r:id="rId16"/>
    <p:sldId id="268" r:id="rId17"/>
    <p:sldId id="282" r:id="rId18"/>
    <p:sldId id="271" r:id="rId19"/>
    <p:sldId id="284" r:id="rId20"/>
    <p:sldId id="275" r:id="rId21"/>
    <p:sldId id="274" r:id="rId22"/>
    <p:sldId id="283" r:id="rId23"/>
    <p:sldId id="257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834"/>
    <a:srgbClr val="AC1484"/>
    <a:srgbClr val="893A96"/>
    <a:srgbClr val="2A9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4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1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0"/>
            <a:ext cx="12166243" cy="6858000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4224271" y="206061"/>
            <a:ext cx="3915177" cy="5280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</a:t>
            </a:r>
            <a:r>
              <a:rPr lang="en-US" sz="4000" b="1" baseline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baseline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168203" y="193182"/>
            <a:ext cx="1133341" cy="56667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4365937" y="6166840"/>
            <a:ext cx="3657600" cy="5280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মুমিনুল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3653303" y="6126055"/>
            <a:ext cx="787754" cy="56667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965586" y="6123907"/>
            <a:ext cx="787754" cy="56667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085789" y="191034"/>
            <a:ext cx="1133341" cy="56667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9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79C8-208D-4974-8232-195D998152B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50601-92EF-4486-B55E-90C83107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" y="844336"/>
            <a:ext cx="5952440" cy="3787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0" y="732645"/>
            <a:ext cx="3879272" cy="5321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2656" y="4223073"/>
            <a:ext cx="1287594" cy="3399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955026">
            <a:off x="3121204" y="3189647"/>
            <a:ext cx="6389205" cy="237118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B41C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B41C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Shuno Ekti Mujiborer Theke_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4504" y="4856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build="allAtOnce"/>
      <p:bldP spid="7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4" y="831273"/>
            <a:ext cx="10036527" cy="5180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2545" y="5365296"/>
            <a:ext cx="580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আইসোটোপের ব্যবহার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94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53" y="847031"/>
            <a:ext cx="7370619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673" y="1773380"/>
            <a:ext cx="10224654" cy="106679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9864" y="2743194"/>
            <a:ext cx="10224654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714" y="3754581"/>
            <a:ext cx="10224654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7570" y="4779804"/>
            <a:ext cx="10224654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0210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789709"/>
            <a:ext cx="10196946" cy="5223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5173" y="911517"/>
            <a:ext cx="543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ক্ষেত্রে আইসোটোপের ব্যবহার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32074" y="2036618"/>
            <a:ext cx="3962400" cy="6373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গাইগার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10800000">
            <a:off x="6647952" y="2216728"/>
            <a:ext cx="778081" cy="879763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4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4872" y="847031"/>
            <a:ext cx="6539345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964" y="2369131"/>
            <a:ext cx="10356260" cy="106679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9864" y="3754591"/>
            <a:ext cx="10224654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698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8" y="843546"/>
            <a:ext cx="10044546" cy="5095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1098" y="5353951"/>
            <a:ext cx="534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 সংরক্ষণে আইসোটোপের ব্যবহার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5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4" y="847031"/>
            <a:ext cx="8077200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91" y="2563092"/>
            <a:ext cx="10356260" cy="205047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ব্যাকটেরিয়াসহ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রশ্নিতে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ফলমূলকে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6125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066268"/>
            <a:ext cx="10016836" cy="4998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677" y="850871"/>
            <a:ext cx="10238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গবেষণা কাজে আইসোটোপের ব্যবহার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1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9" y="847031"/>
            <a:ext cx="10356260" cy="76944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ভূ-তাত্ত্বিক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660" y="1870364"/>
            <a:ext cx="9892142" cy="139930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ফসিল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জীবাশ্নের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ফসিল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জীবাশ্নে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ফসিল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জীবাশ্নটি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পুরোনো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233" y="3269673"/>
            <a:ext cx="10030691" cy="2590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ধীরগতিতে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এসময়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কার্বন-১৪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ফসিল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Mass Spectrometer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21809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914400"/>
            <a:ext cx="9919855" cy="50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5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77" y="872837"/>
            <a:ext cx="7397507" cy="51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8571" y="1998619"/>
            <a:ext cx="6178732" cy="39841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মোঃ মুমিনুল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ইসলাম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উজ্জ্বল</a:t>
            </a:r>
            <a:endParaRPr lang="bn-IN" sz="5400" b="1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সহকারী শিক্ষক</a:t>
            </a:r>
          </a:p>
          <a:p>
            <a:pPr lvl="0" algn="ctr">
              <a:defRPr/>
            </a:pP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ইনডেক্স নম্বরঃ ১১২৯৮৮৫</a:t>
            </a:r>
          </a:p>
          <a:p>
            <a:pPr lvl="0" algn="ctr">
              <a:defRPr/>
            </a:pP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সেন্ট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মেরী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স্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‌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বালিকা উচ্চ বিদ্যালয়</a:t>
            </a:r>
          </a:p>
          <a:p>
            <a:pPr lvl="0" algn="ctr">
              <a:defRPr/>
            </a:pP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হালুয়াঘাট, ময়মনসিংহ।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Phone: 01717499841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mominulislam0177@gmail.com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9533" y="1998618"/>
            <a:ext cx="3944983" cy="39841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B9D91-AD77-4B6B-BEC6-D2D210C96819}"/>
              </a:ext>
            </a:extLst>
          </p:cNvPr>
          <p:cNvSpPr txBox="1"/>
          <p:nvPr/>
        </p:nvSpPr>
        <p:spPr>
          <a:xfrm>
            <a:off x="4898571" y="849959"/>
            <a:ext cx="2388920" cy="1015663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54036" y="2091995"/>
            <a:ext cx="3840480" cy="377129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9533" y="821373"/>
            <a:ext cx="2899954" cy="10577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8216536" y="735856"/>
            <a:ext cx="2860767" cy="112976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47031"/>
            <a:ext cx="5985164" cy="76944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 ক্ষতিকর দিকসমূহ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9819" y="1759530"/>
            <a:ext cx="10183090" cy="109450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গামা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818" y="2895590"/>
            <a:ext cx="10183091" cy="17041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বিশ্বযোদ্ধের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জাপানের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হিরোসিমা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নাগাসাকিতে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বিস্ফোরণ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819" y="4849091"/>
            <a:ext cx="10183090" cy="105294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১৯৮৬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রাশিয়ার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চেরেনোবিলে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বিদ্যুৎকেন্দ্রের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বিস্ফোরণে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বহুলোকের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প্রাণহানি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8488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31322" y="535299"/>
            <a:ext cx="2324097" cy="823821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4800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138" y="2723511"/>
            <a:ext cx="101629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noProof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20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জ়ীবাশ্নের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কোনটি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সঠিক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/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I ও II     (খ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(গ)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I, II ও III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836729" y="632284"/>
            <a:ext cx="1482440" cy="71161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Donut 5"/>
          <p:cNvSpPr/>
          <p:nvPr/>
        </p:nvSpPr>
        <p:spPr>
          <a:xfrm>
            <a:off x="6428509" y="1757866"/>
            <a:ext cx="499666" cy="497932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onut 6"/>
          <p:cNvSpPr/>
          <p:nvPr/>
        </p:nvSpPr>
        <p:spPr>
          <a:xfrm>
            <a:off x="7439890" y="5370333"/>
            <a:ext cx="471055" cy="420871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49" y="1183011"/>
            <a:ext cx="10446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ফলমূলে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আইসোটপের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সংখ্যা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বৃদ্ধি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(খ)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ব্যাকটেরিয়াকে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(ঘ)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কোনটাই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সটিক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88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97691" y="816132"/>
            <a:ext cx="2324097" cy="888066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4800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138" y="2557263"/>
            <a:ext cx="10162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bn-IN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kumimoji="0" lang="en-US" sz="36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lvl="0" indent="-857250">
              <a:buFont typeface="+mj-lt"/>
              <a:buAutoNum type="romanUcPeriod"/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ডায়বেটিকস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কোনটি</a:t>
            </a:r>
            <a:r>
              <a:rPr kumimoji="0" lang="en-US" sz="36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120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সঠিক</a:t>
            </a:r>
            <a:r>
              <a:rPr kumimoji="0" lang="en-US" sz="36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i="0" u="none" strike="noStrike" kern="120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/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(ক) I ও II     (খ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I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III      </a:t>
            </a:r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(গ)</a:t>
            </a:r>
            <a:r>
              <a:rPr kumimoji="0" lang="bn-IN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   </a:t>
            </a:r>
            <a:r>
              <a:rPr kumimoji="0" lang="en-US" sz="36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(ঘ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  <a:endParaRPr kumimoji="0" lang="en-US" sz="3600" i="0" u="none" strike="noStrike" kern="120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163781" y="5342620"/>
            <a:ext cx="581891" cy="561688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893615" y="1330036"/>
            <a:ext cx="685801" cy="623047"/>
          </a:xfrm>
          <a:prstGeom prst="donut">
            <a:avLst>
              <a:gd name="adj" fmla="val 12928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462653" y="2060167"/>
            <a:ext cx="1731822" cy="132200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549" y="795076"/>
            <a:ext cx="10446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noProof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36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noProof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গাইগার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মুলার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কাউন্টার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ল্যাকটোমিটার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Mass Spectrometer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(ঘ)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17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 animBg="1"/>
      <p:bldP spid="5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0" y="950660"/>
            <a:ext cx="3879269" cy="2069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296" y="806566"/>
            <a:ext cx="320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219" y="3020292"/>
            <a:ext cx="10086108" cy="290945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আইসোটপের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আইসোটপের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85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 rot="19955026">
            <a:off x="4825432" y="2136754"/>
            <a:ext cx="6308411" cy="223233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7200" b="1" u="sng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7200" b="1" u="sng" dirty="0" err="1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b="1" u="sng" dirty="0" err="1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b="1" u="sng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63" y="845865"/>
            <a:ext cx="3935201" cy="4850219"/>
          </a:xfrm>
          <a:prstGeom prst="rect">
            <a:avLst/>
          </a:prstGeom>
        </p:spPr>
      </p:pic>
      <p:pic>
        <p:nvPicPr>
          <p:cNvPr id="4" name="videoplayback_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9824" y="4772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9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  <p:bldP spid="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5850" y="953588"/>
            <a:ext cx="2616926" cy="679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655" y="1898073"/>
            <a:ext cx="10058400" cy="3837709"/>
          </a:xfrm>
          <a:prstGeom prst="rect">
            <a:avLst/>
          </a:prstGeom>
          <a:solidFill>
            <a:srgbClr val="28A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33855" y="2155372"/>
            <a:ext cx="3471158" cy="33310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IN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bn-IN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IN" sz="320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20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12/0৭/2020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38847" y="2220685"/>
            <a:ext cx="2769326" cy="3200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5882" y="1911570"/>
            <a:ext cx="3656408" cy="382421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0655" y="821373"/>
            <a:ext cx="2927267" cy="105774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7772398" y="735854"/>
            <a:ext cx="3366656" cy="112976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9"/>
          <a:stretch/>
        </p:blipFill>
        <p:spPr>
          <a:xfrm>
            <a:off x="1699863" y="1410748"/>
            <a:ext cx="9082871" cy="3136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78391" y="941801"/>
                <a:ext cx="53799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চিত্র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সমূহ</m:t>
                      </m:r>
                      <m:r>
                        <m:rPr>
                          <m:nor/>
                        </m:rPr>
                        <a:rPr lang="bn-BD" sz="4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ভালভাবে লক্ষ্য কর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91" y="941801"/>
                <a:ext cx="537999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3267" y="5156780"/>
                <a:ext cx="5628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1" dirty="0" smtClean="0">
                          <a:ln w="0"/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হাইড্রোজেন পরমাণু</m:t>
                      </m:r>
                      <m:r>
                        <m:rPr>
                          <m:nor/>
                        </m:rPr>
                        <a:rPr lang="en-US" sz="4000" b="1" i="0" dirty="0" smtClean="0">
                          <a:ln w="0"/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র আইসোটোপ</m:t>
                      </m:r>
                    </m:oMath>
                  </m:oMathPara>
                </a14:m>
                <a:endParaRPr lang="en-US" sz="4000" b="1" dirty="0">
                  <a:ln w="0"/>
                  <a:effectLst/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67" y="5156780"/>
                <a:ext cx="562843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973" y="4369978"/>
                <a:ext cx="1467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1" i="0" dirty="0" smtClean="0">
                          <a:ln w="0"/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প্রোটিয়াম</m:t>
                      </m:r>
                    </m:oMath>
                  </m:oMathPara>
                </a14:m>
                <a:endParaRPr lang="en-US" sz="3600" b="1" dirty="0">
                  <a:ln w="0"/>
                  <a:effectLst/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73" y="4369978"/>
                <a:ext cx="14679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0846" y="4413812"/>
                <a:ext cx="1955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1" i="0" dirty="0" smtClean="0">
                          <a:ln w="0"/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ডিউটেরিয়াম</m:t>
                      </m:r>
                    </m:oMath>
                  </m:oMathPara>
                </a14:m>
                <a:endParaRPr lang="en-US" sz="3600" b="1" dirty="0">
                  <a:ln w="0"/>
                  <a:effectLst/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46" y="4413812"/>
                <a:ext cx="195508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10609" y="4369978"/>
                <a:ext cx="1673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1" i="0" dirty="0" smtClean="0">
                          <a:ln w="0"/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ট্রিটিয়াম</m:t>
                      </m:r>
                    </m:oMath>
                  </m:oMathPara>
                </a14:m>
                <a:endParaRPr lang="en-US" sz="3600" b="1" dirty="0">
                  <a:ln w="0"/>
                  <a:effectLst/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9" y="4369978"/>
                <a:ext cx="167391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78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3" y="1856507"/>
            <a:ext cx="10099964" cy="41389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11383" y="623452"/>
            <a:ext cx="10099964" cy="2618512"/>
            <a:chOff x="1413164" y="1870364"/>
            <a:chExt cx="7536866" cy="3192839"/>
          </a:xfrm>
          <a:solidFill>
            <a:srgbClr val="00B050"/>
          </a:solidFill>
        </p:grpSpPr>
        <p:sp>
          <p:nvSpPr>
            <p:cNvPr id="4" name="Horizontal Scroll 3"/>
            <p:cNvSpPr/>
            <p:nvPr/>
          </p:nvSpPr>
          <p:spPr>
            <a:xfrm>
              <a:off x="1413164" y="1870364"/>
              <a:ext cx="7536866" cy="3192839"/>
            </a:xfrm>
            <a:prstGeom prst="horizontalScroll">
              <a:avLst>
                <a:gd name="adj" fmla="val 25000"/>
              </a:avLst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78218" y="2962564"/>
              <a:ext cx="6435809" cy="95849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আইসোটোপের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0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515" y="1777124"/>
            <a:ext cx="451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AC14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b="1" dirty="0" smtClean="0">
                <a:solidFill>
                  <a:srgbClr val="AC14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>
                <a:solidFill>
                  <a:srgbClr val="AC14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7015" y="5180915"/>
            <a:ext cx="875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015" y="3230879"/>
            <a:ext cx="906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625" y="3817395"/>
            <a:ext cx="773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015" y="2618496"/>
            <a:ext cx="906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869" y="4471445"/>
            <a:ext cx="967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562" y="935753"/>
            <a:ext cx="1889528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448" y="1151835"/>
            <a:ext cx="2956519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1203" y="2005810"/>
            <a:ext cx="8146462" cy="2848039"/>
            <a:chOff x="75320" y="584633"/>
            <a:chExt cx="10861953" cy="3797385"/>
          </a:xfrm>
        </p:grpSpPr>
        <p:sp>
          <p:nvSpPr>
            <p:cNvPr id="4" name="TextBox 3"/>
            <p:cNvSpPr txBox="1"/>
            <p:nvPr/>
          </p:nvSpPr>
          <p:spPr>
            <a:xfrm>
              <a:off x="75320" y="3438170"/>
              <a:ext cx="4079434" cy="943848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স্থায়ী আইসোটোপ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73370" y="584633"/>
              <a:ext cx="6037943" cy="2741626"/>
              <a:chOff x="2273370" y="584633"/>
              <a:chExt cx="6037943" cy="2741626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550795" y="584633"/>
                <a:ext cx="2805" cy="108948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8282285" y="1674119"/>
                <a:ext cx="2" cy="165214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2287884" y="1674119"/>
                <a:ext cx="2" cy="165214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73370" y="1674119"/>
                <a:ext cx="603794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300618" y="3323626"/>
              <a:ext cx="4636655" cy="943848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অস্থায়ী আইসোটোপ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21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916" y="874741"/>
            <a:ext cx="3673152" cy="83099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673" y="1856510"/>
            <a:ext cx="10224654" cy="1759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আইসোটোপগুলোর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673" y="3851564"/>
            <a:ext cx="10224654" cy="12053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আইসোটোপগুলোর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গলনাঙ্ক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স্ফুটনাঙ্ক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4410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8109" y="1011382"/>
            <a:ext cx="5805055" cy="4364182"/>
            <a:chOff x="3155323" y="759854"/>
            <a:chExt cx="5331854" cy="4365938"/>
          </a:xfrm>
        </p:grpSpPr>
        <p:sp>
          <p:nvSpPr>
            <p:cNvPr id="3" name="5-Point Star 2"/>
            <p:cNvSpPr/>
            <p:nvPr/>
          </p:nvSpPr>
          <p:spPr>
            <a:xfrm>
              <a:off x="3155323" y="759854"/>
              <a:ext cx="5331854" cy="4365938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8767" y="2650436"/>
              <a:ext cx="3079466" cy="70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অস্থায়ী আইসোটোপ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4112" y="5025759"/>
            <a:ext cx="306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রশ্মি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28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675</Words>
  <Application>Microsoft Office PowerPoint</Application>
  <PresentationFormat>Widescreen</PresentationFormat>
  <Paragraphs>85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 Computer</dc:creator>
  <cp:lastModifiedBy>Lotus Computer</cp:lastModifiedBy>
  <cp:revision>85</cp:revision>
  <dcterms:created xsi:type="dcterms:W3CDTF">2020-07-10T04:15:47Z</dcterms:created>
  <dcterms:modified xsi:type="dcterms:W3CDTF">2020-08-27T15:31:42Z</dcterms:modified>
</cp:coreProperties>
</file>