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8" r:id="rId2"/>
    <p:sldMasterId id="2147483685" r:id="rId3"/>
  </p:sldMasterIdLst>
  <p:notesMasterIdLst>
    <p:notesMasterId r:id="rId23"/>
  </p:notesMasterIdLst>
  <p:sldIdLst>
    <p:sldId id="314" r:id="rId4"/>
    <p:sldId id="257" r:id="rId5"/>
    <p:sldId id="304" r:id="rId6"/>
    <p:sldId id="305" r:id="rId7"/>
    <p:sldId id="307" r:id="rId8"/>
    <p:sldId id="308" r:id="rId9"/>
    <p:sldId id="267" r:id="rId10"/>
    <p:sldId id="289" r:id="rId11"/>
    <p:sldId id="311" r:id="rId12"/>
    <p:sldId id="259" r:id="rId13"/>
    <p:sldId id="313" r:id="rId14"/>
    <p:sldId id="269" r:id="rId15"/>
    <p:sldId id="284" r:id="rId16"/>
    <p:sldId id="309" r:id="rId17"/>
    <p:sldId id="310" r:id="rId18"/>
    <p:sldId id="302" r:id="rId19"/>
    <p:sldId id="312" r:id="rId20"/>
    <p:sldId id="292" r:id="rId21"/>
    <p:sldId id="287" r:id="rId22"/>
  </p:sldIdLst>
  <p:sldSz cx="11522075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6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66"/>
    <a:srgbClr val="00602B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10" y="-186"/>
      </p:cViewPr>
      <p:guideLst>
        <p:guide orient="horz" pos="2160"/>
        <p:guide pos="362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2D767-76B8-43DF-9B80-10283704A8E2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B672BA-4BDF-4EF6-8C5A-9F9AA9BE2B23}">
      <dgm:prSet phldrT="[Text]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b="1" dirty="0">
            <a:latin typeface="NikoshBAN" pitchFamily="2" charset="0"/>
            <a:cs typeface="NikoshBAN" pitchFamily="2" charset="0"/>
          </a:endParaRPr>
        </a:p>
      </dgm:t>
    </dgm:pt>
    <dgm:pt modelId="{35E1AA9C-84AE-4E54-B2B8-F86CFA461BDD}" type="parTrans" cxnId="{0DE1E53F-75EB-454F-9372-894AB0622248}">
      <dgm:prSet/>
      <dgm:spPr/>
      <dgm:t>
        <a:bodyPr/>
        <a:lstStyle/>
        <a:p>
          <a:endParaRPr lang="en-US"/>
        </a:p>
      </dgm:t>
    </dgm:pt>
    <dgm:pt modelId="{DE7C94CF-796E-42C7-AD0A-EB1D6AF746E2}" type="sibTrans" cxnId="{0DE1E53F-75EB-454F-9372-894AB0622248}">
      <dgm:prSet/>
      <dgm:spPr/>
      <dgm:t>
        <a:bodyPr/>
        <a:lstStyle/>
        <a:p>
          <a:endParaRPr lang="en-US"/>
        </a:p>
      </dgm:t>
    </dgm:pt>
    <dgm:pt modelId="{DD4E8DD0-487F-42CB-ADAF-C1A9F6D15E83}">
      <dgm:prSet phldrT="[Text]"/>
      <dgm:spPr/>
      <dgm:t>
        <a:bodyPr/>
        <a:lstStyle/>
        <a:p>
          <a:r>
            <a:rPr lang="en-US" dirty="0" err="1" smtClean="0"/>
            <a:t>সমতুল</a:t>
          </a:r>
          <a:r>
            <a:rPr lang="en-US" dirty="0" smtClean="0"/>
            <a:t> </a:t>
          </a:r>
          <a:r>
            <a:rPr lang="en-US" dirty="0" err="1" smtClean="0"/>
            <a:t>অনুপাত</a:t>
          </a:r>
          <a:endParaRPr lang="en-US" dirty="0"/>
        </a:p>
      </dgm:t>
    </dgm:pt>
    <dgm:pt modelId="{FEB9346D-C63D-41BD-B9F7-26B1355BB14D}" type="parTrans" cxnId="{3076C09B-BA48-4D9E-8E24-1F12806D14FF}">
      <dgm:prSet/>
      <dgm:spPr/>
      <dgm:t>
        <a:bodyPr/>
        <a:lstStyle/>
        <a:p>
          <a:endParaRPr lang="en-US"/>
        </a:p>
      </dgm:t>
    </dgm:pt>
    <dgm:pt modelId="{5BC6CECE-69FE-4EB4-A1B2-A6B5C3F53A6C}" type="sibTrans" cxnId="{3076C09B-BA48-4D9E-8E24-1F12806D14FF}">
      <dgm:prSet/>
      <dgm:spPr/>
      <dgm:t>
        <a:bodyPr/>
        <a:lstStyle/>
        <a:p>
          <a:endParaRPr lang="en-US"/>
        </a:p>
      </dgm:t>
    </dgm:pt>
    <dgm:pt modelId="{81EA893B-2D94-42EE-BA4C-8D95DE794BDF}">
      <dgm:prSet phldrT="[Text]"/>
      <dgm:spPr/>
      <dgm:t>
        <a:bodyPr/>
        <a:lstStyle/>
        <a:p>
          <a:r>
            <a:rPr lang="en-US" dirty="0" err="1" smtClean="0"/>
            <a:t>সরল</a:t>
          </a:r>
          <a:r>
            <a:rPr lang="en-US" dirty="0" smtClean="0"/>
            <a:t> </a:t>
          </a:r>
          <a:r>
            <a:rPr lang="en-US" dirty="0" err="1" smtClean="0"/>
            <a:t>অনুপাত</a:t>
          </a:r>
          <a:endParaRPr lang="en-US" dirty="0"/>
        </a:p>
      </dgm:t>
    </dgm:pt>
    <dgm:pt modelId="{E005677F-C871-4B4D-B307-E1AC891AF7BA}" type="parTrans" cxnId="{89DCA237-13C0-4791-AB4B-7C6F9BA1C65E}">
      <dgm:prSet/>
      <dgm:spPr/>
      <dgm:t>
        <a:bodyPr/>
        <a:lstStyle/>
        <a:p>
          <a:endParaRPr lang="en-US"/>
        </a:p>
      </dgm:t>
    </dgm:pt>
    <dgm:pt modelId="{7EC0B495-FEF0-4D80-98A7-29B524E5D557}" type="sibTrans" cxnId="{89DCA237-13C0-4791-AB4B-7C6F9BA1C65E}">
      <dgm:prSet/>
      <dgm:spPr/>
      <dgm:t>
        <a:bodyPr/>
        <a:lstStyle/>
        <a:p>
          <a:endParaRPr lang="en-US"/>
        </a:p>
      </dgm:t>
    </dgm:pt>
    <dgm:pt modelId="{5B4F3099-E3B9-4207-9F8F-A2F6C3D69226}">
      <dgm:prSet phldrT="[Text]"/>
      <dgm:spPr/>
      <dgm:t>
        <a:bodyPr/>
        <a:lstStyle/>
        <a:p>
          <a:r>
            <a:rPr lang="en-US" dirty="0" err="1" smtClean="0"/>
            <a:t>লঘু</a:t>
          </a:r>
          <a:r>
            <a:rPr lang="en-US" dirty="0" smtClean="0"/>
            <a:t> </a:t>
          </a:r>
          <a:r>
            <a:rPr lang="en-US" dirty="0" err="1" smtClean="0"/>
            <a:t>অনুপাত</a:t>
          </a:r>
          <a:endParaRPr lang="en-US" dirty="0"/>
        </a:p>
      </dgm:t>
    </dgm:pt>
    <dgm:pt modelId="{3370B58B-C2A2-47E5-8715-1355C7FB5689}" type="parTrans" cxnId="{FD98E3D7-F9F5-4E52-881C-C32A905A6218}">
      <dgm:prSet/>
      <dgm:spPr/>
      <dgm:t>
        <a:bodyPr/>
        <a:lstStyle/>
        <a:p>
          <a:endParaRPr lang="en-US"/>
        </a:p>
      </dgm:t>
    </dgm:pt>
    <dgm:pt modelId="{479B6CAC-4D58-4B9F-AD56-498DB2B58017}" type="sibTrans" cxnId="{FD98E3D7-F9F5-4E52-881C-C32A905A6218}">
      <dgm:prSet/>
      <dgm:spPr/>
      <dgm:t>
        <a:bodyPr/>
        <a:lstStyle/>
        <a:p>
          <a:endParaRPr lang="en-US"/>
        </a:p>
      </dgm:t>
    </dgm:pt>
    <dgm:pt modelId="{55A49342-E735-40F2-B295-AA747CABD492}">
      <dgm:prSet phldrT="[Text]"/>
      <dgm:spPr/>
      <dgm:t>
        <a:bodyPr/>
        <a:lstStyle/>
        <a:p>
          <a:r>
            <a:rPr lang="en-US" dirty="0" err="1" smtClean="0"/>
            <a:t>গুরু</a:t>
          </a:r>
          <a:r>
            <a:rPr lang="en-US" dirty="0" smtClean="0"/>
            <a:t> </a:t>
          </a:r>
          <a:r>
            <a:rPr lang="en-US" dirty="0" err="1" smtClean="0"/>
            <a:t>অনুপাত</a:t>
          </a:r>
          <a:endParaRPr lang="en-US" dirty="0"/>
        </a:p>
      </dgm:t>
    </dgm:pt>
    <dgm:pt modelId="{508C16CB-B801-41F6-872B-5638E0D631B2}" type="parTrans" cxnId="{8D7C71A6-CE29-47CC-943E-0AFBC6D4DF83}">
      <dgm:prSet/>
      <dgm:spPr/>
      <dgm:t>
        <a:bodyPr/>
        <a:lstStyle/>
        <a:p>
          <a:endParaRPr lang="en-US"/>
        </a:p>
      </dgm:t>
    </dgm:pt>
    <dgm:pt modelId="{C5B1AF48-4B17-45BE-870C-1347DD2E2DE5}" type="sibTrans" cxnId="{8D7C71A6-CE29-47CC-943E-0AFBC6D4DF83}">
      <dgm:prSet/>
      <dgm:spPr/>
      <dgm:t>
        <a:bodyPr/>
        <a:lstStyle/>
        <a:p>
          <a:endParaRPr lang="en-US"/>
        </a:p>
      </dgm:t>
    </dgm:pt>
    <dgm:pt modelId="{B0841585-4597-4638-B3A2-C50242084710}">
      <dgm:prSet phldrT="[Text]"/>
      <dgm:spPr/>
      <dgm:t>
        <a:bodyPr/>
        <a:lstStyle/>
        <a:p>
          <a:r>
            <a:rPr lang="en-US" dirty="0" err="1" smtClean="0"/>
            <a:t>একক</a:t>
          </a:r>
          <a:r>
            <a:rPr lang="en-US" dirty="0" smtClean="0"/>
            <a:t> </a:t>
          </a:r>
          <a:r>
            <a:rPr lang="en-US" dirty="0" err="1" smtClean="0"/>
            <a:t>অনুপাত</a:t>
          </a:r>
          <a:endParaRPr lang="en-US" dirty="0"/>
        </a:p>
      </dgm:t>
    </dgm:pt>
    <dgm:pt modelId="{99E754F8-ECD2-4B76-BD66-1DE662902361}" type="parTrans" cxnId="{74B3B03F-1145-47EF-A460-ED92A45D6344}">
      <dgm:prSet/>
      <dgm:spPr/>
      <dgm:t>
        <a:bodyPr/>
        <a:lstStyle/>
        <a:p>
          <a:endParaRPr lang="en-US"/>
        </a:p>
      </dgm:t>
    </dgm:pt>
    <dgm:pt modelId="{4AEA9E87-B9AE-4B4F-BB8A-F8B25DD13B2C}" type="sibTrans" cxnId="{74B3B03F-1145-47EF-A460-ED92A45D6344}">
      <dgm:prSet/>
      <dgm:spPr/>
      <dgm:t>
        <a:bodyPr/>
        <a:lstStyle/>
        <a:p>
          <a:endParaRPr lang="en-US"/>
        </a:p>
      </dgm:t>
    </dgm:pt>
    <dgm:pt modelId="{4BA2978C-E756-4873-806A-DEF5DD982205}">
      <dgm:prSet phldrT="[Text]"/>
      <dgm:spPr/>
      <dgm:t>
        <a:bodyPr/>
        <a:lstStyle/>
        <a:p>
          <a:r>
            <a:rPr lang="en-US" dirty="0" err="1" smtClean="0"/>
            <a:t>ব্যস্ত</a:t>
          </a:r>
          <a:r>
            <a:rPr lang="en-US" dirty="0" smtClean="0"/>
            <a:t> </a:t>
          </a:r>
          <a:r>
            <a:rPr lang="en-US" dirty="0" err="1" smtClean="0"/>
            <a:t>অনুপাত</a:t>
          </a:r>
          <a:endParaRPr lang="en-US" dirty="0"/>
        </a:p>
      </dgm:t>
    </dgm:pt>
    <dgm:pt modelId="{F2790D75-C971-4F17-8079-78C6329BB988}" type="parTrans" cxnId="{77E83AB5-5BD6-45C6-9097-D5F23195B5FC}">
      <dgm:prSet/>
      <dgm:spPr/>
      <dgm:t>
        <a:bodyPr/>
        <a:lstStyle/>
        <a:p>
          <a:endParaRPr lang="en-US"/>
        </a:p>
      </dgm:t>
    </dgm:pt>
    <dgm:pt modelId="{71353AD8-9D3B-4C39-8772-19C09C1F7DC2}" type="sibTrans" cxnId="{77E83AB5-5BD6-45C6-9097-D5F23195B5FC}">
      <dgm:prSet/>
      <dgm:spPr/>
      <dgm:t>
        <a:bodyPr/>
        <a:lstStyle/>
        <a:p>
          <a:endParaRPr lang="en-US"/>
        </a:p>
      </dgm:t>
    </dgm:pt>
    <dgm:pt modelId="{99703FCB-F775-4696-8738-81BA722DEF55}">
      <dgm:prSet phldrT="[Text]"/>
      <dgm:spPr/>
      <dgm:t>
        <a:bodyPr/>
        <a:lstStyle/>
        <a:p>
          <a:r>
            <a:rPr lang="en-US" dirty="0" err="1" smtClean="0"/>
            <a:t>মিশ্র</a:t>
          </a:r>
          <a:r>
            <a:rPr lang="en-US" dirty="0" smtClean="0"/>
            <a:t> </a:t>
          </a:r>
          <a:r>
            <a:rPr lang="en-US" dirty="0" err="1" smtClean="0"/>
            <a:t>অনুপাত</a:t>
          </a:r>
          <a:endParaRPr lang="en-US" dirty="0"/>
        </a:p>
      </dgm:t>
    </dgm:pt>
    <dgm:pt modelId="{037E22B6-F600-4DDA-B58F-0E0E2E92118D}" type="parTrans" cxnId="{5DE3A607-1B59-42CD-8A6E-72BC58149882}">
      <dgm:prSet/>
      <dgm:spPr/>
      <dgm:t>
        <a:bodyPr/>
        <a:lstStyle/>
        <a:p>
          <a:endParaRPr lang="en-US"/>
        </a:p>
      </dgm:t>
    </dgm:pt>
    <dgm:pt modelId="{B7C08836-BF18-48C2-82D4-12A901D45339}" type="sibTrans" cxnId="{5DE3A607-1B59-42CD-8A6E-72BC58149882}">
      <dgm:prSet/>
      <dgm:spPr/>
      <dgm:t>
        <a:bodyPr/>
        <a:lstStyle/>
        <a:p>
          <a:endParaRPr lang="en-US"/>
        </a:p>
      </dgm:t>
    </dgm:pt>
    <dgm:pt modelId="{1767AEFA-5D47-4CD3-B582-689005411C63}" type="pres">
      <dgm:prSet presAssocID="{BDB2D767-76B8-43DF-9B80-10283704A8E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834C54B-7354-4EDA-9D8F-4E4F8BF094A7}" type="pres">
      <dgm:prSet presAssocID="{91B672BA-4BDF-4EF6-8C5A-9F9AA9BE2B23}" presName="centerShape" presStyleLbl="node0" presStyleIdx="0" presStyleCnt="1"/>
      <dgm:spPr/>
      <dgm:t>
        <a:bodyPr/>
        <a:lstStyle/>
        <a:p>
          <a:endParaRPr lang="en-US"/>
        </a:p>
      </dgm:t>
    </dgm:pt>
    <dgm:pt modelId="{F03B0BB8-ACB2-41E8-BDB8-9E9A15B278DF}" type="pres">
      <dgm:prSet presAssocID="{FEB9346D-C63D-41BD-B9F7-26B1355BB14D}" presName="parTrans" presStyleLbl="sibTrans2D1" presStyleIdx="0" presStyleCnt="7"/>
      <dgm:spPr/>
      <dgm:t>
        <a:bodyPr/>
        <a:lstStyle/>
        <a:p>
          <a:endParaRPr lang="en-US"/>
        </a:p>
      </dgm:t>
    </dgm:pt>
    <dgm:pt modelId="{8A5B8D80-49E5-4BA0-B51F-39AB09A12002}" type="pres">
      <dgm:prSet presAssocID="{FEB9346D-C63D-41BD-B9F7-26B1355BB14D}" presName="connectorText" presStyleLbl="sibTrans2D1" presStyleIdx="0" presStyleCnt="7"/>
      <dgm:spPr/>
      <dgm:t>
        <a:bodyPr/>
        <a:lstStyle/>
        <a:p>
          <a:endParaRPr lang="en-US"/>
        </a:p>
      </dgm:t>
    </dgm:pt>
    <dgm:pt modelId="{AD1A3362-5CC7-4253-A07C-7C561A4C30BD}" type="pres">
      <dgm:prSet presAssocID="{DD4E8DD0-487F-42CB-ADAF-C1A9F6D15E8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15C849-31BA-48DE-A9EB-3041CA93834A}" type="pres">
      <dgm:prSet presAssocID="{E005677F-C871-4B4D-B307-E1AC891AF7BA}" presName="parTrans" presStyleLbl="sibTrans2D1" presStyleIdx="1" presStyleCnt="7"/>
      <dgm:spPr/>
      <dgm:t>
        <a:bodyPr/>
        <a:lstStyle/>
        <a:p>
          <a:endParaRPr lang="en-US"/>
        </a:p>
      </dgm:t>
    </dgm:pt>
    <dgm:pt modelId="{F1A58701-A174-499A-B517-B69DAED851ED}" type="pres">
      <dgm:prSet presAssocID="{E005677F-C871-4B4D-B307-E1AC891AF7BA}" presName="connectorText" presStyleLbl="sibTrans2D1" presStyleIdx="1" presStyleCnt="7"/>
      <dgm:spPr/>
      <dgm:t>
        <a:bodyPr/>
        <a:lstStyle/>
        <a:p>
          <a:endParaRPr lang="en-US"/>
        </a:p>
      </dgm:t>
    </dgm:pt>
    <dgm:pt modelId="{B58C7618-4036-499A-BD50-55B3AAE9AE57}" type="pres">
      <dgm:prSet presAssocID="{81EA893B-2D94-42EE-BA4C-8D95DE794BD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51F366-3417-427E-BA70-CD8673953D58}" type="pres">
      <dgm:prSet presAssocID="{3370B58B-C2A2-47E5-8715-1355C7FB5689}" presName="parTrans" presStyleLbl="sibTrans2D1" presStyleIdx="2" presStyleCnt="7"/>
      <dgm:spPr/>
      <dgm:t>
        <a:bodyPr/>
        <a:lstStyle/>
        <a:p>
          <a:endParaRPr lang="en-US"/>
        </a:p>
      </dgm:t>
    </dgm:pt>
    <dgm:pt modelId="{3135F98C-A1F0-48FA-8360-8AA6622C3AB5}" type="pres">
      <dgm:prSet presAssocID="{3370B58B-C2A2-47E5-8715-1355C7FB5689}" presName="connectorText" presStyleLbl="sibTrans2D1" presStyleIdx="2" presStyleCnt="7"/>
      <dgm:spPr/>
      <dgm:t>
        <a:bodyPr/>
        <a:lstStyle/>
        <a:p>
          <a:endParaRPr lang="en-US"/>
        </a:p>
      </dgm:t>
    </dgm:pt>
    <dgm:pt modelId="{2E8995CC-7213-4020-A641-DEA3036CC037}" type="pres">
      <dgm:prSet presAssocID="{5B4F3099-E3B9-4207-9F8F-A2F6C3D6922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C67592-EA87-410A-B350-F536265F19CD}" type="pres">
      <dgm:prSet presAssocID="{508C16CB-B801-41F6-872B-5638E0D631B2}" presName="parTrans" presStyleLbl="sibTrans2D1" presStyleIdx="3" presStyleCnt="7"/>
      <dgm:spPr/>
      <dgm:t>
        <a:bodyPr/>
        <a:lstStyle/>
        <a:p>
          <a:endParaRPr lang="en-US"/>
        </a:p>
      </dgm:t>
    </dgm:pt>
    <dgm:pt modelId="{75408881-F412-4F32-ADA7-FFAA348BD2FA}" type="pres">
      <dgm:prSet presAssocID="{508C16CB-B801-41F6-872B-5638E0D631B2}" presName="connectorText" presStyleLbl="sibTrans2D1" presStyleIdx="3" presStyleCnt="7"/>
      <dgm:spPr/>
      <dgm:t>
        <a:bodyPr/>
        <a:lstStyle/>
        <a:p>
          <a:endParaRPr lang="en-US"/>
        </a:p>
      </dgm:t>
    </dgm:pt>
    <dgm:pt modelId="{A4E0292A-A5F6-498F-B52F-655A02460725}" type="pres">
      <dgm:prSet presAssocID="{55A49342-E735-40F2-B295-AA747CABD492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735F49-F0D5-4623-81BA-6B01A0463D9E}" type="pres">
      <dgm:prSet presAssocID="{99E754F8-ECD2-4B76-BD66-1DE662902361}" presName="parTrans" presStyleLbl="sibTrans2D1" presStyleIdx="4" presStyleCnt="7"/>
      <dgm:spPr/>
      <dgm:t>
        <a:bodyPr/>
        <a:lstStyle/>
        <a:p>
          <a:endParaRPr lang="en-US"/>
        </a:p>
      </dgm:t>
    </dgm:pt>
    <dgm:pt modelId="{325049CD-1C15-4CDB-BCBF-5759576293D3}" type="pres">
      <dgm:prSet presAssocID="{99E754F8-ECD2-4B76-BD66-1DE662902361}" presName="connectorText" presStyleLbl="sibTrans2D1" presStyleIdx="4" presStyleCnt="7"/>
      <dgm:spPr/>
      <dgm:t>
        <a:bodyPr/>
        <a:lstStyle/>
        <a:p>
          <a:endParaRPr lang="en-US"/>
        </a:p>
      </dgm:t>
    </dgm:pt>
    <dgm:pt modelId="{F01A4D04-2FAE-4348-A557-FD23AD196D1D}" type="pres">
      <dgm:prSet presAssocID="{B0841585-4597-4638-B3A2-C5024208471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541865-AC49-45A3-A665-D11CE9CC1A0A}" type="pres">
      <dgm:prSet presAssocID="{F2790D75-C971-4F17-8079-78C6329BB988}" presName="parTrans" presStyleLbl="sibTrans2D1" presStyleIdx="5" presStyleCnt="7"/>
      <dgm:spPr/>
      <dgm:t>
        <a:bodyPr/>
        <a:lstStyle/>
        <a:p>
          <a:endParaRPr lang="en-US"/>
        </a:p>
      </dgm:t>
    </dgm:pt>
    <dgm:pt modelId="{403578FE-BB81-4378-ADCE-62A69EE9E01B}" type="pres">
      <dgm:prSet presAssocID="{F2790D75-C971-4F17-8079-78C6329BB988}" presName="connectorText" presStyleLbl="sibTrans2D1" presStyleIdx="5" presStyleCnt="7"/>
      <dgm:spPr/>
      <dgm:t>
        <a:bodyPr/>
        <a:lstStyle/>
        <a:p>
          <a:endParaRPr lang="en-US"/>
        </a:p>
      </dgm:t>
    </dgm:pt>
    <dgm:pt modelId="{FE554ED4-3028-4A49-9ACC-998F2C0A4067}" type="pres">
      <dgm:prSet presAssocID="{4BA2978C-E756-4873-806A-DEF5DD98220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57FFA0-E46A-4105-B8FD-C1BED28B2F5F}" type="pres">
      <dgm:prSet presAssocID="{037E22B6-F600-4DDA-B58F-0E0E2E92118D}" presName="parTrans" presStyleLbl="sibTrans2D1" presStyleIdx="6" presStyleCnt="7"/>
      <dgm:spPr/>
      <dgm:t>
        <a:bodyPr/>
        <a:lstStyle/>
        <a:p>
          <a:endParaRPr lang="en-US"/>
        </a:p>
      </dgm:t>
    </dgm:pt>
    <dgm:pt modelId="{48D0AAB4-D6FC-4AE8-9397-889AB85CC899}" type="pres">
      <dgm:prSet presAssocID="{037E22B6-F600-4DDA-B58F-0E0E2E92118D}" presName="connectorText" presStyleLbl="sibTrans2D1" presStyleIdx="6" presStyleCnt="7"/>
      <dgm:spPr/>
      <dgm:t>
        <a:bodyPr/>
        <a:lstStyle/>
        <a:p>
          <a:endParaRPr lang="en-US"/>
        </a:p>
      </dgm:t>
    </dgm:pt>
    <dgm:pt modelId="{B79E2D28-52AF-4D6D-948B-F1251E9BE29C}" type="pres">
      <dgm:prSet presAssocID="{99703FCB-F775-4696-8738-81BA722DEF55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89F81-CBAA-49A1-B9CE-F51654623568}" type="presOf" srcId="{E005677F-C871-4B4D-B307-E1AC891AF7BA}" destId="{1215C849-31BA-48DE-A9EB-3041CA93834A}" srcOrd="0" destOrd="0" presId="urn:microsoft.com/office/officeart/2005/8/layout/radial5"/>
    <dgm:cxn modelId="{727A04EC-C03E-47D7-9F82-C48E005123B6}" type="presOf" srcId="{E005677F-C871-4B4D-B307-E1AC891AF7BA}" destId="{F1A58701-A174-499A-B517-B69DAED851ED}" srcOrd="1" destOrd="0" presId="urn:microsoft.com/office/officeart/2005/8/layout/radial5"/>
    <dgm:cxn modelId="{CC03175F-2948-4C45-9F4C-6BFFFAFB1FB2}" type="presOf" srcId="{508C16CB-B801-41F6-872B-5638E0D631B2}" destId="{B9C67592-EA87-410A-B350-F536265F19CD}" srcOrd="0" destOrd="0" presId="urn:microsoft.com/office/officeart/2005/8/layout/radial5"/>
    <dgm:cxn modelId="{89DCA237-13C0-4791-AB4B-7C6F9BA1C65E}" srcId="{91B672BA-4BDF-4EF6-8C5A-9F9AA9BE2B23}" destId="{81EA893B-2D94-42EE-BA4C-8D95DE794BDF}" srcOrd="1" destOrd="0" parTransId="{E005677F-C871-4B4D-B307-E1AC891AF7BA}" sibTransId="{7EC0B495-FEF0-4D80-98A7-29B524E5D557}"/>
    <dgm:cxn modelId="{573E6320-3E3F-47AC-B563-04172777FCEA}" type="presOf" srcId="{99E754F8-ECD2-4B76-BD66-1DE662902361}" destId="{46735F49-F0D5-4623-81BA-6B01A0463D9E}" srcOrd="0" destOrd="0" presId="urn:microsoft.com/office/officeart/2005/8/layout/radial5"/>
    <dgm:cxn modelId="{32C02F79-B006-4918-802F-9C6301292286}" type="presOf" srcId="{91B672BA-4BDF-4EF6-8C5A-9F9AA9BE2B23}" destId="{D834C54B-7354-4EDA-9D8F-4E4F8BF094A7}" srcOrd="0" destOrd="0" presId="urn:microsoft.com/office/officeart/2005/8/layout/radial5"/>
    <dgm:cxn modelId="{5DE3A607-1B59-42CD-8A6E-72BC58149882}" srcId="{91B672BA-4BDF-4EF6-8C5A-9F9AA9BE2B23}" destId="{99703FCB-F775-4696-8738-81BA722DEF55}" srcOrd="6" destOrd="0" parTransId="{037E22B6-F600-4DDA-B58F-0E0E2E92118D}" sibTransId="{B7C08836-BF18-48C2-82D4-12A901D45339}"/>
    <dgm:cxn modelId="{8D7C71A6-CE29-47CC-943E-0AFBC6D4DF83}" srcId="{91B672BA-4BDF-4EF6-8C5A-9F9AA9BE2B23}" destId="{55A49342-E735-40F2-B295-AA747CABD492}" srcOrd="3" destOrd="0" parTransId="{508C16CB-B801-41F6-872B-5638E0D631B2}" sibTransId="{C5B1AF48-4B17-45BE-870C-1347DD2E2DE5}"/>
    <dgm:cxn modelId="{E04F61E0-6225-408B-8A75-2FC537BB3E08}" type="presOf" srcId="{BDB2D767-76B8-43DF-9B80-10283704A8E2}" destId="{1767AEFA-5D47-4CD3-B582-689005411C63}" srcOrd="0" destOrd="0" presId="urn:microsoft.com/office/officeart/2005/8/layout/radial5"/>
    <dgm:cxn modelId="{DC36EF6F-1263-4C6C-96F8-EB19563B257E}" type="presOf" srcId="{B0841585-4597-4638-B3A2-C50242084710}" destId="{F01A4D04-2FAE-4348-A557-FD23AD196D1D}" srcOrd="0" destOrd="0" presId="urn:microsoft.com/office/officeart/2005/8/layout/radial5"/>
    <dgm:cxn modelId="{83521A53-4A7C-48AA-9AF8-36D6B225290A}" type="presOf" srcId="{81EA893B-2D94-42EE-BA4C-8D95DE794BDF}" destId="{B58C7618-4036-499A-BD50-55B3AAE9AE57}" srcOrd="0" destOrd="0" presId="urn:microsoft.com/office/officeart/2005/8/layout/radial5"/>
    <dgm:cxn modelId="{3823C307-A1D9-46E9-A270-71ED1BDBD71F}" type="presOf" srcId="{037E22B6-F600-4DDA-B58F-0E0E2E92118D}" destId="{48D0AAB4-D6FC-4AE8-9397-889AB85CC899}" srcOrd="1" destOrd="0" presId="urn:microsoft.com/office/officeart/2005/8/layout/radial5"/>
    <dgm:cxn modelId="{71B01168-4D62-41AE-9AF0-29D98D696CCC}" type="presOf" srcId="{F2790D75-C971-4F17-8079-78C6329BB988}" destId="{55541865-AC49-45A3-A665-D11CE9CC1A0A}" srcOrd="0" destOrd="0" presId="urn:microsoft.com/office/officeart/2005/8/layout/radial5"/>
    <dgm:cxn modelId="{82F6D27D-B68A-4F2E-AC7F-480BB25CE85A}" type="presOf" srcId="{037E22B6-F600-4DDA-B58F-0E0E2E92118D}" destId="{8257FFA0-E46A-4105-B8FD-C1BED28B2F5F}" srcOrd="0" destOrd="0" presId="urn:microsoft.com/office/officeart/2005/8/layout/radial5"/>
    <dgm:cxn modelId="{FD98E3D7-F9F5-4E52-881C-C32A905A6218}" srcId="{91B672BA-4BDF-4EF6-8C5A-9F9AA9BE2B23}" destId="{5B4F3099-E3B9-4207-9F8F-A2F6C3D69226}" srcOrd="2" destOrd="0" parTransId="{3370B58B-C2A2-47E5-8715-1355C7FB5689}" sibTransId="{479B6CAC-4D58-4B9F-AD56-498DB2B58017}"/>
    <dgm:cxn modelId="{FA6CD7BA-6215-409A-BD03-BEA5532C144B}" type="presOf" srcId="{3370B58B-C2A2-47E5-8715-1355C7FB5689}" destId="{3135F98C-A1F0-48FA-8360-8AA6622C3AB5}" srcOrd="1" destOrd="0" presId="urn:microsoft.com/office/officeart/2005/8/layout/radial5"/>
    <dgm:cxn modelId="{861796A9-265E-41AC-87BD-B19E164FEE18}" type="presOf" srcId="{FEB9346D-C63D-41BD-B9F7-26B1355BB14D}" destId="{F03B0BB8-ACB2-41E8-BDB8-9E9A15B278DF}" srcOrd="0" destOrd="0" presId="urn:microsoft.com/office/officeart/2005/8/layout/radial5"/>
    <dgm:cxn modelId="{B60C5C7D-8DE0-4410-821E-B4C8D8712278}" type="presOf" srcId="{4BA2978C-E756-4873-806A-DEF5DD982205}" destId="{FE554ED4-3028-4A49-9ACC-998F2C0A4067}" srcOrd="0" destOrd="0" presId="urn:microsoft.com/office/officeart/2005/8/layout/radial5"/>
    <dgm:cxn modelId="{3076C09B-BA48-4D9E-8E24-1F12806D14FF}" srcId="{91B672BA-4BDF-4EF6-8C5A-9F9AA9BE2B23}" destId="{DD4E8DD0-487F-42CB-ADAF-C1A9F6D15E83}" srcOrd="0" destOrd="0" parTransId="{FEB9346D-C63D-41BD-B9F7-26B1355BB14D}" sibTransId="{5BC6CECE-69FE-4EB4-A1B2-A6B5C3F53A6C}"/>
    <dgm:cxn modelId="{197AD8A3-55DB-474D-A3E5-DF1570900FAE}" type="presOf" srcId="{DD4E8DD0-487F-42CB-ADAF-C1A9F6D15E83}" destId="{AD1A3362-5CC7-4253-A07C-7C561A4C30BD}" srcOrd="0" destOrd="0" presId="urn:microsoft.com/office/officeart/2005/8/layout/radial5"/>
    <dgm:cxn modelId="{77E83AB5-5BD6-45C6-9097-D5F23195B5FC}" srcId="{91B672BA-4BDF-4EF6-8C5A-9F9AA9BE2B23}" destId="{4BA2978C-E756-4873-806A-DEF5DD982205}" srcOrd="5" destOrd="0" parTransId="{F2790D75-C971-4F17-8079-78C6329BB988}" sibTransId="{71353AD8-9D3B-4C39-8772-19C09C1F7DC2}"/>
    <dgm:cxn modelId="{0DE1E53F-75EB-454F-9372-894AB0622248}" srcId="{BDB2D767-76B8-43DF-9B80-10283704A8E2}" destId="{91B672BA-4BDF-4EF6-8C5A-9F9AA9BE2B23}" srcOrd="0" destOrd="0" parTransId="{35E1AA9C-84AE-4E54-B2B8-F86CFA461BDD}" sibTransId="{DE7C94CF-796E-42C7-AD0A-EB1D6AF746E2}"/>
    <dgm:cxn modelId="{21F424BC-81BF-4B94-989C-FE478C410C49}" type="presOf" srcId="{3370B58B-C2A2-47E5-8715-1355C7FB5689}" destId="{CC51F366-3417-427E-BA70-CD8673953D58}" srcOrd="0" destOrd="0" presId="urn:microsoft.com/office/officeart/2005/8/layout/radial5"/>
    <dgm:cxn modelId="{B2BB7998-3C09-4CDC-8F13-1B60F4D34421}" type="presOf" srcId="{99E754F8-ECD2-4B76-BD66-1DE662902361}" destId="{325049CD-1C15-4CDB-BCBF-5759576293D3}" srcOrd="1" destOrd="0" presId="urn:microsoft.com/office/officeart/2005/8/layout/radial5"/>
    <dgm:cxn modelId="{74B3B03F-1145-47EF-A460-ED92A45D6344}" srcId="{91B672BA-4BDF-4EF6-8C5A-9F9AA9BE2B23}" destId="{B0841585-4597-4638-B3A2-C50242084710}" srcOrd="4" destOrd="0" parTransId="{99E754F8-ECD2-4B76-BD66-1DE662902361}" sibTransId="{4AEA9E87-B9AE-4B4F-BB8A-F8B25DD13B2C}"/>
    <dgm:cxn modelId="{E0B7E492-65EE-4A8A-A6A4-656AD400EFA8}" type="presOf" srcId="{FEB9346D-C63D-41BD-B9F7-26B1355BB14D}" destId="{8A5B8D80-49E5-4BA0-B51F-39AB09A12002}" srcOrd="1" destOrd="0" presId="urn:microsoft.com/office/officeart/2005/8/layout/radial5"/>
    <dgm:cxn modelId="{A1CF9B33-58E8-4E69-AA64-94AF1077CF81}" type="presOf" srcId="{5B4F3099-E3B9-4207-9F8F-A2F6C3D69226}" destId="{2E8995CC-7213-4020-A641-DEA3036CC037}" srcOrd="0" destOrd="0" presId="urn:microsoft.com/office/officeart/2005/8/layout/radial5"/>
    <dgm:cxn modelId="{2963C040-381E-4C20-9EB9-694DE0EE4FB8}" type="presOf" srcId="{F2790D75-C971-4F17-8079-78C6329BB988}" destId="{403578FE-BB81-4378-ADCE-62A69EE9E01B}" srcOrd="1" destOrd="0" presId="urn:microsoft.com/office/officeart/2005/8/layout/radial5"/>
    <dgm:cxn modelId="{B8BC776F-6BC4-4BB1-8B8E-68410144DAD6}" type="presOf" srcId="{508C16CB-B801-41F6-872B-5638E0D631B2}" destId="{75408881-F412-4F32-ADA7-FFAA348BD2FA}" srcOrd="1" destOrd="0" presId="urn:microsoft.com/office/officeart/2005/8/layout/radial5"/>
    <dgm:cxn modelId="{F230B3C4-9E83-401F-A3F9-5BF6F27829AB}" type="presOf" srcId="{99703FCB-F775-4696-8738-81BA722DEF55}" destId="{B79E2D28-52AF-4D6D-948B-F1251E9BE29C}" srcOrd="0" destOrd="0" presId="urn:microsoft.com/office/officeart/2005/8/layout/radial5"/>
    <dgm:cxn modelId="{0AA78EBD-16E6-49DA-A0E7-A09D2B08C72B}" type="presOf" srcId="{55A49342-E735-40F2-B295-AA747CABD492}" destId="{A4E0292A-A5F6-498F-B52F-655A02460725}" srcOrd="0" destOrd="0" presId="urn:microsoft.com/office/officeart/2005/8/layout/radial5"/>
    <dgm:cxn modelId="{936F38EF-06B0-4B4A-88CD-68683A9D9B3E}" type="presParOf" srcId="{1767AEFA-5D47-4CD3-B582-689005411C63}" destId="{D834C54B-7354-4EDA-9D8F-4E4F8BF094A7}" srcOrd="0" destOrd="0" presId="urn:microsoft.com/office/officeart/2005/8/layout/radial5"/>
    <dgm:cxn modelId="{42D3C2F6-A333-4AFE-80F6-44F462C678D8}" type="presParOf" srcId="{1767AEFA-5D47-4CD3-B582-689005411C63}" destId="{F03B0BB8-ACB2-41E8-BDB8-9E9A15B278DF}" srcOrd="1" destOrd="0" presId="urn:microsoft.com/office/officeart/2005/8/layout/radial5"/>
    <dgm:cxn modelId="{0386A3AB-9613-4D8F-89DE-47229368F43C}" type="presParOf" srcId="{F03B0BB8-ACB2-41E8-BDB8-9E9A15B278DF}" destId="{8A5B8D80-49E5-4BA0-B51F-39AB09A12002}" srcOrd="0" destOrd="0" presId="urn:microsoft.com/office/officeart/2005/8/layout/radial5"/>
    <dgm:cxn modelId="{0CDEBC3D-B20C-416E-B48A-6F90AFB301FF}" type="presParOf" srcId="{1767AEFA-5D47-4CD3-B582-689005411C63}" destId="{AD1A3362-5CC7-4253-A07C-7C561A4C30BD}" srcOrd="2" destOrd="0" presId="urn:microsoft.com/office/officeart/2005/8/layout/radial5"/>
    <dgm:cxn modelId="{1CDB46AF-1419-4C84-ABE1-9FDC3E89E150}" type="presParOf" srcId="{1767AEFA-5D47-4CD3-B582-689005411C63}" destId="{1215C849-31BA-48DE-A9EB-3041CA93834A}" srcOrd="3" destOrd="0" presId="urn:microsoft.com/office/officeart/2005/8/layout/radial5"/>
    <dgm:cxn modelId="{C94EE69E-7BE5-4A48-9C6E-8DFB34F50746}" type="presParOf" srcId="{1215C849-31BA-48DE-A9EB-3041CA93834A}" destId="{F1A58701-A174-499A-B517-B69DAED851ED}" srcOrd="0" destOrd="0" presId="urn:microsoft.com/office/officeart/2005/8/layout/radial5"/>
    <dgm:cxn modelId="{87D7F593-41F3-4A94-AC55-3513D520E134}" type="presParOf" srcId="{1767AEFA-5D47-4CD3-B582-689005411C63}" destId="{B58C7618-4036-499A-BD50-55B3AAE9AE57}" srcOrd="4" destOrd="0" presId="urn:microsoft.com/office/officeart/2005/8/layout/radial5"/>
    <dgm:cxn modelId="{EF4D69BF-B95E-4816-9DA6-5AE692A5FDE0}" type="presParOf" srcId="{1767AEFA-5D47-4CD3-B582-689005411C63}" destId="{CC51F366-3417-427E-BA70-CD8673953D58}" srcOrd="5" destOrd="0" presId="urn:microsoft.com/office/officeart/2005/8/layout/radial5"/>
    <dgm:cxn modelId="{A1A5DEA7-F742-4FAB-ABAB-7A5364A17DD9}" type="presParOf" srcId="{CC51F366-3417-427E-BA70-CD8673953D58}" destId="{3135F98C-A1F0-48FA-8360-8AA6622C3AB5}" srcOrd="0" destOrd="0" presId="urn:microsoft.com/office/officeart/2005/8/layout/radial5"/>
    <dgm:cxn modelId="{C1839CD0-566B-4484-B412-2DE924D1067F}" type="presParOf" srcId="{1767AEFA-5D47-4CD3-B582-689005411C63}" destId="{2E8995CC-7213-4020-A641-DEA3036CC037}" srcOrd="6" destOrd="0" presId="urn:microsoft.com/office/officeart/2005/8/layout/radial5"/>
    <dgm:cxn modelId="{CCBB0B7C-604F-4504-8D10-7E000AAB64E4}" type="presParOf" srcId="{1767AEFA-5D47-4CD3-B582-689005411C63}" destId="{B9C67592-EA87-410A-B350-F536265F19CD}" srcOrd="7" destOrd="0" presId="urn:microsoft.com/office/officeart/2005/8/layout/radial5"/>
    <dgm:cxn modelId="{E841F891-4DF6-444B-9037-BC50A74C23D1}" type="presParOf" srcId="{B9C67592-EA87-410A-B350-F536265F19CD}" destId="{75408881-F412-4F32-ADA7-FFAA348BD2FA}" srcOrd="0" destOrd="0" presId="urn:microsoft.com/office/officeart/2005/8/layout/radial5"/>
    <dgm:cxn modelId="{7332FD45-6E68-49CC-894A-6251BC180BFD}" type="presParOf" srcId="{1767AEFA-5D47-4CD3-B582-689005411C63}" destId="{A4E0292A-A5F6-498F-B52F-655A02460725}" srcOrd="8" destOrd="0" presId="urn:microsoft.com/office/officeart/2005/8/layout/radial5"/>
    <dgm:cxn modelId="{8C5A6B58-01B7-4A51-81C6-C685D5F3E543}" type="presParOf" srcId="{1767AEFA-5D47-4CD3-B582-689005411C63}" destId="{46735F49-F0D5-4623-81BA-6B01A0463D9E}" srcOrd="9" destOrd="0" presId="urn:microsoft.com/office/officeart/2005/8/layout/radial5"/>
    <dgm:cxn modelId="{8928C30E-C1E2-4943-94EF-24681F411650}" type="presParOf" srcId="{46735F49-F0D5-4623-81BA-6B01A0463D9E}" destId="{325049CD-1C15-4CDB-BCBF-5759576293D3}" srcOrd="0" destOrd="0" presId="urn:microsoft.com/office/officeart/2005/8/layout/radial5"/>
    <dgm:cxn modelId="{5EAB0B5F-5734-43D2-A9B6-2DE9324C1B6E}" type="presParOf" srcId="{1767AEFA-5D47-4CD3-B582-689005411C63}" destId="{F01A4D04-2FAE-4348-A557-FD23AD196D1D}" srcOrd="10" destOrd="0" presId="urn:microsoft.com/office/officeart/2005/8/layout/radial5"/>
    <dgm:cxn modelId="{E3BFBF9F-E281-4408-B7E3-BD7FA71CA176}" type="presParOf" srcId="{1767AEFA-5D47-4CD3-B582-689005411C63}" destId="{55541865-AC49-45A3-A665-D11CE9CC1A0A}" srcOrd="11" destOrd="0" presId="urn:microsoft.com/office/officeart/2005/8/layout/radial5"/>
    <dgm:cxn modelId="{35178919-6310-46D4-B972-F9267B696604}" type="presParOf" srcId="{55541865-AC49-45A3-A665-D11CE9CC1A0A}" destId="{403578FE-BB81-4378-ADCE-62A69EE9E01B}" srcOrd="0" destOrd="0" presId="urn:microsoft.com/office/officeart/2005/8/layout/radial5"/>
    <dgm:cxn modelId="{A7575FF8-5054-4C2B-B7F6-1ADF93631F62}" type="presParOf" srcId="{1767AEFA-5D47-4CD3-B582-689005411C63}" destId="{FE554ED4-3028-4A49-9ACC-998F2C0A4067}" srcOrd="12" destOrd="0" presId="urn:microsoft.com/office/officeart/2005/8/layout/radial5"/>
    <dgm:cxn modelId="{0033EBD0-82D2-4BB6-A7AA-27EF696C9E05}" type="presParOf" srcId="{1767AEFA-5D47-4CD3-B582-689005411C63}" destId="{8257FFA0-E46A-4105-B8FD-C1BED28B2F5F}" srcOrd="13" destOrd="0" presId="urn:microsoft.com/office/officeart/2005/8/layout/radial5"/>
    <dgm:cxn modelId="{7FC1877D-7D41-42D5-A2A6-0F0B698FF90A}" type="presParOf" srcId="{8257FFA0-E46A-4105-B8FD-C1BED28B2F5F}" destId="{48D0AAB4-D6FC-4AE8-9397-889AB85CC899}" srcOrd="0" destOrd="0" presId="urn:microsoft.com/office/officeart/2005/8/layout/radial5"/>
    <dgm:cxn modelId="{1E6AAED8-80CC-4FA7-920D-08B8B8E93845}" type="presParOf" srcId="{1767AEFA-5D47-4CD3-B582-689005411C63}" destId="{B79E2D28-52AF-4D6D-948B-F1251E9BE29C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34C54B-7354-4EDA-9D8F-4E4F8BF094A7}">
      <dsp:nvSpPr>
        <dsp:cNvPr id="0" name=""/>
        <dsp:cNvSpPr/>
      </dsp:nvSpPr>
      <dsp:spPr>
        <a:xfrm>
          <a:off x="4182814" y="2401419"/>
          <a:ext cx="1844626" cy="1844626"/>
        </a:xfrm>
        <a:prstGeom prst="ellipse">
          <a:avLst/>
        </a:prstGeom>
        <a:gradFill rotWithShape="1">
          <a:gsLst>
            <a:gs pos="0">
              <a:schemeClr val="accent4">
                <a:tint val="50000"/>
                <a:satMod val="300000"/>
              </a:schemeClr>
            </a:gs>
            <a:gs pos="35000">
              <a:schemeClr val="accent4">
                <a:tint val="37000"/>
                <a:satMod val="300000"/>
              </a:schemeClr>
            </a:gs>
            <a:gs pos="100000">
              <a:schemeClr val="accent4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 err="1" smtClean="0">
              <a:latin typeface="NikoshBAN" pitchFamily="2" charset="0"/>
              <a:cs typeface="NikoshBAN" pitchFamily="2" charset="0"/>
            </a:rPr>
            <a:t>অনুপাত</a:t>
          </a:r>
          <a:endParaRPr lang="en-US" sz="4000" b="1" kern="1200" dirty="0">
            <a:latin typeface="NikoshBAN" pitchFamily="2" charset="0"/>
            <a:cs typeface="NikoshBAN" pitchFamily="2" charset="0"/>
          </a:endParaRPr>
        </a:p>
      </dsp:txBody>
      <dsp:txXfrm>
        <a:off x="4452953" y="2671558"/>
        <a:ext cx="1304348" cy="1304348"/>
      </dsp:txXfrm>
    </dsp:sp>
    <dsp:sp modelId="{F03B0BB8-ACB2-41E8-BDB8-9E9A15B278DF}">
      <dsp:nvSpPr>
        <dsp:cNvPr id="0" name=""/>
        <dsp:cNvSpPr/>
      </dsp:nvSpPr>
      <dsp:spPr>
        <a:xfrm rot="16200000">
          <a:off x="4909454" y="1729713"/>
          <a:ext cx="391346" cy="62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4968156" y="1913849"/>
        <a:ext cx="273942" cy="376304"/>
      </dsp:txXfrm>
    </dsp:sp>
    <dsp:sp modelId="{AD1A3362-5CC7-4253-A07C-7C561A4C30BD}">
      <dsp:nvSpPr>
        <dsp:cNvPr id="0" name=""/>
        <dsp:cNvSpPr/>
      </dsp:nvSpPr>
      <dsp:spPr>
        <a:xfrm>
          <a:off x="4275045" y="2865"/>
          <a:ext cx="1660163" cy="1660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সমতুল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অনুপাত</a:t>
          </a:r>
          <a:endParaRPr lang="en-US" sz="2400" kern="1200" dirty="0"/>
        </a:p>
      </dsp:txBody>
      <dsp:txXfrm>
        <a:off x="4518170" y="245990"/>
        <a:ext cx="1173913" cy="1173913"/>
      </dsp:txXfrm>
    </dsp:sp>
    <dsp:sp modelId="{1215C849-31BA-48DE-A9EB-3041CA93834A}">
      <dsp:nvSpPr>
        <dsp:cNvPr id="0" name=""/>
        <dsp:cNvSpPr/>
      </dsp:nvSpPr>
      <dsp:spPr>
        <a:xfrm rot="19285714">
          <a:off x="5910536" y="2211809"/>
          <a:ext cx="391346" cy="62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923343" y="2373843"/>
        <a:ext cx="273942" cy="376304"/>
      </dsp:txXfrm>
    </dsp:sp>
    <dsp:sp modelId="{B58C7618-4036-499A-BD50-55B3AAE9AE57}">
      <dsp:nvSpPr>
        <dsp:cNvPr id="0" name=""/>
        <dsp:cNvSpPr/>
      </dsp:nvSpPr>
      <dsp:spPr>
        <a:xfrm>
          <a:off x="6222419" y="940671"/>
          <a:ext cx="1660163" cy="1660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সরল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অনুপাত</a:t>
          </a:r>
          <a:endParaRPr lang="en-US" sz="2400" kern="1200" dirty="0"/>
        </a:p>
      </dsp:txBody>
      <dsp:txXfrm>
        <a:off x="6465544" y="1183796"/>
        <a:ext cx="1173913" cy="1173913"/>
      </dsp:txXfrm>
    </dsp:sp>
    <dsp:sp modelId="{CC51F366-3417-427E-BA70-CD8673953D58}">
      <dsp:nvSpPr>
        <dsp:cNvPr id="0" name=""/>
        <dsp:cNvSpPr/>
      </dsp:nvSpPr>
      <dsp:spPr>
        <a:xfrm rot="771429">
          <a:off x="6157783" y="3295069"/>
          <a:ext cx="391346" cy="62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159255" y="3407441"/>
        <a:ext cx="273942" cy="376304"/>
      </dsp:txXfrm>
    </dsp:sp>
    <dsp:sp modelId="{2E8995CC-7213-4020-A641-DEA3036CC037}">
      <dsp:nvSpPr>
        <dsp:cNvPr id="0" name=""/>
        <dsp:cNvSpPr/>
      </dsp:nvSpPr>
      <dsp:spPr>
        <a:xfrm>
          <a:off x="6703381" y="3047902"/>
          <a:ext cx="1660163" cy="1660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লঘু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অনুপাত</a:t>
          </a:r>
          <a:endParaRPr lang="en-US" sz="2400" kern="1200" dirty="0"/>
        </a:p>
      </dsp:txBody>
      <dsp:txXfrm>
        <a:off x="6946506" y="3291027"/>
        <a:ext cx="1173913" cy="1173913"/>
      </dsp:txXfrm>
    </dsp:sp>
    <dsp:sp modelId="{B9C67592-EA87-410A-B350-F536265F19CD}">
      <dsp:nvSpPr>
        <dsp:cNvPr id="0" name=""/>
        <dsp:cNvSpPr/>
      </dsp:nvSpPr>
      <dsp:spPr>
        <a:xfrm rot="3857143">
          <a:off x="5465012" y="4163775"/>
          <a:ext cx="391346" cy="62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498244" y="4236320"/>
        <a:ext cx="273942" cy="376304"/>
      </dsp:txXfrm>
    </dsp:sp>
    <dsp:sp modelId="{A4E0292A-A5F6-498F-B52F-655A02460725}">
      <dsp:nvSpPr>
        <dsp:cNvPr id="0" name=""/>
        <dsp:cNvSpPr/>
      </dsp:nvSpPr>
      <dsp:spPr>
        <a:xfrm>
          <a:off x="5355756" y="4737770"/>
          <a:ext cx="1660163" cy="1660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গুরু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অনুপাত</a:t>
          </a:r>
          <a:endParaRPr lang="en-US" sz="2400" kern="1200" dirty="0"/>
        </a:p>
      </dsp:txBody>
      <dsp:txXfrm>
        <a:off x="5598881" y="4980895"/>
        <a:ext cx="1173913" cy="1173913"/>
      </dsp:txXfrm>
    </dsp:sp>
    <dsp:sp modelId="{46735F49-F0D5-4623-81BA-6B01A0463D9E}">
      <dsp:nvSpPr>
        <dsp:cNvPr id="0" name=""/>
        <dsp:cNvSpPr/>
      </dsp:nvSpPr>
      <dsp:spPr>
        <a:xfrm rot="6942857">
          <a:off x="4353895" y="4163775"/>
          <a:ext cx="391346" cy="62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438067" y="4236320"/>
        <a:ext cx="273942" cy="376304"/>
      </dsp:txXfrm>
    </dsp:sp>
    <dsp:sp modelId="{F01A4D04-2FAE-4348-A557-FD23AD196D1D}">
      <dsp:nvSpPr>
        <dsp:cNvPr id="0" name=""/>
        <dsp:cNvSpPr/>
      </dsp:nvSpPr>
      <dsp:spPr>
        <a:xfrm>
          <a:off x="3194334" y="4737770"/>
          <a:ext cx="1660163" cy="1660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একক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অনুপাত</a:t>
          </a:r>
          <a:endParaRPr lang="en-US" sz="2400" kern="1200" dirty="0"/>
        </a:p>
      </dsp:txBody>
      <dsp:txXfrm>
        <a:off x="3437459" y="4980895"/>
        <a:ext cx="1173913" cy="1173913"/>
      </dsp:txXfrm>
    </dsp:sp>
    <dsp:sp modelId="{55541865-AC49-45A3-A665-D11CE9CC1A0A}">
      <dsp:nvSpPr>
        <dsp:cNvPr id="0" name=""/>
        <dsp:cNvSpPr/>
      </dsp:nvSpPr>
      <dsp:spPr>
        <a:xfrm rot="10028571">
          <a:off x="3661124" y="3295069"/>
          <a:ext cx="391346" cy="62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777056" y="3407441"/>
        <a:ext cx="273942" cy="376304"/>
      </dsp:txXfrm>
    </dsp:sp>
    <dsp:sp modelId="{FE554ED4-3028-4A49-9ACC-998F2C0A4067}">
      <dsp:nvSpPr>
        <dsp:cNvPr id="0" name=""/>
        <dsp:cNvSpPr/>
      </dsp:nvSpPr>
      <dsp:spPr>
        <a:xfrm>
          <a:off x="1846710" y="3047902"/>
          <a:ext cx="1660163" cy="1660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ব্যস্ত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অনুপাত</a:t>
          </a:r>
          <a:endParaRPr lang="en-US" sz="2400" kern="1200" dirty="0"/>
        </a:p>
      </dsp:txBody>
      <dsp:txXfrm>
        <a:off x="2089835" y="3291027"/>
        <a:ext cx="1173913" cy="1173913"/>
      </dsp:txXfrm>
    </dsp:sp>
    <dsp:sp modelId="{8257FFA0-E46A-4105-B8FD-C1BED28B2F5F}">
      <dsp:nvSpPr>
        <dsp:cNvPr id="0" name=""/>
        <dsp:cNvSpPr/>
      </dsp:nvSpPr>
      <dsp:spPr>
        <a:xfrm rot="13114286">
          <a:off x="3908371" y="2211809"/>
          <a:ext cx="391346" cy="627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012968" y="2373843"/>
        <a:ext cx="273942" cy="376304"/>
      </dsp:txXfrm>
    </dsp:sp>
    <dsp:sp modelId="{B79E2D28-52AF-4D6D-948B-F1251E9BE29C}">
      <dsp:nvSpPr>
        <dsp:cNvPr id="0" name=""/>
        <dsp:cNvSpPr/>
      </dsp:nvSpPr>
      <dsp:spPr>
        <a:xfrm>
          <a:off x="2327671" y="940671"/>
          <a:ext cx="1660163" cy="166016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মিশ্র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অনুপাত</a:t>
          </a:r>
          <a:endParaRPr lang="en-US" sz="2400" kern="1200" dirty="0"/>
        </a:p>
      </dsp:txBody>
      <dsp:txXfrm>
        <a:off x="2570796" y="1183796"/>
        <a:ext cx="1173913" cy="1173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94028-2173-4885-B9F6-5D18808CAA19}" type="datetimeFigureOut">
              <a:rPr lang="en-US" smtClean="0"/>
              <a:t>8/27/2020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627313" y="857250"/>
            <a:ext cx="38893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49316A-DE07-48EF-830B-4ADCFC7CD0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50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27313" y="857250"/>
            <a:ext cx="3889375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9316A-DE07-48EF-830B-4ADCFC7CD0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4156" y="2130426"/>
            <a:ext cx="9793764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8311" y="3886200"/>
            <a:ext cx="80654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ED841-E92C-4941-8C8C-8D6A2E9FD036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611CC-8FB5-4240-85F7-D472DAB83230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74639"/>
            <a:ext cx="259246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74639"/>
            <a:ext cx="7585366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56A54-FF13-4EC5-AD0E-A4B155DB5B1A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2871-DE3B-4908-B61F-E2C6F7689023}" type="datetime1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682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35FFB0-6648-4D38-8A9F-659B2B2E3966}" type="datetime1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37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122363"/>
            <a:ext cx="86423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602038"/>
            <a:ext cx="86423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D7E5F-4C19-4C3C-A99E-95D70C928DF9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06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D1084-EB47-4E17-BD1C-3A3C3C91BBE5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014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709738"/>
            <a:ext cx="9937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589463"/>
            <a:ext cx="9937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D38EE-9066-4DEA-A64B-06BDAD9B1EB6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01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825625"/>
            <a:ext cx="4892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825625"/>
            <a:ext cx="4892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6911B-6A60-4465-86AF-7BE7C0E27CCF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65125"/>
            <a:ext cx="99377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681163"/>
            <a:ext cx="4873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505075"/>
            <a:ext cx="48736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681163"/>
            <a:ext cx="48990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505075"/>
            <a:ext cx="48990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C08B-753C-493A-85A3-F5C094048E41}" type="datetime1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91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AE90A-1AA1-402A-8A63-6A154F54F939}" type="datetime1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3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A9368-246D-4EAD-9025-7D0AF9AF9F70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917D1-8245-4D6A-ABD9-F2D9F554574B}" type="datetime1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3839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57200"/>
            <a:ext cx="37163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87425"/>
            <a:ext cx="58324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2057400"/>
            <a:ext cx="37163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AF530-CBFC-4AEC-8A4A-92FF8E20D94E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437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57200"/>
            <a:ext cx="37163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87425"/>
            <a:ext cx="58324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2057400"/>
            <a:ext cx="37163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8284F1-8169-45D6-BFF9-D2451313F8D7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391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44FB2-B7F6-47B0-B4B8-13468A524988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3393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75" y="365125"/>
            <a:ext cx="248443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63" y="365125"/>
            <a:ext cx="7300912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3E7DA-9B88-4F78-8550-0BE926A3EF51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3706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863" y="1122363"/>
            <a:ext cx="86423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9863" y="3602038"/>
            <a:ext cx="86423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CFDE8-770B-4A66-A0DF-F02ED4795E3F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516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15592-DB9B-452D-ABB3-9E79A1096E42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621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1709738"/>
            <a:ext cx="99377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4589463"/>
            <a:ext cx="99377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2A6625-4CEB-40AF-A3E5-8BD6CABDADA6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804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63" y="1825625"/>
            <a:ext cx="4892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7238" y="1825625"/>
            <a:ext cx="4892675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0834D5-3F4A-461D-B3F0-03DA01D67DB9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677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365125"/>
            <a:ext cx="993775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0" y="1681163"/>
            <a:ext cx="48736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0" y="2505075"/>
            <a:ext cx="48736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475" y="1681163"/>
            <a:ext cx="489902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475" y="2505075"/>
            <a:ext cx="489902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FD3FE-2483-421B-B04C-A4D70C7FEB21}" type="datetime1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073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406901"/>
            <a:ext cx="979376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906713"/>
            <a:ext cx="9793764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925D8-9572-4223-9B1B-DE1DEFD7C4F1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C54-E080-4C38-8FF3-E020F1493C23}" type="datetime1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78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A5D20-2AA5-4264-AF68-01C519C2EAB4}" type="datetime1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50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57200"/>
            <a:ext cx="37163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25" y="987425"/>
            <a:ext cx="583247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2057400"/>
            <a:ext cx="37163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E8CE0-CA99-4514-9AE1-E7374BBCD43E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229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0" y="457200"/>
            <a:ext cx="37163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99025" y="987425"/>
            <a:ext cx="5832475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0" y="2057400"/>
            <a:ext cx="37163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CF114-638F-4FBD-90FE-CADCD1CFBA82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233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64091-98D0-4E92-8ACA-7A47D74553E6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36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75" y="365125"/>
            <a:ext cx="2484438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63" y="365125"/>
            <a:ext cx="7300912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DA41-13CE-47E2-9054-456D245C5AAD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609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600201"/>
            <a:ext cx="508891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13AAF-3E5D-413C-90C8-D21BBDF78C32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35113"/>
            <a:ext cx="5090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174875"/>
            <a:ext cx="5090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55" y="1535113"/>
            <a:ext cx="5092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55" y="2174875"/>
            <a:ext cx="5092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5AB77-5948-4A13-B55E-625D8C010F3B}" type="datetime1">
              <a:rPr lang="en-US" smtClean="0"/>
              <a:t>8/27/2020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1B751-F4A8-4F35-96EE-F60A60318DE3}" type="datetime1">
              <a:rPr lang="en-US" smtClean="0"/>
              <a:t>8/27/2020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BCE70-6F21-444D-AD0B-21A156A76A9F}" type="datetime1">
              <a:rPr lang="en-US" smtClean="0"/>
              <a:t>8/27/2020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05" y="273050"/>
            <a:ext cx="379068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73051"/>
            <a:ext cx="644116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05" y="1435101"/>
            <a:ext cx="379068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DEBD-B131-4873-9323-FBB98ABB5EBE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800600"/>
            <a:ext cx="691324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612775"/>
            <a:ext cx="6913245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367338"/>
            <a:ext cx="691324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7E3CE3-38FB-4859-B84A-E8FD9056EB21}" type="datetime1">
              <a:rPr lang="en-US" smtClean="0"/>
              <a:t>8/27/2020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ivo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74638"/>
            <a:ext cx="1036986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600201"/>
            <a:ext cx="1036986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5CAA3D-8ED4-410F-BA0F-C8AD41872018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356351"/>
            <a:ext cx="36486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356351"/>
            <a:ext cx="2688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7" r:id="rId13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ivo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3" y="365125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3" y="1825625"/>
            <a:ext cx="9937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63" y="6356350"/>
            <a:ext cx="259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C8CBCC-A6DD-46D1-8147-6843A24B9B87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350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25" y="6356350"/>
            <a:ext cx="2592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04EFA-8596-4B2C-B816-7043C3A1E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94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divot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63" y="365125"/>
            <a:ext cx="9937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63" y="1825625"/>
            <a:ext cx="99377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63" y="6356350"/>
            <a:ext cx="25923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AA24A-7147-4FF3-BD39-0E6C81CE19E0}" type="datetime1">
              <a:rPr lang="en-US" smtClean="0"/>
              <a:t>8/27/2020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350" y="6356350"/>
            <a:ext cx="3889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525" y="6356350"/>
            <a:ext cx="25923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9165B-C610-49AC-B7A9-F6A8B2C8A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0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28979" y="150124"/>
            <a:ext cx="11324308" cy="6694228"/>
            <a:chOff x="136478" y="150124"/>
            <a:chExt cx="11982734" cy="6694228"/>
          </a:xfrm>
        </p:grpSpPr>
        <p:sp>
          <p:nvSpPr>
            <p:cNvPr id="4" name="Rectangle 3"/>
            <p:cNvSpPr/>
            <p:nvPr/>
          </p:nvSpPr>
          <p:spPr>
            <a:xfrm>
              <a:off x="136478" y="150124"/>
              <a:ext cx="11955438" cy="6694228"/>
            </a:xfrm>
            <a:prstGeom prst="rect">
              <a:avLst/>
            </a:prstGeom>
            <a:noFill/>
            <a:ln w="762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6" t="7996" r="26914" b="10127"/>
            <a:stretch/>
          </p:blipFill>
          <p:spPr>
            <a:xfrm>
              <a:off x="136478" y="150124"/>
              <a:ext cx="1487607" cy="131018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26" t="7996" r="26914" b="10127"/>
            <a:stretch/>
          </p:blipFill>
          <p:spPr>
            <a:xfrm>
              <a:off x="10631605" y="5418161"/>
              <a:ext cx="1487607" cy="1310185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4187834" y="213640"/>
            <a:ext cx="2950330" cy="304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96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7665" y="2020941"/>
            <a:ext cx="8709755" cy="41399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31692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6237" y="381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3005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437" y="394873"/>
            <a:ext cx="1036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</a:t>
            </a:r>
            <a:r>
              <a:rPr lang="bn-IN" sz="3600" b="1" dirty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অনুপাতঃ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 অনুপাতের  ২টি রাশি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</a:t>
            </a:r>
            <a:r>
              <a:rPr lang="bn-IN" sz="36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অনুপাত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5 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40185" y="1625042"/>
            <a:ext cx="106548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অনুপাতঃ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9946" y="3105833"/>
            <a:ext cx="108636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গূরু অনুপাতঃ </a:t>
            </a:r>
            <a:r>
              <a:rPr lang="bn-IN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লঘু অনুপাতে </a:t>
            </a:r>
            <a:r>
              <a:rPr lang="bn-I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গূরু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40186" y="4572000"/>
            <a:ext cx="108834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অনুপাতঃ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একাধিক অনুপাতের পূর্বরাশির গুণফলকে পূর্বরাশি এবং উত্তর রাশির </a:t>
            </a:r>
            <a:r>
              <a:rPr lang="bn-IN" sz="36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গুণফলকে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রাশি ধরে যে অনুপাত হয় তাকে </a:t>
            </a:r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মিশ্র অনুপাত </a:t>
            </a:r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6060" y="3782942"/>
            <a:ext cx="18582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bn-IN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as-IN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48595" y="732981"/>
            <a:ext cx="2115247" cy="646331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অনুপাতঃ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3238" y="1888062"/>
            <a:ext cx="10744200" cy="1200329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রাশিকে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প্রাপ্ত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অনুপাতকে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967338" y="3985147"/>
            <a:ext cx="1996504" cy="772023"/>
            <a:chOff x="1023582" y="3985146"/>
            <a:chExt cx="2112586" cy="772023"/>
          </a:xfrm>
        </p:grpSpPr>
        <p:sp>
          <p:nvSpPr>
            <p:cNvPr id="2" name="TextBox 1"/>
            <p:cNvSpPr txBox="1"/>
            <p:nvPr/>
          </p:nvSpPr>
          <p:spPr>
            <a:xfrm>
              <a:off x="1023582" y="3985146"/>
              <a:ext cx="682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৭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05970" y="3987728"/>
              <a:ext cx="682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:</a:t>
              </a:r>
              <a:endParaRPr lang="en-US" sz="4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453780" y="3985146"/>
              <a:ext cx="6823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dirty="0">
                  <a:latin typeface="NikoshBAN" panose="02000000000000000000" pitchFamily="2" charset="0"/>
                  <a:cs typeface="NikoshBAN" panose="02000000000000000000" pitchFamily="2" charset="0"/>
                </a:rPr>
                <a:t>9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66090" y="4027794"/>
            <a:ext cx="6673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ব্যস্ত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65090" y="3985147"/>
            <a:ext cx="64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09982" y="3982564"/>
            <a:ext cx="64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4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321198" y="3966240"/>
            <a:ext cx="644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6980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7.40741E-7 L 0.36289 7.40741E-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3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44444E-6 L 0.49193 -0.00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596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96296E-6 L 0.62643 -0.00278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15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8" grpId="0"/>
      <p:bldP spid="18" grpId="1"/>
      <p:bldP spid="19" grpId="0"/>
      <p:bldP spid="19" grpId="1"/>
      <p:bldP spid="20" grpId="0"/>
      <p:bldP spid="20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601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83" r="64440"/>
          <a:stretch/>
        </p:blipFill>
        <p:spPr>
          <a:xfrm>
            <a:off x="868783" y="715276"/>
            <a:ext cx="2994620" cy="461872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37037" y="838200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বোনের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endParaRPr lang="en-US" sz="3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৮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বয়সের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65638" y="2755880"/>
            <a:ext cx="67817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ভাইয়ের বয়স = ১৪ বছর </a:t>
            </a:r>
          </a:p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 বোনের বয়স = ৮ বছর </a:t>
            </a:r>
          </a:p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 বয়সের পার্থক্য = ১৪ – ৮ </a:t>
            </a:r>
          </a:p>
          <a:p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= ৬ বছর । </a:t>
            </a:r>
          </a:p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হলে আমরা বলতে পারি পার্থক্য বের </a:t>
            </a:r>
          </a:p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করেও তুলনা করা হয় ।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84637" y="314980"/>
            <a:ext cx="137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US" sz="3200" b="1" dirty="0" smtClean="0">
                <a:solidFill>
                  <a:srgbClr val="66FF66"/>
                </a:solidFill>
                <a:latin typeface="NikoshBAN" pitchFamily="2" charset="0"/>
                <a:cs typeface="NikoshBAN" pitchFamily="2" charset="0"/>
              </a:rPr>
              <a:t>-১</a:t>
            </a:r>
            <a:endParaRPr lang="en-US" sz="3200" b="1" dirty="0">
              <a:solidFill>
                <a:srgbClr val="66FF66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803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037" y="1317314"/>
            <a:ext cx="4582144" cy="24926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79837" y="395437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টেবিলের দৈর্ঘ্য ও প্রস্থের অনুপাত কত ?</a:t>
            </a:r>
            <a:endParaRPr lang="en-US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89895" y="2334126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 করি, টেবিলের দৈর্ঘ্য =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ফুট </a:t>
            </a:r>
          </a:p>
          <a:p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এবং প্রস্থ =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ফুট</a:t>
            </a:r>
          </a:p>
          <a:p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সুতরাং প্রস্থ ও দৈর্ঘ্যের অনুপাত =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 : 5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837" y="5352871"/>
            <a:ext cx="109728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অনুপাতঃ “০” ছাড়া কোনো সংখ্যা দ্বারা গুণ বা ভাগ করলে অনুপাতের মানের কোন পরিবর্তন হয় না তাকে </a:t>
            </a:r>
            <a:r>
              <a:rPr lang="bn-IN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সমতুল অনুপাত </a:t>
            </a:r>
            <a:r>
              <a:rPr lang="bn-IN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বলে। 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9459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803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124" y="533400"/>
            <a:ext cx="2155902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85" y="533400"/>
            <a:ext cx="2663902" cy="1524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09249" y="2057400"/>
            <a:ext cx="1498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 </a:t>
            </a:r>
            <a:endParaRPr lang="en-US" sz="28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04037" y="2057400"/>
            <a:ext cx="15410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2 </a:t>
            </a:r>
            <a:endParaRPr 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7037" y="2590800"/>
            <a:ext cx="1089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পায়েসে দুধ ও চিনির অনুপাত ৭ 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2। ঐ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পায়েসে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চিনির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কেজি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দুধের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পরিমাণ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39332" y="4171855"/>
                <a:ext cx="9067800" cy="2609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দেয়া আছে, দুধ ও চিনির অনুপাত </a:t>
                </a:r>
                <a:r>
                  <a:rPr lang="bn-IN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৭ : 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 </a:t>
                </a:r>
              </a:p>
              <a:p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অর্থাৎ দুধ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চিনির পরিমাণ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ের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32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 </a:t>
                </a:r>
              </a:p>
              <a:p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চিনির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৪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অতএব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দুধের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পরিমাণ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(৪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৭</m:t>
                        </m:r>
                      </m:num>
                      <m:den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২</m:t>
                        </m:r>
                        <m:r>
                          <a:rPr lang="en-US" sz="32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bn-IN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bn-IN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কেজি</a:t>
                </a:r>
                <a:r>
                  <a:rPr lang="en-US" sz="32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bn-IN" sz="32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 ১৪  কেজি </a:t>
                </a:r>
                <a:endParaRPr lang="en-US" sz="3200" b="1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9332" y="4171855"/>
                <a:ext cx="9067800" cy="2609945"/>
              </a:xfrm>
              <a:prstGeom prst="rect">
                <a:avLst/>
              </a:prstGeom>
              <a:blipFill rotWithShape="1">
                <a:blip r:embed="rId4"/>
                <a:stretch>
                  <a:fillRect l="-1747" t="-3263" b="-4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 rot="20423528">
            <a:off x="265883" y="972235"/>
            <a:ext cx="1414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সমস্যা-১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79837" y="3657600"/>
            <a:ext cx="14558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সমাধানঃ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85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803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37" y="247012"/>
            <a:ext cx="2432302" cy="2432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691" y="247012"/>
            <a:ext cx="2217546" cy="22175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638" y="2209800"/>
            <a:ext cx="108393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ল্যাপটপের দামের অনুপাত ৫ </a:t>
            </a:r>
            <a:r>
              <a:rPr lang="bn-IN" sz="3600" dirty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 । ১ম ল্যাপটপটির</a:t>
            </a:r>
            <a:r>
              <a:rPr lang="en-US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 ২৫০০০ টাকা হলে, ২য় ল্যাপটপের দাম কত ? </a:t>
            </a:r>
            <a:endParaRPr lang="en-US" sz="3600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1441" y="3276600"/>
                <a:ext cx="9724996" cy="3395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</a:p>
              <a:p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২টি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ল্যাপটপের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দামের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bn-IN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5 : 6</a:t>
                </a:r>
                <a:endParaRPr lang="bn-IN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bn-IN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 ২য় টির দাম ১ম টির দামের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bn-IN" sz="3600" b="1" dirty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গুণ</a:t>
                </a:r>
                <a:r>
                  <a:rPr lang="en-US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আছে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, ১ম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টির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২৫০০০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২য়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টির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২৫০০০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1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৬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  <a:cs typeface="NikoshBAN" panose="02000000000000000000" pitchFamily="2" charset="0"/>
                          </a:rPr>
                          <m:t>৫</m:t>
                        </m:r>
                        <m:r>
                          <a:rPr lang="en-US" sz="3600" b="1" i="1">
                            <a:solidFill>
                              <a:srgbClr val="002060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     = ৩০০০০ </a:t>
                </a:r>
                <a:r>
                  <a:rPr lang="en-US" sz="3600" dirty="0" err="1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en-US" sz="3600" dirty="0" smtClean="0">
                    <a:solidFill>
                      <a:srgbClr val="00206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441" y="3276600"/>
                <a:ext cx="9724996" cy="3395801"/>
              </a:xfrm>
              <a:prstGeom prst="rect">
                <a:avLst/>
              </a:prstGeom>
              <a:blipFill rotWithShape="1">
                <a:blip r:embed="rId4"/>
                <a:stretch>
                  <a:fillRect l="-2005" t="-3052" b="-46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538340" y="1019652"/>
            <a:ext cx="146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–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647237" y="1170775"/>
            <a:ext cx="1466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– 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</a:t>
            </a:r>
            <a:r>
              <a:rPr lang="bn-IN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74638" y="274449"/>
            <a:ext cx="12987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সমস্যা-২</a:t>
            </a:r>
            <a:endParaRPr lang="en-US" sz="32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087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3207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837" y="762000"/>
            <a:ext cx="10896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 প্রশ্ন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– মূল্য বৃদ্ধির ফলে যদি প্রথমটির দাম ৫০০০ টাকা বেড়ে গেলে  </a:t>
            </a:r>
          </a:p>
          <a:p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দাম কত? তখন তাদের দামের অনুপাতটি কী ধরনের অনুপাত ।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837" y="2249906"/>
            <a:ext cx="10058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 বৃদ্ধির ফলে প্রথম ল্যাপটপটির দাম = (২৫০০০+৫০০০) টাকা </a:t>
            </a:r>
          </a:p>
          <a:p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= ৩০০০০ টাকা </a:t>
            </a:r>
          </a:p>
          <a:p>
            <a:r>
              <a:rPr lang="bn-IN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 ল্যাপটপ ২ টির দামের অনুপাত = ৩০০০০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30000</a:t>
            </a:r>
          </a:p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= 1 : 1 </a:t>
            </a:r>
          </a:p>
          <a:p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উত্তরঃ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ল্যাপটপের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দাম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৩০০০০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 ১ : 1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2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3207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837" y="1219200"/>
            <a:ext cx="6705600" cy="39681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9437" y="533400"/>
            <a:ext cx="358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54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bn-BD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6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18328" y="-76200"/>
            <a:ext cx="11522075" cy="6858000"/>
          </a:xfrm>
          <a:prstGeom prst="frame">
            <a:avLst>
              <a:gd name="adj1" fmla="val 3409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14502" y="304800"/>
            <a:ext cx="931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৬০ গ্রাম মিশ্রণে সোনা ও রূপার পরিমাণের অনুপাত  ৫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 </a:t>
            </a:r>
            <a:r>
              <a:rPr lang="bn-IN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 </a:t>
            </a:r>
            <a:endParaRPr lang="bn-IN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3238" y="1817737"/>
            <a:ext cx="10668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ক) অনুপাতটির ব্যস্ত অনুপাত লিখ । </a:t>
            </a:r>
          </a:p>
          <a:p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খ) মিশ্রণে সোনা ও রূপার পরিমাণ কত ? </a:t>
            </a:r>
          </a:p>
          <a:p>
            <a:r>
              <a:rPr lang="bn-IN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গ) ঐ মিশ্রণে কত গ্রাম রূপা মিশালে সোনা ও রূপার অনুপাত</a:t>
            </a:r>
            <a:endParaRPr lang="en-US" sz="4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bn-IN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  হবে ?       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923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3207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rose-scraps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1794">
            <a:off x="704882" y="673074"/>
            <a:ext cx="2126585" cy="175736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04663">
            <a:off x="2417127" y="1811935"/>
            <a:ext cx="5779196" cy="277986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>
            <a:solidFill>
              <a:srgbClr val="00B0F0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8" name="Picture 7" descr="rose-scraps-6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461794">
            <a:off x="7869016" y="4195181"/>
            <a:ext cx="2319044" cy="191640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8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713162" y="228600"/>
            <a:ext cx="3419475" cy="1219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rgbClr val="0060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000" dirty="0" smtClean="0">
                <a:ln w="0"/>
                <a:solidFill>
                  <a:srgbClr val="0060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0"/>
                <a:solidFill>
                  <a:srgbClr val="0060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237" y="1772874"/>
            <a:ext cx="41148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48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en-US" sz="48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বিষয়ঃগণিত</a:t>
            </a:r>
            <a:endParaRPr lang="en-US" sz="4800" b="1" dirty="0" smtClean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b="1" dirty="0" err="1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b="1" dirty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২.১ </a:t>
            </a:r>
          </a:p>
          <a:p>
            <a:pPr algn="ctr"/>
            <a:r>
              <a:rPr lang="en-US" sz="48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b="1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48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4800" b="1" dirty="0" smtClean="0">
                <a:solidFill>
                  <a:srgbClr val="00602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  <a:endParaRPr lang="en-US" sz="48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601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37" y="2209800"/>
            <a:ext cx="1971675" cy="2598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237" y="1554066"/>
            <a:ext cx="3505200" cy="4160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22638" y="228600"/>
            <a:ext cx="4190998" cy="121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n w="0"/>
                <a:solidFill>
                  <a:srgbClr val="0060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ln w="0"/>
                <a:solidFill>
                  <a:srgbClr val="0060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dirty="0" smtClean="0">
                <a:ln w="0"/>
                <a:solidFill>
                  <a:srgbClr val="00602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IN" sz="6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" y="1772874"/>
            <a:ext cx="533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আলাউদ্দ</a:t>
            </a:r>
            <a:r>
              <a:rPr 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</a:t>
            </a:r>
            <a:r>
              <a:rPr lang="bn-BD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 হেলাল</a:t>
            </a:r>
          </a:p>
          <a:p>
            <a:pPr algn="ctr"/>
            <a:r>
              <a:rPr lang="bn-BD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বিএসসি(অনার্স),এমএসসি</a:t>
            </a:r>
          </a:p>
          <a:p>
            <a:pPr algn="ctr"/>
            <a:r>
              <a:rPr lang="bn-BD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মাটিরা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ঙ্গা</a:t>
            </a:r>
            <a:r>
              <a:rPr lang="bn-BD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বালিকা উচ্চ বিদ্যালয়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মাটিরাঙ্গা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খাগড়াছড়ি</a:t>
            </a:r>
            <a:r>
              <a:rPr lang="en-US" sz="2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2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: ০১৮১৬ </a:t>
            </a:r>
            <a:r>
              <a:rPr lang="en-US" sz="3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০২২৯৯৭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Email:</a:t>
            </a:r>
          </a:p>
          <a:p>
            <a:pPr algn="ctr"/>
            <a:r>
              <a:rPr lang="en-US" sz="2800" u="sng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alauddinalhelal@gmail.com</a:t>
            </a:r>
          </a:p>
          <a:p>
            <a:pPr algn="ctr"/>
            <a:endParaRPr lang="en-US" b="1" dirty="0">
              <a:solidFill>
                <a:srgbClr val="00602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601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9037" y="2209800"/>
            <a:ext cx="1971675" cy="25984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636" y="1828800"/>
            <a:ext cx="3602599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22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601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369766"/>
              </p:ext>
            </p:extLst>
          </p:nvPr>
        </p:nvGraphicFramePr>
        <p:xfrm>
          <a:off x="1110565" y="1688116"/>
          <a:ext cx="4499812" cy="721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834"/>
                <a:gridCol w="665834"/>
                <a:gridCol w="665834"/>
                <a:gridCol w="637415"/>
                <a:gridCol w="637673"/>
                <a:gridCol w="634201"/>
                <a:gridCol w="593021"/>
              </a:tblGrid>
              <a:tr h="721895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17637" y="965367"/>
            <a:ext cx="251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নং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endParaRPr lang="bn-I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776" y="3244641"/>
            <a:ext cx="2815389" cy="18792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24332" y="1768772"/>
            <a:ext cx="5254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 ভাগের ৩ ভাগ </a:t>
            </a:r>
            <a:r>
              <a:rPr lang="bn-IN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লাল</a:t>
            </a:r>
            <a:r>
              <a:rPr lang="bn-I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৪ ভাগ </a:t>
            </a:r>
            <a:r>
              <a:rPr lang="bn-IN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নীল</a:t>
            </a:r>
            <a:r>
              <a:rPr lang="bn-IN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84837" y="4004305"/>
            <a:ext cx="56225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পরিমাপ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34018" y="5378969"/>
            <a:ext cx="207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 নং ---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706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3005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37" y="1067519"/>
            <a:ext cx="4114800" cy="3123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Freeform 7"/>
          <p:cNvSpPr/>
          <p:nvPr/>
        </p:nvSpPr>
        <p:spPr>
          <a:xfrm>
            <a:off x="2610609" y="4201261"/>
            <a:ext cx="1835375" cy="980339"/>
          </a:xfrm>
          <a:custGeom>
            <a:avLst/>
            <a:gdLst>
              <a:gd name="connsiteX0" fmla="*/ 0 w 1277000"/>
              <a:gd name="connsiteY0" fmla="*/ 81090 h 810895"/>
              <a:gd name="connsiteX1" fmla="*/ 81090 w 1277000"/>
              <a:gd name="connsiteY1" fmla="*/ 0 h 810895"/>
              <a:gd name="connsiteX2" fmla="*/ 1195911 w 1277000"/>
              <a:gd name="connsiteY2" fmla="*/ 0 h 810895"/>
              <a:gd name="connsiteX3" fmla="*/ 1277001 w 1277000"/>
              <a:gd name="connsiteY3" fmla="*/ 81090 h 810895"/>
              <a:gd name="connsiteX4" fmla="*/ 1277000 w 1277000"/>
              <a:gd name="connsiteY4" fmla="*/ 729806 h 810895"/>
              <a:gd name="connsiteX5" fmla="*/ 1195910 w 1277000"/>
              <a:gd name="connsiteY5" fmla="*/ 810896 h 810895"/>
              <a:gd name="connsiteX6" fmla="*/ 81090 w 1277000"/>
              <a:gd name="connsiteY6" fmla="*/ 810895 h 810895"/>
              <a:gd name="connsiteX7" fmla="*/ 0 w 1277000"/>
              <a:gd name="connsiteY7" fmla="*/ 729805 h 810895"/>
              <a:gd name="connsiteX8" fmla="*/ 0 w 1277000"/>
              <a:gd name="connsiteY8" fmla="*/ 81090 h 8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000" h="810895">
                <a:moveTo>
                  <a:pt x="0" y="81090"/>
                </a:moveTo>
                <a:cubicBezTo>
                  <a:pt x="0" y="36305"/>
                  <a:pt x="36305" y="0"/>
                  <a:pt x="81090" y="0"/>
                </a:cubicBezTo>
                <a:lnTo>
                  <a:pt x="1195911" y="0"/>
                </a:lnTo>
                <a:cubicBezTo>
                  <a:pt x="1240696" y="0"/>
                  <a:pt x="1277001" y="36305"/>
                  <a:pt x="1277001" y="81090"/>
                </a:cubicBezTo>
                <a:cubicBezTo>
                  <a:pt x="1277001" y="297329"/>
                  <a:pt x="1277000" y="513567"/>
                  <a:pt x="1277000" y="729806"/>
                </a:cubicBezTo>
                <a:cubicBezTo>
                  <a:pt x="1277000" y="774591"/>
                  <a:pt x="1240695" y="810896"/>
                  <a:pt x="1195910" y="810896"/>
                </a:cubicBezTo>
                <a:lnTo>
                  <a:pt x="81090" y="810895"/>
                </a:lnTo>
                <a:cubicBezTo>
                  <a:pt x="36305" y="810895"/>
                  <a:pt x="0" y="774590"/>
                  <a:pt x="0" y="729805"/>
                </a:cubicBezTo>
                <a:lnTo>
                  <a:pt x="0" y="81090"/>
                </a:lnTo>
                <a:close/>
              </a:path>
            </a:pathLst>
          </a:custGeom>
          <a:solidFill>
            <a:srgbClr val="00B050">
              <a:alpha val="9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100" tIns="157100" rIns="157100" bIns="15710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তালহার</a:t>
            </a:r>
            <a:r>
              <a:rPr lang="en-US" sz="28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10 </a:t>
            </a:r>
            <a:r>
              <a:rPr lang="en-US" sz="2800" b="1" kern="1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b="1" kern="1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b="1" kern="1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641323" y="4231340"/>
            <a:ext cx="1670178" cy="950260"/>
          </a:xfrm>
          <a:custGeom>
            <a:avLst/>
            <a:gdLst>
              <a:gd name="connsiteX0" fmla="*/ 0 w 1277000"/>
              <a:gd name="connsiteY0" fmla="*/ 81090 h 810895"/>
              <a:gd name="connsiteX1" fmla="*/ 81090 w 1277000"/>
              <a:gd name="connsiteY1" fmla="*/ 0 h 810895"/>
              <a:gd name="connsiteX2" fmla="*/ 1195911 w 1277000"/>
              <a:gd name="connsiteY2" fmla="*/ 0 h 810895"/>
              <a:gd name="connsiteX3" fmla="*/ 1277001 w 1277000"/>
              <a:gd name="connsiteY3" fmla="*/ 81090 h 810895"/>
              <a:gd name="connsiteX4" fmla="*/ 1277000 w 1277000"/>
              <a:gd name="connsiteY4" fmla="*/ 729806 h 810895"/>
              <a:gd name="connsiteX5" fmla="*/ 1195910 w 1277000"/>
              <a:gd name="connsiteY5" fmla="*/ 810896 h 810895"/>
              <a:gd name="connsiteX6" fmla="*/ 81090 w 1277000"/>
              <a:gd name="connsiteY6" fmla="*/ 810895 h 810895"/>
              <a:gd name="connsiteX7" fmla="*/ 0 w 1277000"/>
              <a:gd name="connsiteY7" fmla="*/ 729805 h 810895"/>
              <a:gd name="connsiteX8" fmla="*/ 0 w 1277000"/>
              <a:gd name="connsiteY8" fmla="*/ 81090 h 810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77000" h="810895">
                <a:moveTo>
                  <a:pt x="0" y="81090"/>
                </a:moveTo>
                <a:cubicBezTo>
                  <a:pt x="0" y="36305"/>
                  <a:pt x="36305" y="0"/>
                  <a:pt x="81090" y="0"/>
                </a:cubicBezTo>
                <a:lnTo>
                  <a:pt x="1195911" y="0"/>
                </a:lnTo>
                <a:cubicBezTo>
                  <a:pt x="1240696" y="0"/>
                  <a:pt x="1277001" y="36305"/>
                  <a:pt x="1277001" y="81090"/>
                </a:cubicBezTo>
                <a:cubicBezTo>
                  <a:pt x="1277001" y="297329"/>
                  <a:pt x="1277000" y="513567"/>
                  <a:pt x="1277000" y="729806"/>
                </a:cubicBezTo>
                <a:cubicBezTo>
                  <a:pt x="1277000" y="774591"/>
                  <a:pt x="1240695" y="810896"/>
                  <a:pt x="1195910" y="810896"/>
                </a:cubicBezTo>
                <a:lnTo>
                  <a:pt x="81090" y="810895"/>
                </a:lnTo>
                <a:cubicBezTo>
                  <a:pt x="36305" y="810895"/>
                  <a:pt x="0" y="774590"/>
                  <a:pt x="0" y="729805"/>
                </a:cubicBezTo>
                <a:lnTo>
                  <a:pt x="0" y="81090"/>
                </a:lnTo>
                <a:close/>
              </a:path>
            </a:pathLst>
          </a:custGeom>
          <a:solidFill>
            <a:srgbClr val="00B050">
              <a:alpha val="90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7100" tIns="157100" rIns="157100" bIns="157100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মামুনের</a:t>
            </a:r>
            <a:r>
              <a:rPr lang="en-US" sz="2800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 </a:t>
            </a:r>
            <a:endParaRPr lang="en-US" sz="2800" kern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9474" y="547273"/>
            <a:ext cx="2671763" cy="2671763"/>
          </a:xfrm>
          <a:prstGeom prst="rect">
            <a:avLst/>
          </a:prstGeom>
        </p:spPr>
      </p:pic>
      <p:grpSp>
        <p:nvGrpSpPr>
          <p:cNvPr id="13" name="Diagram group"/>
          <p:cNvGrpSpPr/>
          <p:nvPr/>
        </p:nvGrpSpPr>
        <p:grpSpPr>
          <a:xfrm>
            <a:off x="7742237" y="990601"/>
            <a:ext cx="2962275" cy="4952999"/>
            <a:chOff x="3602543" y="1199311"/>
            <a:chExt cx="1522860" cy="4147519"/>
          </a:xfrm>
          <a:scene3d>
            <a:camera prst="isometricOffAxis2Left" zoom="95000"/>
            <a:lightRig rig="flat" dir="t"/>
          </a:scene3d>
        </p:grpSpPr>
        <p:grpSp>
          <p:nvGrpSpPr>
            <p:cNvPr id="14" name="Group 13"/>
            <p:cNvGrpSpPr/>
            <p:nvPr/>
          </p:nvGrpSpPr>
          <p:grpSpPr>
            <a:xfrm>
              <a:off x="3602543" y="1199311"/>
              <a:ext cx="1522860" cy="1364697"/>
              <a:chOff x="3602543" y="1199311"/>
              <a:chExt cx="1522860" cy="1364697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602543" y="1199311"/>
                <a:ext cx="1522860" cy="1364697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Rounded Rectangle 4"/>
              <p:cNvSpPr/>
              <p:nvPr/>
            </p:nvSpPr>
            <p:spPr>
              <a:xfrm>
                <a:off x="4001798" y="1199311"/>
                <a:ext cx="1123605" cy="1364697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25000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endParaRPr lang="bn-BD" sz="2800" kern="12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3677955" y="3895328"/>
              <a:ext cx="1428552" cy="1451502"/>
              <a:chOff x="3677955" y="3895328"/>
              <a:chExt cx="1428552" cy="1451502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677955" y="3895328"/>
                <a:ext cx="1428552" cy="1451502"/>
              </a:xfrm>
              <a:prstGeom prst="roundRect">
                <a:avLst>
                  <a:gd name="adj" fmla="val 10000"/>
                </a:avLst>
              </a:prstGeom>
              <a:sp3d extrusionH="381000" contourW="38100" prstMaterial="matte">
                <a:contourClr>
                  <a:schemeClr val="lt1"/>
                </a:contourClr>
              </a:sp3d>
            </p:spPr>
            <p:style>
              <a:lnRef idx="0">
                <a:schemeClr val="lt2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dk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dk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Rounded Rectangle 6"/>
              <p:cNvSpPr/>
              <p:nvPr/>
            </p:nvSpPr>
            <p:spPr>
              <a:xfrm>
                <a:off x="4052485" y="3895328"/>
                <a:ext cx="1054022" cy="145150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06680" tIns="106680" rIns="106680" bIns="106680" numCol="1" spcCol="1270" anchor="ctr" anchorCtr="0">
                <a:noAutofit/>
              </a:bodyPr>
              <a:lstStyle/>
              <a:p>
                <a:pPr lvl="0" algn="l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দ্বিতীয়টির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দাম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30000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টাকা</a:t>
                </a:r>
                <a:r>
                  <a:rPr lang="bn-BD" sz="2800" kern="1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2800" kern="1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6605" y="3980330"/>
            <a:ext cx="3145632" cy="21612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1437" y="3810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লক্ষ্য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কর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18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6237" y="3810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3005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3237" y="396766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…..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93837" y="1562100"/>
            <a:ext cx="8961438" cy="37338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en-US" sz="6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endParaRPr lang="en-US" sz="6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153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601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01352" y="381000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</a:t>
            </a:r>
            <a:r>
              <a:rPr lang="en-US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</a:t>
            </a:r>
            <a:r>
              <a:rPr lang="bn-BD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---</a:t>
            </a:r>
            <a:endParaRPr 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50837" y="2111276"/>
            <a:ext cx="10858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অনুপাত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en-US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রকমের অনুপাত ব্যাখ্যা করতে পারবে ।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সরল </a:t>
            </a:r>
            <a:r>
              <a:rPr lang="bn-IN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 সংক্রান্ত সমস্যা সমাধান করতে পারবে । </a:t>
            </a:r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601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10315" y="1143000"/>
            <a:ext cx="109609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সমজাতীয়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রাশির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১টি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অপরটির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কতগুণ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ভগ্নাংশ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প্রকাশ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যেমনঃ</a:t>
            </a:r>
            <a:r>
              <a:rPr lang="en-US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৩ : ৫ 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2076" y="289089"/>
            <a:ext cx="1632361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অনুপাতঃ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0837" y="3105835"/>
            <a:ext cx="1082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  </a:t>
            </a:r>
            <a:r>
              <a:rPr lang="bn-IN" sz="4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১ম রাশিকে পূর্ব রাশি এবং ২য় রাশিকে উত্তর রাশি বলে । </a:t>
            </a:r>
            <a:endParaRPr lang="en-US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5237" y="4529959"/>
            <a:ext cx="65533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অনুপাতকে ভগ্নাংশ 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</a:t>
            </a: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বেও </a:t>
            </a:r>
            <a:r>
              <a:rPr lang="bn-IN" sz="4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লিখা হয় । </a:t>
            </a:r>
            <a:endParaRPr lang="en-US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1655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1522075" cy="6858000"/>
          </a:xfrm>
          <a:prstGeom prst="frame">
            <a:avLst>
              <a:gd name="adj1" fmla="val 2803"/>
            </a:avLst>
          </a:prstGeom>
          <a:solidFill>
            <a:srgbClr val="FF66CC"/>
          </a:solidFill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66229005"/>
              </p:ext>
            </p:extLst>
          </p:nvPr>
        </p:nvGraphicFramePr>
        <p:xfrm>
          <a:off x="503237" y="228600"/>
          <a:ext cx="10210255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950997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1834</TotalTime>
  <Words>688</Words>
  <Application>Microsoft Office PowerPoint</Application>
  <PresentationFormat>Custom</PresentationFormat>
  <Paragraphs>105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1_Custom Design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HELAL</cp:lastModifiedBy>
  <cp:revision>391</cp:revision>
  <dcterms:created xsi:type="dcterms:W3CDTF">2006-08-16T00:00:00Z</dcterms:created>
  <dcterms:modified xsi:type="dcterms:W3CDTF">2020-08-27T00:35:40Z</dcterms:modified>
</cp:coreProperties>
</file>