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65D4-9038-43BF-91AD-0D3AB0F09F7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A27C-CB37-4D81-904A-9569C3A2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A27C-CB37-4D81-904A-9569C3A2F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A27C-CB37-4D81-904A-9569C3A2F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3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43840" y="228600"/>
            <a:ext cx="11704320" cy="64008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39212" y="404735"/>
            <a:ext cx="11328068" cy="602604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9605" y="584616"/>
            <a:ext cx="10987791" cy="5651292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8FFD-532D-446A-BFBF-45106DBF5DB7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128" y="734518"/>
            <a:ext cx="953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9128" y="1675148"/>
            <a:ext cx="9533745" cy="3927424"/>
            <a:chOff x="749509" y="1427809"/>
            <a:chExt cx="10692979" cy="46881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0" y="1427809"/>
              <a:ext cx="3429001" cy="46881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9" y="1427810"/>
              <a:ext cx="3631991" cy="46881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500" y="1427810"/>
              <a:ext cx="3631988" cy="468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631" y="749510"/>
            <a:ext cx="209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t="20082" r="20007" b="23634"/>
          <a:stretch/>
        </p:blipFill>
        <p:spPr>
          <a:xfrm>
            <a:off x="4342151" y="1828800"/>
            <a:ext cx="3507698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13809" y="5460564"/>
            <a:ext cx="834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8836" y="974362"/>
            <a:ext cx="3567658" cy="2839115"/>
            <a:chOff x="1768836" y="974362"/>
            <a:chExt cx="3567658" cy="2839115"/>
          </a:xfrm>
        </p:grpSpPr>
        <p:sp>
          <p:nvSpPr>
            <p:cNvPr id="4" name="Right Triangle 3"/>
            <p:cNvSpPr/>
            <p:nvPr/>
          </p:nvSpPr>
          <p:spPr>
            <a:xfrm>
              <a:off x="1768836" y="974362"/>
              <a:ext cx="3567658" cy="230848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8168" y="3351812"/>
              <a:ext cx="89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5395" y="953387"/>
            <a:ext cx="3567658" cy="2836132"/>
            <a:chOff x="7015395" y="953387"/>
            <a:chExt cx="3567658" cy="2836132"/>
          </a:xfrm>
        </p:grpSpPr>
        <p:sp>
          <p:nvSpPr>
            <p:cNvPr id="5" name="Right Triangle 4"/>
            <p:cNvSpPr/>
            <p:nvPr/>
          </p:nvSpPr>
          <p:spPr>
            <a:xfrm>
              <a:off x="7015395" y="953387"/>
              <a:ext cx="3567658" cy="230848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4591" y="3327854"/>
              <a:ext cx="89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9488" y="4452079"/>
            <a:ext cx="10628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আকৃতি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উপরিপাতন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439" y="4871805"/>
            <a:ext cx="1047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3975" y="1034321"/>
            <a:ext cx="4227226" cy="3365293"/>
            <a:chOff x="1573975" y="1034321"/>
            <a:chExt cx="4227226" cy="3365293"/>
          </a:xfrm>
        </p:grpSpPr>
        <p:sp>
          <p:nvSpPr>
            <p:cNvPr id="4" name="Right Triangle 3"/>
            <p:cNvSpPr/>
            <p:nvPr/>
          </p:nvSpPr>
          <p:spPr>
            <a:xfrm>
              <a:off x="1573975" y="1034321"/>
              <a:ext cx="4227226" cy="284813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83043" y="3937949"/>
              <a:ext cx="89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5162" y="1049311"/>
            <a:ext cx="3327814" cy="3372787"/>
            <a:chOff x="7375162" y="1049311"/>
            <a:chExt cx="3327814" cy="3372787"/>
          </a:xfrm>
        </p:grpSpPr>
        <p:sp>
          <p:nvSpPr>
            <p:cNvPr id="3" name="Right Triangle 2"/>
            <p:cNvSpPr/>
            <p:nvPr/>
          </p:nvSpPr>
          <p:spPr>
            <a:xfrm>
              <a:off x="7375162" y="1049311"/>
              <a:ext cx="3327814" cy="2848132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59384" y="3960433"/>
              <a:ext cx="89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58142" r="7598" b="19125"/>
          <a:stretch/>
        </p:blipFill>
        <p:spPr>
          <a:xfrm>
            <a:off x="869430" y="944380"/>
            <a:ext cx="10478124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987" y="779489"/>
            <a:ext cx="280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8" y="1828800"/>
            <a:ext cx="4142644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67462" y="545642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29049" r="9242" b="63426"/>
          <a:stretch/>
        </p:blipFill>
        <p:spPr>
          <a:xfrm>
            <a:off x="833048" y="2576305"/>
            <a:ext cx="10529776" cy="15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36284" r="7061" b="17595"/>
          <a:stretch/>
        </p:blipFill>
        <p:spPr>
          <a:xfrm>
            <a:off x="1948726" y="749509"/>
            <a:ext cx="7974764" cy="53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770" y="899411"/>
            <a:ext cx="235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64" y="3147930"/>
            <a:ext cx="4898575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528" y="4693455"/>
                <a:ext cx="51116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চিত্রে,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লম্ব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𝐵𝐷𝐶</m:t>
                    </m:r>
                  </m:oMath>
                </a14:m>
                <a:endParaRPr lang="en-US" sz="2800" dirty="0">
                  <a:latin typeface="Arial Unicode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8" y="4693455"/>
                <a:ext cx="5111646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26" t="-9615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5" idx="0"/>
            <a:endCxn id="5" idx="0"/>
          </p:cNvCxnSpPr>
          <p:nvPr/>
        </p:nvCxnSpPr>
        <p:spPr>
          <a:xfrm>
            <a:off x="2944294" y="2778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64294" y="2308476"/>
            <a:ext cx="3732556" cy="2277067"/>
            <a:chOff x="749508" y="374507"/>
            <a:chExt cx="4077326" cy="3191716"/>
          </a:xfrm>
        </p:grpSpPr>
        <p:sp>
          <p:nvSpPr>
            <p:cNvPr id="28" name="TextBox 27"/>
            <p:cNvSpPr txBox="1"/>
            <p:nvPr/>
          </p:nvSpPr>
          <p:spPr>
            <a:xfrm>
              <a:off x="2563318" y="3043003"/>
              <a:ext cx="434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9508" y="374507"/>
              <a:ext cx="4077326" cy="2936884"/>
              <a:chOff x="749508" y="374507"/>
              <a:chExt cx="4077326" cy="2936884"/>
            </a:xfrm>
          </p:grpSpPr>
          <p:sp>
            <p:nvSpPr>
              <p:cNvPr id="5" name="Flowchart: Extract 4"/>
              <p:cNvSpPr/>
              <p:nvPr/>
            </p:nvSpPr>
            <p:spPr>
              <a:xfrm>
                <a:off x="1244184" y="1032887"/>
                <a:ext cx="3117953" cy="1995126"/>
              </a:xfrm>
              <a:prstGeom prst="flowChartExtra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803161" y="1017897"/>
                <a:ext cx="0" cy="19951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Process 11"/>
              <p:cNvSpPr/>
              <p:nvPr/>
            </p:nvSpPr>
            <p:spPr>
              <a:xfrm>
                <a:off x="2488367" y="2788170"/>
                <a:ext cx="614597" cy="224853"/>
              </a:xfrm>
              <a:prstGeom prst="flowChartProcess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023674" y="2833140"/>
                <a:ext cx="0" cy="3747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507702" y="2818150"/>
                <a:ext cx="0" cy="3747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578308" y="374507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9508" y="2788171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92118" y="2773180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2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656" y="959371"/>
            <a:ext cx="163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52" y="3747150"/>
            <a:ext cx="3373396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360" y="2071987"/>
            <a:ext cx="10238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একই আকৃতি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495" y="764500"/>
            <a:ext cx="214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30" y="953551"/>
            <a:ext cx="4082145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22633" r="31330" b="61045"/>
          <a:stretch/>
        </p:blipFill>
        <p:spPr>
          <a:xfrm>
            <a:off x="794475" y="3563475"/>
            <a:ext cx="7450114" cy="25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4576" y="614609"/>
            <a:ext cx="10927832" cy="5606321"/>
            <a:chOff x="644576" y="614609"/>
            <a:chExt cx="10927832" cy="5606321"/>
          </a:xfrm>
        </p:grpSpPr>
        <p:grpSp>
          <p:nvGrpSpPr>
            <p:cNvPr id="6" name="Group 5"/>
            <p:cNvGrpSpPr/>
            <p:nvPr/>
          </p:nvGrpSpPr>
          <p:grpSpPr>
            <a:xfrm>
              <a:off x="644576" y="614609"/>
              <a:ext cx="10927832" cy="5606321"/>
              <a:chOff x="644576" y="599607"/>
              <a:chExt cx="10927832" cy="56063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89547" y="3417759"/>
                <a:ext cx="62059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মিজানুর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সিনিয়র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বেতদিঘী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ফুলবাড়ী,দিনাজপুর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নং-০১৭১৮৮৯৯৪৭৮</a:t>
                </a:r>
              </a:p>
              <a:p>
                <a:pPr algn="just"/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ই-মেইলঃmizanurrahmanbd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88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@gmail.com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65296" y="3467493"/>
                <a:ext cx="38824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৭ম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১০ম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পিরিয়ডঃ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৫০মিনিট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২৫/০৮/২০২০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খ্রি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970425" y="599607"/>
                <a:ext cx="0" cy="560632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44576" y="3237875"/>
                <a:ext cx="10927832" cy="8994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66" y="741847"/>
                <a:ext cx="2038663" cy="242091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7738" y="739285"/>
                <a:ext cx="2908170" cy="242347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604" y="784267"/>
              <a:ext cx="1872962" cy="2328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567" y="5411449"/>
            <a:ext cx="160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89" y="1143000"/>
            <a:ext cx="6871422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56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259" y="929390"/>
            <a:ext cx="99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আকৃতি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9" y="2057399"/>
            <a:ext cx="4572000" cy="28655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77" y="2057399"/>
            <a:ext cx="4572000" cy="28655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29386" y="5321507"/>
            <a:ext cx="1026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233" y="884420"/>
            <a:ext cx="978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22" y="2274951"/>
            <a:ext cx="3682583" cy="2308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1" y="2061147"/>
            <a:ext cx="4572000" cy="28655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69233" y="5310664"/>
            <a:ext cx="978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31" y="2896538"/>
            <a:ext cx="394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সদৃশতা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939" y="1379090"/>
            <a:ext cx="262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213" y="2626622"/>
            <a:ext cx="9818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আকৃতি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আকৃতি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13023" y="851098"/>
                <a:ext cx="67755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নিচের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err="1" smtClean="0">
                    <a:latin typeface="Arial Unicode"/>
                    <a:cs typeface="NikoshBAN" panose="02000000000000000000" pitchFamily="2" charset="0"/>
                  </a:rPr>
                  <a:t>চিত্র</a:t>
                </a:r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Arial Unicode"/>
                    <a:cs typeface="NikoshBAN" panose="02000000000000000000" pitchFamily="2" charset="0"/>
                  </a:rPr>
                  <a:t>দুইটি</a:t>
                </a:r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Arial Unicode"/>
                    <a:cs typeface="NikoshBAN" panose="02000000000000000000" pitchFamily="2" charset="0"/>
                  </a:rPr>
                  <a:t>দেখতে</a:t>
                </a:r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Arial Unicode"/>
                    <a:cs typeface="NikoshBAN" panose="02000000000000000000" pitchFamily="2" charset="0"/>
                  </a:rPr>
                  <a:t>কেমন</a:t>
                </a:r>
                <a:r>
                  <a:rPr lang="en-US" sz="4000" dirty="0" smtClean="0">
                    <a:latin typeface="Arial Unicode"/>
                    <a:cs typeface="NikoshBAN" panose="02000000000000000000" pitchFamily="2" charset="0"/>
                  </a:rPr>
                  <a:t>? </a:t>
                </a:r>
                <a:endParaRPr lang="en-US" sz="4000" dirty="0">
                  <a:latin typeface="Arial Unicode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23" y="851098"/>
                <a:ext cx="6775554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619" t="-20690" r="-530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25451" y="5396464"/>
            <a:ext cx="616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Unicode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Arial Unicode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Arial Unicode"/>
                <a:cs typeface="NikoshBAN" panose="02000000000000000000" pitchFamily="2" charset="0"/>
              </a:rPr>
              <a:t>কারণ-চিত্র</a:t>
            </a:r>
            <a:r>
              <a:rPr lang="en-US" sz="2800" dirty="0" smtClean="0">
                <a:latin typeface="Arial Unicode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latin typeface="Arial Unicode"/>
                <a:cs typeface="NikoshBAN" panose="02000000000000000000" pitchFamily="2" charset="0"/>
              </a:rPr>
              <a:t> আকৃতি ও </a:t>
            </a:r>
            <a:r>
              <a:rPr lang="en-US" sz="2800" dirty="0" err="1" smtClean="0">
                <a:latin typeface="Arial Unicode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Arial Unicode"/>
                <a:cs typeface="NikoshBAN" panose="02000000000000000000" pitchFamily="2" charset="0"/>
              </a:rPr>
              <a:t> একই।</a:t>
            </a:r>
            <a:endParaRPr lang="en-US" sz="2800" dirty="0">
              <a:latin typeface="Arial Unicode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7103" r="31600" b="21787"/>
          <a:stretch/>
        </p:blipFill>
        <p:spPr>
          <a:xfrm>
            <a:off x="886486" y="1738864"/>
            <a:ext cx="10313814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287" y="899410"/>
            <a:ext cx="559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4815" r="34550" b="79284"/>
          <a:stretch/>
        </p:blipFill>
        <p:spPr>
          <a:xfrm>
            <a:off x="870816" y="2533338"/>
            <a:ext cx="10493393" cy="1565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766" y="4572001"/>
            <a:ext cx="1032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কারণ-প্রথম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কারণ-দ্বিতীয়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462" y="704540"/>
            <a:ext cx="598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6298" r="20799" b="16757"/>
          <a:stretch/>
        </p:blipFill>
        <p:spPr>
          <a:xfrm>
            <a:off x="3330498" y="1411252"/>
            <a:ext cx="5531004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439" y="5141630"/>
            <a:ext cx="1050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কারণ-চিত্রগুলো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আকৃতি একই,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320</Words>
  <Application>Microsoft Office PowerPoint</Application>
  <PresentationFormat>Widescreen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Unicode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230</cp:revision>
  <dcterms:created xsi:type="dcterms:W3CDTF">2020-08-19T11:06:28Z</dcterms:created>
  <dcterms:modified xsi:type="dcterms:W3CDTF">2020-08-27T03:21:30Z</dcterms:modified>
</cp:coreProperties>
</file>