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DA60D-907B-4D0A-8F86-84B5DAB44CB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2B67-2F16-472E-BE1B-97A1B5E90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9D9D5-AD64-4443-BE10-25A8BCB1B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54372"/>
            <a:ext cx="7147830" cy="5343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0" y="2697540"/>
            <a:ext cx="46482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47799" cy="870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780871"/>
            <a:ext cx="5181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ব্যংকিং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90800"/>
            <a:ext cx="8915758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743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63714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398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3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3933" y="2867890"/>
            <a:ext cx="3339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282714"/>
            <a:ext cx="4495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781800" cy="11412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2788861"/>
            <a:ext cx="6572976" cy="35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40330" y="2095500"/>
            <a:ext cx="78486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33766" y="997803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599" y="411480"/>
            <a:ext cx="2868039" cy="2407920"/>
            <a:chOff x="2868829" y="762000"/>
            <a:chExt cx="3643185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85800" y="5197889"/>
            <a:ext cx="74676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3000" y="3124200"/>
            <a:ext cx="6934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6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76" y="627676"/>
            <a:ext cx="6763724" cy="6154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742" y="2660809"/>
            <a:ext cx="481253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10" y="223217"/>
            <a:ext cx="8880389" cy="18876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ইসলাম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r">
              <a:lnSpc>
                <a:spcPts val="7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 এস সি (অনার্স) ইন সিএসই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11" y="6059269"/>
            <a:ext cx="8880389" cy="64633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শিক্ষক, শাহীন একাডেমী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ফেনী।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505200" cy="350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12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29153"/>
            <a:ext cx="6324600" cy="1173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তথ্যপ্রযুক্তি-১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29" y="1524000"/>
            <a:ext cx="3886742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828800"/>
            <a:ext cx="6754368" cy="3177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354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56577" y="304800"/>
            <a:ext cx="354422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8" y="4062752"/>
            <a:ext cx="2359298" cy="2359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3" y="1477489"/>
            <a:ext cx="2270857" cy="2270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68" y="1556834"/>
            <a:ext cx="2144132" cy="214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3" y="4364801"/>
            <a:ext cx="2627597" cy="14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88874"/>
            <a:ext cx="8763000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ব্যংকিং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  <a:endParaRPr lang="en-US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995049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67000" y="196089"/>
            <a:ext cx="3505200" cy="56591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0"/>
            <a:ext cx="1447799" cy="95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2"/>
            <a:ext cx="1220392" cy="85792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799" y="2895600"/>
            <a:ext cx="8458201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ব্যবহারেরক্ষেত্র চিহ্নত করতে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ব্যংকিং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676400" y="1600200"/>
            <a:ext cx="4191000" cy="820737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7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1981200" y="3048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49069"/>
            <a:ext cx="472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hnschrift Condensed" pitchFamily="34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কর্পোরেট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ডেটাবেজের</a:t>
            </a:r>
            <a: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Bahnschrift Condensed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50960" cy="3219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674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-1"/>
            <a:ext cx="1447799" cy="954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"/>
            <a:ext cx="1220392" cy="85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518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" y="1447800"/>
            <a:ext cx="894259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764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139</Words>
  <Application>Microsoft Office PowerPoint</Application>
  <PresentationFormat>On-screen Show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শ্রেণি- দশম (ভোকেশনাল)    বিষয়ঃ কম্পিউটার ও তথ্যপ্রযুক্তি-১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 Nazrul</dc:creator>
  <cp:lastModifiedBy>Engr Nazrul</cp:lastModifiedBy>
  <cp:revision>65</cp:revision>
  <dcterms:created xsi:type="dcterms:W3CDTF">2006-08-16T00:00:00Z</dcterms:created>
  <dcterms:modified xsi:type="dcterms:W3CDTF">2020-08-27T05:31:50Z</dcterms:modified>
</cp:coreProperties>
</file>