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8" r:id="rId7"/>
    <p:sldId id="261" r:id="rId8"/>
    <p:sldId id="269" r:id="rId9"/>
    <p:sldId id="275" r:id="rId10"/>
    <p:sldId id="262" r:id="rId11"/>
    <p:sldId id="263" r:id="rId12"/>
    <p:sldId id="267" r:id="rId13"/>
    <p:sldId id="276" r:id="rId14"/>
    <p:sldId id="277" r:id="rId15"/>
    <p:sldId id="265" r:id="rId16"/>
    <p:sldId id="266" r:id="rId17"/>
    <p:sldId id="270" r:id="rId18"/>
    <p:sldId id="264" r:id="rId19"/>
    <p:sldId id="274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7F9A4-46AA-4221-B181-A3EAF48DFA35}" type="doc">
      <dgm:prSet loTypeId="urn:microsoft.com/office/officeart/2005/8/layout/pyramid3" loCatId="pyramid" qsTypeId="urn:microsoft.com/office/officeart/2005/8/quickstyle/3d2" qsCatId="3D" csTypeId="urn:microsoft.com/office/officeart/2005/8/colors/colorful5" csCatId="colorful" phldr="1"/>
      <dgm:spPr/>
    </dgm:pt>
    <dgm:pt modelId="{2F0D7B68-0433-4CEF-A152-00FE44450E7C}">
      <dgm:prSet phldrT="[Text]" custT="1"/>
      <dgm:spPr/>
      <dgm:t>
        <a:bodyPr/>
        <a:lstStyle/>
        <a:p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জগত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9C2ED-6E68-4358-B75B-A516E3EF30DA}" type="parTrans" cxnId="{E44B849D-503E-4B0F-8799-F7548B373EE4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0D56F7-0FE1-4F07-81BC-C4568262DEBA}" type="sibTrans" cxnId="{E44B849D-503E-4B0F-8799-F7548B373EE4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6DD1-AA6B-4ABA-A5ED-F2C52929B66C}">
      <dgm:prSet phldrT="[Text]" custT="1"/>
      <dgm:spPr/>
      <dgm:t>
        <a:bodyPr/>
        <a:lstStyle/>
        <a:p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পর্ব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3F3196-FEF5-4BFE-B19F-9C7D73DBE6AC}" type="parTrans" cxnId="{B60604E7-E90C-4DC2-AA20-B66BD128F04A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310A2F-0749-48A2-B670-0356183D3DD4}" type="sibTrans" cxnId="{B60604E7-E90C-4DC2-AA20-B66BD128F04A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54CA7B-D551-4BA2-B6A0-6310B29EEADC}">
      <dgm:prSet phldrT="[Text]" custT="1"/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5CF29-525E-4A8A-ABF7-EC7096F60590}" type="parTrans" cxnId="{D81C07D3-25D4-43AF-9648-AB652A78DAE1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B8EE9-532F-4B49-9399-0673CFD99B58}" type="sibTrans" cxnId="{D81C07D3-25D4-43AF-9648-AB652A78DAE1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7904D6-FEBC-4059-A1A7-5B0929B53871}">
      <dgm:prSet custT="1"/>
      <dgm:spPr/>
      <dgm:t>
        <a:bodyPr/>
        <a:lstStyle/>
        <a:p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বর্গ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D8481B-49DB-4519-BB09-EE938A3DAE3C}" type="parTrans" cxnId="{6C5D61D1-FC1B-43B7-887B-6DD391A4B34A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C0C99A-F0DA-4454-8346-AD25C9999475}" type="sibTrans" cxnId="{6C5D61D1-FC1B-43B7-887B-6DD391A4B34A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C3BC99-9FEC-47E1-AC1E-9B57F66D4251}">
      <dgm:prSet custT="1"/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গোত্র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F43DD2-1A0D-4CBF-904D-0445003FC865}" type="parTrans" cxnId="{C39FD19E-F002-438F-A0F8-15E39B145D9C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98F41F-BB13-4328-8CEE-9EF973C87E28}" type="sibTrans" cxnId="{C39FD19E-F002-438F-A0F8-15E39B145D9C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D23656-6200-4F80-B124-C3867985B22F}">
      <dgm:prSet custT="1"/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গণ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B5FED3-7692-437E-96DE-8493A4D2F9ED}" type="parTrans" cxnId="{D56C0FED-5B15-4C21-9CF1-4136377EFB9D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588BA8-2C7E-4CBE-A02E-5DA5E164BF43}" type="sibTrans" cxnId="{D56C0FED-5B15-4C21-9CF1-4136377EFB9D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1F036E-81AD-4DA1-B6A2-110D1FEEE7BA}">
      <dgm:prSet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প্রজাতি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9735C2-297E-42D9-AD88-D064D744D211}" type="parTrans" cxnId="{C6F6CF82-3ED7-4DDC-8904-384000AE85F4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58633-0209-49E7-A889-B67FBFD56ED5}" type="sibTrans" cxnId="{C6F6CF82-3ED7-4DDC-8904-384000AE85F4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433A12-50B0-46CB-963F-A5D8F1E9CB57}" type="pres">
      <dgm:prSet presAssocID="{21F7F9A4-46AA-4221-B181-A3EAF48DFA35}" presName="Name0" presStyleCnt="0">
        <dgm:presLayoutVars>
          <dgm:dir/>
          <dgm:animLvl val="lvl"/>
          <dgm:resizeHandles val="exact"/>
        </dgm:presLayoutVars>
      </dgm:prSet>
      <dgm:spPr/>
    </dgm:pt>
    <dgm:pt modelId="{6BE644F8-EFDB-4490-A055-5251347E46F4}" type="pres">
      <dgm:prSet presAssocID="{2F0D7B68-0433-4CEF-A152-00FE44450E7C}" presName="Name8" presStyleCnt="0"/>
      <dgm:spPr/>
    </dgm:pt>
    <dgm:pt modelId="{F924E7AC-1951-45AE-9783-050AFDCAB024}" type="pres">
      <dgm:prSet presAssocID="{2F0D7B68-0433-4CEF-A152-00FE44450E7C}" presName="level" presStyleLbl="node1" presStyleIdx="0" presStyleCnt="7" custScaleY="825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3B3C1-DDF5-4B4F-B299-D730B0C9513E}" type="pres">
      <dgm:prSet presAssocID="{2F0D7B68-0433-4CEF-A152-00FE44450E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A6690-B1DE-4AFB-BD8C-BC13E415450A}" type="pres">
      <dgm:prSet presAssocID="{6C1B6DD1-AA6B-4ABA-A5ED-F2C52929B66C}" presName="Name8" presStyleCnt="0"/>
      <dgm:spPr/>
    </dgm:pt>
    <dgm:pt modelId="{7FFF5BBD-F795-4847-881F-483B30A3B631}" type="pres">
      <dgm:prSet presAssocID="{6C1B6DD1-AA6B-4ABA-A5ED-F2C52929B66C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996BE-B39F-4526-BEB8-BFE3CA0E14FA}" type="pres">
      <dgm:prSet presAssocID="{6C1B6DD1-AA6B-4ABA-A5ED-F2C52929B6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B0220-887A-4CA9-BC4B-51A7D57DD055}" type="pres">
      <dgm:prSet presAssocID="{0754CA7B-D551-4BA2-B6A0-6310B29EEADC}" presName="Name8" presStyleCnt="0"/>
      <dgm:spPr/>
    </dgm:pt>
    <dgm:pt modelId="{610F6E8F-F82A-40F2-8DD3-96BC12438D8B}" type="pres">
      <dgm:prSet presAssocID="{0754CA7B-D551-4BA2-B6A0-6310B29EEADC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9C2C0-2264-4EB8-B54F-102F64F3DB7A}" type="pres">
      <dgm:prSet presAssocID="{0754CA7B-D551-4BA2-B6A0-6310B29EEA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71EA6-D216-41D6-B765-42E22E923F2D}" type="pres">
      <dgm:prSet presAssocID="{D97904D6-FEBC-4059-A1A7-5B0929B53871}" presName="Name8" presStyleCnt="0"/>
      <dgm:spPr/>
    </dgm:pt>
    <dgm:pt modelId="{76AE0B81-C19A-4A40-8AB8-B01DD9BB2A54}" type="pres">
      <dgm:prSet presAssocID="{D97904D6-FEBC-4059-A1A7-5B0929B5387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6E721-0A5E-48DB-BE53-FA4A86ACFEFE}" type="pres">
      <dgm:prSet presAssocID="{D97904D6-FEBC-4059-A1A7-5B0929B53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D0B1E-A560-4569-9C95-C217170EE68D}" type="pres">
      <dgm:prSet presAssocID="{70C3BC99-9FEC-47E1-AC1E-9B57F66D4251}" presName="Name8" presStyleCnt="0"/>
      <dgm:spPr/>
    </dgm:pt>
    <dgm:pt modelId="{92AFD531-81A2-42A1-99BC-5B548935D184}" type="pres">
      <dgm:prSet presAssocID="{70C3BC99-9FEC-47E1-AC1E-9B57F66D4251}" presName="level" presStyleLbl="node1" presStyleIdx="4" presStyleCnt="7">
        <dgm:presLayoutVars>
          <dgm:chMax val="1"/>
          <dgm:bulletEnabled val="1"/>
        </dgm:presLayoutVars>
      </dgm:prSet>
      <dgm:spPr/>
    </dgm:pt>
    <dgm:pt modelId="{B482F71F-488A-4FB0-A53B-6AC11677289F}" type="pres">
      <dgm:prSet presAssocID="{70C3BC99-9FEC-47E1-AC1E-9B57F66D42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7465CE-76DF-46A7-BFCF-2C373945C078}" type="pres">
      <dgm:prSet presAssocID="{ECD23656-6200-4F80-B124-C3867985B22F}" presName="Name8" presStyleCnt="0"/>
      <dgm:spPr/>
    </dgm:pt>
    <dgm:pt modelId="{1BC23A8B-04CA-417E-99CF-9FA914F8B4B7}" type="pres">
      <dgm:prSet presAssocID="{ECD23656-6200-4F80-B124-C3867985B22F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05C67-0A61-4205-83C5-CBD9B8AB128D}" type="pres">
      <dgm:prSet presAssocID="{ECD23656-6200-4F80-B124-C3867985B2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5D11E-2B43-41EC-A962-685858A77A1A}" type="pres">
      <dgm:prSet presAssocID="{161F036E-81AD-4DA1-B6A2-110D1FEEE7BA}" presName="Name8" presStyleCnt="0"/>
      <dgm:spPr/>
    </dgm:pt>
    <dgm:pt modelId="{91A88702-E9C0-452A-86D7-96FC592B5466}" type="pres">
      <dgm:prSet presAssocID="{161F036E-81AD-4DA1-B6A2-110D1FEEE7BA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E3011-6626-4260-8462-55818C1D00F3}" type="pres">
      <dgm:prSet presAssocID="{161F036E-81AD-4DA1-B6A2-110D1FEEE7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C07D3-25D4-43AF-9648-AB652A78DAE1}" srcId="{21F7F9A4-46AA-4221-B181-A3EAF48DFA35}" destId="{0754CA7B-D551-4BA2-B6A0-6310B29EEADC}" srcOrd="2" destOrd="0" parTransId="{6585CF29-525E-4A8A-ABF7-EC7096F60590}" sibTransId="{AE1B8EE9-532F-4B49-9399-0673CFD99B58}"/>
    <dgm:cxn modelId="{E44B849D-503E-4B0F-8799-F7548B373EE4}" srcId="{21F7F9A4-46AA-4221-B181-A3EAF48DFA35}" destId="{2F0D7B68-0433-4CEF-A152-00FE44450E7C}" srcOrd="0" destOrd="0" parTransId="{EB39C2ED-6E68-4358-B75B-A516E3EF30DA}" sibTransId="{A70D56F7-0FE1-4F07-81BC-C4568262DEBA}"/>
    <dgm:cxn modelId="{33F7A4B9-972F-485A-9470-E3478834C4BB}" type="presOf" srcId="{ECD23656-6200-4F80-B124-C3867985B22F}" destId="{FD905C67-0A61-4205-83C5-CBD9B8AB128D}" srcOrd="1" destOrd="0" presId="urn:microsoft.com/office/officeart/2005/8/layout/pyramid3"/>
    <dgm:cxn modelId="{D56C0FED-5B15-4C21-9CF1-4136377EFB9D}" srcId="{21F7F9A4-46AA-4221-B181-A3EAF48DFA35}" destId="{ECD23656-6200-4F80-B124-C3867985B22F}" srcOrd="5" destOrd="0" parTransId="{4AB5FED3-7692-437E-96DE-8493A4D2F9ED}" sibTransId="{E1588BA8-2C7E-4CBE-A02E-5DA5E164BF43}"/>
    <dgm:cxn modelId="{272F59BA-06BD-4B7C-9AB7-1C26BDAE4F67}" type="presOf" srcId="{21F7F9A4-46AA-4221-B181-A3EAF48DFA35}" destId="{6F433A12-50B0-46CB-963F-A5D8F1E9CB57}" srcOrd="0" destOrd="0" presId="urn:microsoft.com/office/officeart/2005/8/layout/pyramid3"/>
    <dgm:cxn modelId="{3E2C997C-6126-4AB1-AB38-69BCD01D987C}" type="presOf" srcId="{70C3BC99-9FEC-47E1-AC1E-9B57F66D4251}" destId="{92AFD531-81A2-42A1-99BC-5B548935D184}" srcOrd="0" destOrd="0" presId="urn:microsoft.com/office/officeart/2005/8/layout/pyramid3"/>
    <dgm:cxn modelId="{C72CE6AB-0191-4D25-AA14-F3948F358738}" type="presOf" srcId="{6C1B6DD1-AA6B-4ABA-A5ED-F2C52929B66C}" destId="{C27996BE-B39F-4526-BEB8-BFE3CA0E14FA}" srcOrd="1" destOrd="0" presId="urn:microsoft.com/office/officeart/2005/8/layout/pyramid3"/>
    <dgm:cxn modelId="{C6F6CF82-3ED7-4DDC-8904-384000AE85F4}" srcId="{21F7F9A4-46AA-4221-B181-A3EAF48DFA35}" destId="{161F036E-81AD-4DA1-B6A2-110D1FEEE7BA}" srcOrd="6" destOrd="0" parTransId="{609735C2-297E-42D9-AD88-D064D744D211}" sibTransId="{3D858633-0209-49E7-A889-B67FBFD56ED5}"/>
    <dgm:cxn modelId="{C39FD19E-F002-438F-A0F8-15E39B145D9C}" srcId="{21F7F9A4-46AA-4221-B181-A3EAF48DFA35}" destId="{70C3BC99-9FEC-47E1-AC1E-9B57F66D4251}" srcOrd="4" destOrd="0" parTransId="{1AF43DD2-1A0D-4CBF-904D-0445003FC865}" sibTransId="{9998F41F-BB13-4328-8CEE-9EF973C87E28}"/>
    <dgm:cxn modelId="{5601701B-B157-43D9-9FA3-B1DD02EEB2DC}" type="presOf" srcId="{D97904D6-FEBC-4059-A1A7-5B0929B53871}" destId="{2276E721-0A5E-48DB-BE53-FA4A86ACFEFE}" srcOrd="1" destOrd="0" presId="urn:microsoft.com/office/officeart/2005/8/layout/pyramid3"/>
    <dgm:cxn modelId="{D7B11834-A788-4F3D-A40F-3230E91F929D}" type="presOf" srcId="{D97904D6-FEBC-4059-A1A7-5B0929B53871}" destId="{76AE0B81-C19A-4A40-8AB8-B01DD9BB2A54}" srcOrd="0" destOrd="0" presId="urn:microsoft.com/office/officeart/2005/8/layout/pyramid3"/>
    <dgm:cxn modelId="{0413F6D6-3E9C-481A-B9A5-3FEBFD564E9C}" type="presOf" srcId="{70C3BC99-9FEC-47E1-AC1E-9B57F66D4251}" destId="{B482F71F-488A-4FB0-A53B-6AC11677289F}" srcOrd="1" destOrd="0" presId="urn:microsoft.com/office/officeart/2005/8/layout/pyramid3"/>
    <dgm:cxn modelId="{16B4F6E7-6261-49FB-910C-076C3CB9BC81}" type="presOf" srcId="{2F0D7B68-0433-4CEF-A152-00FE44450E7C}" destId="{46E3B3C1-DDF5-4B4F-B299-D730B0C9513E}" srcOrd="1" destOrd="0" presId="urn:microsoft.com/office/officeart/2005/8/layout/pyramid3"/>
    <dgm:cxn modelId="{E6E747B5-434B-4F48-BA88-B623DFFC4D00}" type="presOf" srcId="{6C1B6DD1-AA6B-4ABA-A5ED-F2C52929B66C}" destId="{7FFF5BBD-F795-4847-881F-483B30A3B631}" srcOrd="0" destOrd="0" presId="urn:microsoft.com/office/officeart/2005/8/layout/pyramid3"/>
    <dgm:cxn modelId="{5D75F060-391F-4A07-B4CC-D410D91CDE0E}" type="presOf" srcId="{0754CA7B-D551-4BA2-B6A0-6310B29EEADC}" destId="{5789C2C0-2264-4EB8-B54F-102F64F3DB7A}" srcOrd="1" destOrd="0" presId="urn:microsoft.com/office/officeart/2005/8/layout/pyramid3"/>
    <dgm:cxn modelId="{7299D976-5258-4FE4-AF30-565E9E90B1DB}" type="presOf" srcId="{0754CA7B-D551-4BA2-B6A0-6310B29EEADC}" destId="{610F6E8F-F82A-40F2-8DD3-96BC12438D8B}" srcOrd="0" destOrd="0" presId="urn:microsoft.com/office/officeart/2005/8/layout/pyramid3"/>
    <dgm:cxn modelId="{DEF0BE9A-9E83-4BE4-8C69-029B34639F4A}" type="presOf" srcId="{161F036E-81AD-4DA1-B6A2-110D1FEEE7BA}" destId="{91A88702-E9C0-452A-86D7-96FC592B5466}" srcOrd="0" destOrd="0" presId="urn:microsoft.com/office/officeart/2005/8/layout/pyramid3"/>
    <dgm:cxn modelId="{B84C52FC-EEC0-4033-A867-47E553ED4B16}" type="presOf" srcId="{2F0D7B68-0433-4CEF-A152-00FE44450E7C}" destId="{F924E7AC-1951-45AE-9783-050AFDCAB024}" srcOrd="0" destOrd="0" presId="urn:microsoft.com/office/officeart/2005/8/layout/pyramid3"/>
    <dgm:cxn modelId="{B60604E7-E90C-4DC2-AA20-B66BD128F04A}" srcId="{21F7F9A4-46AA-4221-B181-A3EAF48DFA35}" destId="{6C1B6DD1-AA6B-4ABA-A5ED-F2C52929B66C}" srcOrd="1" destOrd="0" parTransId="{713F3196-FEF5-4BFE-B19F-9C7D73DBE6AC}" sibTransId="{83310A2F-0749-48A2-B670-0356183D3DD4}"/>
    <dgm:cxn modelId="{6C5D61D1-FC1B-43B7-887B-6DD391A4B34A}" srcId="{21F7F9A4-46AA-4221-B181-A3EAF48DFA35}" destId="{D97904D6-FEBC-4059-A1A7-5B0929B53871}" srcOrd="3" destOrd="0" parTransId="{CED8481B-49DB-4519-BB09-EE938A3DAE3C}" sibTransId="{D3C0C99A-F0DA-4454-8346-AD25C9999475}"/>
    <dgm:cxn modelId="{BF5C144E-1908-4A83-9494-377A83982054}" type="presOf" srcId="{ECD23656-6200-4F80-B124-C3867985B22F}" destId="{1BC23A8B-04CA-417E-99CF-9FA914F8B4B7}" srcOrd="0" destOrd="0" presId="urn:microsoft.com/office/officeart/2005/8/layout/pyramid3"/>
    <dgm:cxn modelId="{0D5EDEAA-AF76-44C6-BD78-295731AC8C67}" type="presOf" srcId="{161F036E-81AD-4DA1-B6A2-110D1FEEE7BA}" destId="{3A6E3011-6626-4260-8462-55818C1D00F3}" srcOrd="1" destOrd="0" presId="urn:microsoft.com/office/officeart/2005/8/layout/pyramid3"/>
    <dgm:cxn modelId="{96C488C7-5392-4D71-9CB9-CAECF1A91C87}" type="presParOf" srcId="{6F433A12-50B0-46CB-963F-A5D8F1E9CB57}" destId="{6BE644F8-EFDB-4490-A055-5251347E46F4}" srcOrd="0" destOrd="0" presId="urn:microsoft.com/office/officeart/2005/8/layout/pyramid3"/>
    <dgm:cxn modelId="{A4116685-8094-423F-B3BA-85E5C0A85750}" type="presParOf" srcId="{6BE644F8-EFDB-4490-A055-5251347E46F4}" destId="{F924E7AC-1951-45AE-9783-050AFDCAB024}" srcOrd="0" destOrd="0" presId="urn:microsoft.com/office/officeart/2005/8/layout/pyramid3"/>
    <dgm:cxn modelId="{B5489B86-7D04-483B-84E5-8BCD642C43D7}" type="presParOf" srcId="{6BE644F8-EFDB-4490-A055-5251347E46F4}" destId="{46E3B3C1-DDF5-4B4F-B299-D730B0C9513E}" srcOrd="1" destOrd="0" presId="urn:microsoft.com/office/officeart/2005/8/layout/pyramid3"/>
    <dgm:cxn modelId="{10F49A1E-FE66-4E6A-A57C-65151D0ACF35}" type="presParOf" srcId="{6F433A12-50B0-46CB-963F-A5D8F1E9CB57}" destId="{1C9A6690-B1DE-4AFB-BD8C-BC13E415450A}" srcOrd="1" destOrd="0" presId="urn:microsoft.com/office/officeart/2005/8/layout/pyramid3"/>
    <dgm:cxn modelId="{A54AB40B-C75B-4E4C-9195-497079C20E84}" type="presParOf" srcId="{1C9A6690-B1DE-4AFB-BD8C-BC13E415450A}" destId="{7FFF5BBD-F795-4847-881F-483B30A3B631}" srcOrd="0" destOrd="0" presId="urn:microsoft.com/office/officeart/2005/8/layout/pyramid3"/>
    <dgm:cxn modelId="{677C2F74-B2F3-45A2-9EF2-4C054838C1CE}" type="presParOf" srcId="{1C9A6690-B1DE-4AFB-BD8C-BC13E415450A}" destId="{C27996BE-B39F-4526-BEB8-BFE3CA0E14FA}" srcOrd="1" destOrd="0" presId="urn:microsoft.com/office/officeart/2005/8/layout/pyramid3"/>
    <dgm:cxn modelId="{27DB657B-63BE-4201-9190-EBFA2809D0DA}" type="presParOf" srcId="{6F433A12-50B0-46CB-963F-A5D8F1E9CB57}" destId="{6E5B0220-887A-4CA9-BC4B-51A7D57DD055}" srcOrd="2" destOrd="0" presId="urn:microsoft.com/office/officeart/2005/8/layout/pyramid3"/>
    <dgm:cxn modelId="{EB50D755-040A-4B7D-AC57-F583BEDCD720}" type="presParOf" srcId="{6E5B0220-887A-4CA9-BC4B-51A7D57DD055}" destId="{610F6E8F-F82A-40F2-8DD3-96BC12438D8B}" srcOrd="0" destOrd="0" presId="urn:microsoft.com/office/officeart/2005/8/layout/pyramid3"/>
    <dgm:cxn modelId="{E6A01DDC-C694-4485-B529-87EBD803C0B7}" type="presParOf" srcId="{6E5B0220-887A-4CA9-BC4B-51A7D57DD055}" destId="{5789C2C0-2264-4EB8-B54F-102F64F3DB7A}" srcOrd="1" destOrd="0" presId="urn:microsoft.com/office/officeart/2005/8/layout/pyramid3"/>
    <dgm:cxn modelId="{4630A3DF-B23A-40C7-BB1D-FD3C22B59690}" type="presParOf" srcId="{6F433A12-50B0-46CB-963F-A5D8F1E9CB57}" destId="{4B271EA6-D216-41D6-B765-42E22E923F2D}" srcOrd="3" destOrd="0" presId="urn:microsoft.com/office/officeart/2005/8/layout/pyramid3"/>
    <dgm:cxn modelId="{74350B91-52B6-4DE6-A043-DCAE59115692}" type="presParOf" srcId="{4B271EA6-D216-41D6-B765-42E22E923F2D}" destId="{76AE0B81-C19A-4A40-8AB8-B01DD9BB2A54}" srcOrd="0" destOrd="0" presId="urn:microsoft.com/office/officeart/2005/8/layout/pyramid3"/>
    <dgm:cxn modelId="{215E3CFC-2DE1-4A2E-BE0A-84EDABCA4373}" type="presParOf" srcId="{4B271EA6-D216-41D6-B765-42E22E923F2D}" destId="{2276E721-0A5E-48DB-BE53-FA4A86ACFEFE}" srcOrd="1" destOrd="0" presId="urn:microsoft.com/office/officeart/2005/8/layout/pyramid3"/>
    <dgm:cxn modelId="{C2C72BB3-5382-4A62-9669-A5FF97668983}" type="presParOf" srcId="{6F433A12-50B0-46CB-963F-A5D8F1E9CB57}" destId="{9D9D0B1E-A560-4569-9C95-C217170EE68D}" srcOrd="4" destOrd="0" presId="urn:microsoft.com/office/officeart/2005/8/layout/pyramid3"/>
    <dgm:cxn modelId="{99150A47-C7B1-414D-86F2-BBAB70D037BD}" type="presParOf" srcId="{9D9D0B1E-A560-4569-9C95-C217170EE68D}" destId="{92AFD531-81A2-42A1-99BC-5B548935D184}" srcOrd="0" destOrd="0" presId="urn:microsoft.com/office/officeart/2005/8/layout/pyramid3"/>
    <dgm:cxn modelId="{4A1DCD0B-0153-40E3-AA68-A46146C5F0BB}" type="presParOf" srcId="{9D9D0B1E-A560-4569-9C95-C217170EE68D}" destId="{B482F71F-488A-4FB0-A53B-6AC11677289F}" srcOrd="1" destOrd="0" presId="urn:microsoft.com/office/officeart/2005/8/layout/pyramid3"/>
    <dgm:cxn modelId="{7DD1EE56-7DD3-456F-979A-637F4C867126}" type="presParOf" srcId="{6F433A12-50B0-46CB-963F-A5D8F1E9CB57}" destId="{637465CE-76DF-46A7-BFCF-2C373945C078}" srcOrd="5" destOrd="0" presId="urn:microsoft.com/office/officeart/2005/8/layout/pyramid3"/>
    <dgm:cxn modelId="{B5ECB9C0-C8F4-4B2A-9408-01EF507A779A}" type="presParOf" srcId="{637465CE-76DF-46A7-BFCF-2C373945C078}" destId="{1BC23A8B-04CA-417E-99CF-9FA914F8B4B7}" srcOrd="0" destOrd="0" presId="urn:microsoft.com/office/officeart/2005/8/layout/pyramid3"/>
    <dgm:cxn modelId="{AB8182A9-1451-4B56-8CC6-6A49489D7594}" type="presParOf" srcId="{637465CE-76DF-46A7-BFCF-2C373945C078}" destId="{FD905C67-0A61-4205-83C5-CBD9B8AB128D}" srcOrd="1" destOrd="0" presId="urn:microsoft.com/office/officeart/2005/8/layout/pyramid3"/>
    <dgm:cxn modelId="{14B7CD9A-CD67-481A-A485-F4CB89728466}" type="presParOf" srcId="{6F433A12-50B0-46CB-963F-A5D8F1E9CB57}" destId="{B875D11E-2B43-41EC-A962-685858A77A1A}" srcOrd="6" destOrd="0" presId="urn:microsoft.com/office/officeart/2005/8/layout/pyramid3"/>
    <dgm:cxn modelId="{FF41919E-92B3-414C-AA6C-F7F1F982F819}" type="presParOf" srcId="{B875D11E-2B43-41EC-A962-685858A77A1A}" destId="{91A88702-E9C0-452A-86D7-96FC592B5466}" srcOrd="0" destOrd="0" presId="urn:microsoft.com/office/officeart/2005/8/layout/pyramid3"/>
    <dgm:cxn modelId="{BF40B259-85F7-4CB3-ACBB-422A67977174}" type="presParOf" srcId="{B875D11E-2B43-41EC-A962-685858A77A1A}" destId="{3A6E3011-6626-4260-8462-55818C1D00F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4C3CF-8CFD-4D03-B797-8F1BA9AB0806}" type="doc">
      <dgm:prSet loTypeId="urn:microsoft.com/office/officeart/2005/8/layout/radial5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72BAF8-5A78-407F-9A2D-2F15481FFCD0}">
      <dgm:prSet phldrT="[Text]"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অ্যানিম্যালিয়া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83403FB-3893-401B-AD99-FB92FE438A0A}" type="parTrans" cxnId="{806FF807-2C59-41B9-8723-831A107BA8E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7376ED9-6C8C-4B93-9557-5F2BFC5DA9BB}" type="sibTrans" cxnId="{806FF807-2C59-41B9-8723-831A107BA8E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50E0D7-CF91-464A-80DF-CDEC36914094}">
      <dgm:prSet phldrT="[Text]"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পরিফেরা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33CFAFD-A1F1-4204-A038-7F0B5D0176EC}" type="parTrans" cxnId="{47A8DFBD-0C93-4C65-A22C-1060E90BD562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F77AD0D-93E5-4A12-8E89-091378C76D65}" type="sibTrans" cxnId="{47A8DFBD-0C93-4C65-A22C-1060E90BD562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2D95EC0-F05C-49C6-A88B-56529BB91D0D}">
      <dgm:prSet phldrT="[Text]"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নিডারিয়া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7E17886-8662-446E-A016-399FBC13D466}" type="parTrans" cxnId="{4029F691-52AE-42EE-9DEA-974134AAA1C0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7BC60C1-480F-4611-AA34-35775DD64018}" type="sibTrans" cxnId="{4029F691-52AE-42EE-9DEA-974134AAA1C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3FF49BB-F846-499E-A107-9B79AB71970D}">
      <dgm:prSet phldrT="[Text]" custT="1"/>
      <dgm:spPr/>
      <dgm:t>
        <a:bodyPr/>
        <a:lstStyle/>
        <a:p>
          <a:r>
            <a:rPr lang="en-US" sz="2400" b="1" smtClean="0">
              <a:latin typeface="NikoshBAN" pitchFamily="2" charset="0"/>
              <a:cs typeface="NikoshBAN" pitchFamily="2" charset="0"/>
            </a:rPr>
            <a:t>প্লাটিহেলমিনথেস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C275998-603A-46D0-A249-8EC9E27D10C7}" type="parTrans" cxnId="{1E9299C0-E176-4F61-80BB-052478327E3B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5359CA-8321-4413-A58D-C8F3D208046F}" type="sibTrans" cxnId="{1E9299C0-E176-4F61-80BB-052478327E3B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E508B3-CDF9-4A86-B86B-ED8DA2938FE7}">
      <dgm:prSet phldrT="[Text]"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নেমাটোডা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EE6538D-516E-4335-978B-0306F0EEF104}" type="parTrans" cxnId="{2278DAE1-93A9-4051-8775-AC1F8BAA76EC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0657C7-82BB-4D15-B64F-8C834FDE2D66}" type="sibTrans" cxnId="{2278DAE1-93A9-4051-8775-AC1F8BAA76EC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CFEA50-00C7-472F-8E78-D3DC0B0E02CA}">
      <dgm:prSet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অ্যানেলিডা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C5AC2BD-08B1-4B0E-B22A-8FC7DE52250B}" type="parTrans" cxnId="{DBECCE91-E838-4958-A89A-21AD323E3E37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F0512D-3495-47F9-A3ED-BA9844124C67}" type="sibTrans" cxnId="{DBECCE91-E838-4958-A89A-21AD323E3E37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C8947B-8E4A-4A61-9E40-AA1881702A86}">
      <dgm:prSet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আর্থ্রোপোডা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231437E-D09F-4323-A6B0-2BA6A89D3BFF}" type="parTrans" cxnId="{0D584868-AB4F-4058-88E7-689B83654420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14087D-B744-4A8F-BC04-DEC841879A32}" type="sibTrans" cxnId="{0D584868-AB4F-4058-88E7-689B8365442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E72FEC-A855-4A90-8998-C6F1EAD6947F}">
      <dgm:prSet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মলাস্কা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D001DBD-E538-4EF9-919A-E619B37E0745}" type="parTrans" cxnId="{5F2086D7-6CF3-46A7-9885-64D17A5C02FD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A64B8AA-F016-4FEB-9B0D-9802CE8F79B1}" type="sibTrans" cxnId="{5F2086D7-6CF3-46A7-9885-64D17A5C02F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86D167E-639D-4EFE-B759-908D8593750C}">
      <dgm:prSet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একাইনোডারমাটা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744F23A-D45E-4D7C-9B42-25A0EB35A0A8}" type="parTrans" cxnId="{476E93B2-84D7-4DEE-A6C6-7DE82793F999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CD8878D-B88E-477D-9E7C-73A7E9E34E37}" type="sibTrans" cxnId="{476E93B2-84D7-4DEE-A6C6-7DE82793F999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137BA9B-18AF-4DE8-A032-14385C74B0DA}">
      <dgm:prSet custT="1"/>
      <dgm:spPr/>
      <dgm:t>
        <a:bodyPr/>
        <a:lstStyle/>
        <a:p>
          <a:r>
            <a:rPr lang="en-US" sz="2800" b="1" smtClean="0">
              <a:latin typeface="NikoshBAN" pitchFamily="2" charset="0"/>
              <a:cs typeface="NikoshBAN" pitchFamily="2" charset="0"/>
            </a:rPr>
            <a:t>কর্ডাটা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AC2F674-EB3B-4E6D-9F64-5B3CFDBFDFA1}" type="parTrans" cxnId="{E17A0F09-AEC8-4690-B5B6-28CDE0B7C6A3}">
      <dgm:prSet custT="1"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1FB1384-FEBB-47FD-97F8-DFC0B450ABAC}" type="sibTrans" cxnId="{E17A0F09-AEC8-4690-B5B6-28CDE0B7C6A3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88F0722-945C-4C82-B383-3A4EFB35E073}" type="pres">
      <dgm:prSet presAssocID="{A6B4C3CF-8CFD-4D03-B797-8F1BA9AB08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326A14-FBCA-476A-9037-F29B699E3DE0}" type="pres">
      <dgm:prSet presAssocID="{E272BAF8-5A78-407F-9A2D-2F15481FFCD0}" presName="centerShape" presStyleLbl="node0" presStyleIdx="0" presStyleCnt="1" custScaleX="144407"/>
      <dgm:spPr/>
      <dgm:t>
        <a:bodyPr/>
        <a:lstStyle/>
        <a:p>
          <a:endParaRPr lang="en-US"/>
        </a:p>
      </dgm:t>
    </dgm:pt>
    <dgm:pt modelId="{74208A97-E751-44B1-834F-FB7022CB095B}" type="pres">
      <dgm:prSet presAssocID="{033CFAFD-A1F1-4204-A038-7F0B5D0176EC}" presName="parTrans" presStyleLbl="sibTrans2D1" presStyleIdx="0" presStyleCnt="9"/>
      <dgm:spPr/>
      <dgm:t>
        <a:bodyPr/>
        <a:lstStyle/>
        <a:p>
          <a:endParaRPr lang="en-US"/>
        </a:p>
      </dgm:t>
    </dgm:pt>
    <dgm:pt modelId="{7B040DF0-27FB-4906-8EDC-17E068EB4408}" type="pres">
      <dgm:prSet presAssocID="{033CFAFD-A1F1-4204-A038-7F0B5D0176E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3A9E427A-AEEB-4EDC-B2ED-5D4E142CAA3E}" type="pres">
      <dgm:prSet presAssocID="{C350E0D7-CF91-464A-80DF-CDEC36914094}" presName="node" presStyleLbl="node1" presStyleIdx="0" presStyleCnt="9" custScaleX="131423" custRadScaleRad="100102" custRadScaleInc="-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1141A-2847-40C1-863E-479FE6A76AD5}" type="pres">
      <dgm:prSet presAssocID="{77E17886-8662-446E-A016-399FBC13D46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21F8B8FA-34AD-47FF-89F6-7510684FD372}" type="pres">
      <dgm:prSet presAssocID="{77E17886-8662-446E-A016-399FBC13D46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4BE8955-F800-4160-9053-4ADD8B057A42}" type="pres">
      <dgm:prSet presAssocID="{F2D95EC0-F05C-49C6-A88B-56529BB91D0D}" presName="node" presStyleLbl="node1" presStyleIdx="1" presStyleCnt="9" custScaleX="149718" custRadScaleRad="99642" custRadScaleInc="11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5982-735D-4A15-9A18-A167F70DDDD3}" type="pres">
      <dgm:prSet presAssocID="{2C275998-603A-46D0-A249-8EC9E27D10C7}" presName="parTrans" presStyleLbl="sibTrans2D1" presStyleIdx="2" presStyleCnt="9"/>
      <dgm:spPr/>
      <dgm:t>
        <a:bodyPr/>
        <a:lstStyle/>
        <a:p>
          <a:endParaRPr lang="en-US"/>
        </a:p>
      </dgm:t>
    </dgm:pt>
    <dgm:pt modelId="{0ABCE5FD-6E3E-4C21-BCB8-88D8926A0419}" type="pres">
      <dgm:prSet presAssocID="{2C275998-603A-46D0-A249-8EC9E27D10C7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193A9940-E0F1-4D70-A974-035163494446}" type="pres">
      <dgm:prSet presAssocID="{D3FF49BB-F846-499E-A107-9B79AB71970D}" presName="node" presStyleLbl="node1" presStyleIdx="2" presStyleCnt="9" custScaleX="155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9EFDC-8D3F-4CE9-82E6-1EEA01C3A074}" type="pres">
      <dgm:prSet presAssocID="{DEE6538D-516E-4335-978B-0306F0EEF104}" presName="parTrans" presStyleLbl="sibTrans2D1" presStyleIdx="3" presStyleCnt="9"/>
      <dgm:spPr/>
      <dgm:t>
        <a:bodyPr/>
        <a:lstStyle/>
        <a:p>
          <a:endParaRPr lang="en-US"/>
        </a:p>
      </dgm:t>
    </dgm:pt>
    <dgm:pt modelId="{87C038C9-2BBF-442E-9890-10322BA6E811}" type="pres">
      <dgm:prSet presAssocID="{DEE6538D-516E-4335-978B-0306F0EEF104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14412767-2D7E-4F85-BCF7-8E1A076FDF99}" type="pres">
      <dgm:prSet presAssocID="{90E508B3-CDF9-4A86-B86B-ED8DA2938FE7}" presName="node" presStyleLbl="node1" presStyleIdx="3" presStyleCnt="9" custScaleX="149322" custRadScaleRad="101950" custRadScaleInc="-3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9E331-70FA-41A8-B09D-C3908D3D2816}" type="pres">
      <dgm:prSet presAssocID="{FC5AC2BD-08B1-4B0E-B22A-8FC7DE52250B}" presName="parTrans" presStyleLbl="sibTrans2D1" presStyleIdx="4" presStyleCnt="9"/>
      <dgm:spPr/>
      <dgm:t>
        <a:bodyPr/>
        <a:lstStyle/>
        <a:p>
          <a:endParaRPr lang="en-US"/>
        </a:p>
      </dgm:t>
    </dgm:pt>
    <dgm:pt modelId="{6AFE3E07-2291-4D03-A7CA-CC63D87C4AF3}" type="pres">
      <dgm:prSet presAssocID="{FC5AC2BD-08B1-4B0E-B22A-8FC7DE52250B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13A3F741-FC9D-4AFF-B43C-284461FB5B3C}" type="pres">
      <dgm:prSet presAssocID="{4DCFEA50-00C7-472F-8E78-D3DC0B0E02CA}" presName="node" presStyleLbl="node1" presStyleIdx="4" presStyleCnt="9" custScaleX="161361" custRadScaleRad="100693" custRadScaleInc="-2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9F30D-2FFD-47F6-B809-57715770F957}" type="pres">
      <dgm:prSet presAssocID="{2231437E-D09F-4323-A6B0-2BA6A89D3BF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7EE4323F-C7B3-4EF9-B64B-E1C48693D7A5}" type="pres">
      <dgm:prSet presAssocID="{2231437E-D09F-4323-A6B0-2BA6A89D3BF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16AC94F6-2FC2-49EF-B2F9-E03EF65D3695}" type="pres">
      <dgm:prSet presAssocID="{CAC8947B-8E4A-4A61-9E40-AA1881702A86}" presName="node" presStyleLbl="node1" presStyleIdx="5" presStyleCnt="9" custScaleX="158762" custRadScaleRad="101618" custRadScaleInc="33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EFBAA-E91C-44AE-A950-12816B7A13F4}" type="pres">
      <dgm:prSet presAssocID="{9D001DBD-E538-4EF9-919A-E619B37E0745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E0D9BB1-E108-490C-9842-EE76238773C3}" type="pres">
      <dgm:prSet presAssocID="{9D001DBD-E538-4EF9-919A-E619B37E0745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F436C033-793C-4B98-8AA6-4EF2DB4B59C2}" type="pres">
      <dgm:prSet presAssocID="{F4E72FEC-A855-4A90-8998-C6F1EAD6947F}" presName="node" presStyleLbl="node1" presStyleIdx="6" presStyleCnt="9" custScaleX="130021" custRadScaleRad="98636" custRadScaleInc="26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9C120-0FCA-439F-88D8-1713ECABA8E4}" type="pres">
      <dgm:prSet presAssocID="{7744F23A-D45E-4D7C-9B42-25A0EB35A0A8}" presName="parTrans" presStyleLbl="sibTrans2D1" presStyleIdx="7" presStyleCnt="9"/>
      <dgm:spPr/>
      <dgm:t>
        <a:bodyPr/>
        <a:lstStyle/>
        <a:p>
          <a:endParaRPr lang="en-US"/>
        </a:p>
      </dgm:t>
    </dgm:pt>
    <dgm:pt modelId="{7C424925-0752-4CBF-93C5-399D3D3F728E}" type="pres">
      <dgm:prSet presAssocID="{7744F23A-D45E-4D7C-9B42-25A0EB35A0A8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4BC7722E-034B-4847-A768-AA78AE864462}" type="pres">
      <dgm:prSet presAssocID="{186D167E-639D-4EFE-B759-908D8593750C}" presName="node" presStyleLbl="node1" presStyleIdx="7" presStyleCnt="9" custScaleX="147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3ED8A-24A3-42F8-B163-59A9052753BA}" type="pres">
      <dgm:prSet presAssocID="{7AC2F674-EB3B-4E6D-9F64-5B3CFDBFDFA1}" presName="parTrans" presStyleLbl="sibTrans2D1" presStyleIdx="8" presStyleCnt="9"/>
      <dgm:spPr/>
      <dgm:t>
        <a:bodyPr/>
        <a:lstStyle/>
        <a:p>
          <a:endParaRPr lang="en-US"/>
        </a:p>
      </dgm:t>
    </dgm:pt>
    <dgm:pt modelId="{260A529C-9D26-4903-9CD2-57E1A2F35959}" type="pres">
      <dgm:prSet presAssocID="{7AC2F674-EB3B-4E6D-9F64-5B3CFDBFDFA1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CB26EA04-3352-4FEA-9711-2F013738F0A1}" type="pres">
      <dgm:prSet presAssocID="{3137BA9B-18AF-4DE8-A032-14385C74B0DA}" presName="node" presStyleLbl="node1" presStyleIdx="8" presStyleCnt="9" custScaleX="126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E93B2-84D7-4DEE-A6C6-7DE82793F999}" srcId="{E272BAF8-5A78-407F-9A2D-2F15481FFCD0}" destId="{186D167E-639D-4EFE-B759-908D8593750C}" srcOrd="7" destOrd="0" parTransId="{7744F23A-D45E-4D7C-9B42-25A0EB35A0A8}" sibTransId="{3CD8878D-B88E-477D-9E7C-73A7E9E34E37}"/>
    <dgm:cxn modelId="{919A0902-103E-4843-8D9E-C8143EA770BE}" type="presOf" srcId="{2C275998-603A-46D0-A249-8EC9E27D10C7}" destId="{0ABCE5FD-6E3E-4C21-BCB8-88D8926A0419}" srcOrd="1" destOrd="0" presId="urn:microsoft.com/office/officeart/2005/8/layout/radial5"/>
    <dgm:cxn modelId="{51B63D2C-ED9E-4373-B427-C65572CD1F94}" type="presOf" srcId="{033CFAFD-A1F1-4204-A038-7F0B5D0176EC}" destId="{74208A97-E751-44B1-834F-FB7022CB095B}" srcOrd="0" destOrd="0" presId="urn:microsoft.com/office/officeart/2005/8/layout/radial5"/>
    <dgm:cxn modelId="{C3DCBCEE-9BCE-41CB-A276-D107B7B28F2E}" type="presOf" srcId="{77E17886-8662-446E-A016-399FBC13D466}" destId="{21F8B8FA-34AD-47FF-89F6-7510684FD372}" srcOrd="1" destOrd="0" presId="urn:microsoft.com/office/officeart/2005/8/layout/radial5"/>
    <dgm:cxn modelId="{1E9299C0-E176-4F61-80BB-052478327E3B}" srcId="{E272BAF8-5A78-407F-9A2D-2F15481FFCD0}" destId="{D3FF49BB-F846-499E-A107-9B79AB71970D}" srcOrd="2" destOrd="0" parTransId="{2C275998-603A-46D0-A249-8EC9E27D10C7}" sibTransId="{F35359CA-8321-4413-A58D-C8F3D208046F}"/>
    <dgm:cxn modelId="{47A8DFBD-0C93-4C65-A22C-1060E90BD562}" srcId="{E272BAF8-5A78-407F-9A2D-2F15481FFCD0}" destId="{C350E0D7-CF91-464A-80DF-CDEC36914094}" srcOrd="0" destOrd="0" parTransId="{033CFAFD-A1F1-4204-A038-7F0B5D0176EC}" sibTransId="{0F77AD0D-93E5-4A12-8E89-091378C76D65}"/>
    <dgm:cxn modelId="{4029F691-52AE-42EE-9DEA-974134AAA1C0}" srcId="{E272BAF8-5A78-407F-9A2D-2F15481FFCD0}" destId="{F2D95EC0-F05C-49C6-A88B-56529BB91D0D}" srcOrd="1" destOrd="0" parTransId="{77E17886-8662-446E-A016-399FBC13D466}" sibTransId="{37BC60C1-480F-4611-AA34-35775DD64018}"/>
    <dgm:cxn modelId="{CD863B3F-4C06-43AC-A80F-549A976F80B9}" type="presOf" srcId="{CAC8947B-8E4A-4A61-9E40-AA1881702A86}" destId="{16AC94F6-2FC2-49EF-B2F9-E03EF65D3695}" srcOrd="0" destOrd="0" presId="urn:microsoft.com/office/officeart/2005/8/layout/radial5"/>
    <dgm:cxn modelId="{5F2086D7-6CF3-46A7-9885-64D17A5C02FD}" srcId="{E272BAF8-5A78-407F-9A2D-2F15481FFCD0}" destId="{F4E72FEC-A855-4A90-8998-C6F1EAD6947F}" srcOrd="6" destOrd="0" parTransId="{9D001DBD-E538-4EF9-919A-E619B37E0745}" sibTransId="{5A64B8AA-F016-4FEB-9B0D-9802CE8F79B1}"/>
    <dgm:cxn modelId="{461A44E2-3361-4670-93B5-1D32EAAA0427}" type="presOf" srcId="{7744F23A-D45E-4D7C-9B42-25A0EB35A0A8}" destId="{C5B9C120-0FCA-439F-88D8-1713ECABA8E4}" srcOrd="0" destOrd="0" presId="urn:microsoft.com/office/officeart/2005/8/layout/radial5"/>
    <dgm:cxn modelId="{CD8BCCF6-9F54-4BF4-8244-C77DBB96FAE5}" type="presOf" srcId="{9D001DBD-E538-4EF9-919A-E619B37E0745}" destId="{1E0D9BB1-E108-490C-9842-EE76238773C3}" srcOrd="1" destOrd="0" presId="urn:microsoft.com/office/officeart/2005/8/layout/radial5"/>
    <dgm:cxn modelId="{EA52911F-9AF9-4DD9-AF85-72CEA432EFE6}" type="presOf" srcId="{7AC2F674-EB3B-4E6D-9F64-5B3CFDBFDFA1}" destId="{260A529C-9D26-4903-9CD2-57E1A2F35959}" srcOrd="1" destOrd="0" presId="urn:microsoft.com/office/officeart/2005/8/layout/radial5"/>
    <dgm:cxn modelId="{459CF3B9-B275-4E98-A502-04DA4B2F80DE}" type="presOf" srcId="{4DCFEA50-00C7-472F-8E78-D3DC0B0E02CA}" destId="{13A3F741-FC9D-4AFF-B43C-284461FB5B3C}" srcOrd="0" destOrd="0" presId="urn:microsoft.com/office/officeart/2005/8/layout/radial5"/>
    <dgm:cxn modelId="{3072FA70-B515-4990-B197-295FA7324663}" type="presOf" srcId="{033CFAFD-A1F1-4204-A038-7F0B5D0176EC}" destId="{7B040DF0-27FB-4906-8EDC-17E068EB4408}" srcOrd="1" destOrd="0" presId="urn:microsoft.com/office/officeart/2005/8/layout/radial5"/>
    <dgm:cxn modelId="{0D584868-AB4F-4058-88E7-689B83654420}" srcId="{E272BAF8-5A78-407F-9A2D-2F15481FFCD0}" destId="{CAC8947B-8E4A-4A61-9E40-AA1881702A86}" srcOrd="5" destOrd="0" parTransId="{2231437E-D09F-4323-A6B0-2BA6A89D3BFF}" sibTransId="{BF14087D-B744-4A8F-BC04-DEC841879A32}"/>
    <dgm:cxn modelId="{5C25FF37-650B-4C12-A2FA-51884145D29F}" type="presOf" srcId="{A6B4C3CF-8CFD-4D03-B797-8F1BA9AB0806}" destId="{588F0722-945C-4C82-B383-3A4EFB35E073}" srcOrd="0" destOrd="0" presId="urn:microsoft.com/office/officeart/2005/8/layout/radial5"/>
    <dgm:cxn modelId="{1D036027-D407-405D-8D3C-D21F58830672}" type="presOf" srcId="{9D001DBD-E538-4EF9-919A-E619B37E0745}" destId="{4B6EFBAA-E91C-44AE-A950-12816B7A13F4}" srcOrd="0" destOrd="0" presId="urn:microsoft.com/office/officeart/2005/8/layout/radial5"/>
    <dgm:cxn modelId="{CE302B3B-5A9A-4E9A-8AAE-BC91A3183552}" type="presOf" srcId="{2C275998-603A-46D0-A249-8EC9E27D10C7}" destId="{50845982-735D-4A15-9A18-A167F70DDDD3}" srcOrd="0" destOrd="0" presId="urn:microsoft.com/office/officeart/2005/8/layout/radial5"/>
    <dgm:cxn modelId="{0EAA12DA-9C9D-4F6B-84CC-17353BE521E2}" type="presOf" srcId="{186D167E-639D-4EFE-B759-908D8593750C}" destId="{4BC7722E-034B-4847-A768-AA78AE864462}" srcOrd="0" destOrd="0" presId="urn:microsoft.com/office/officeart/2005/8/layout/radial5"/>
    <dgm:cxn modelId="{1E7AC034-4EEB-4C8F-B96C-3ADF03A45E07}" type="presOf" srcId="{FC5AC2BD-08B1-4B0E-B22A-8FC7DE52250B}" destId="{8E19E331-70FA-41A8-B09D-C3908D3D2816}" srcOrd="0" destOrd="0" presId="urn:microsoft.com/office/officeart/2005/8/layout/radial5"/>
    <dgm:cxn modelId="{4E38D111-C7D6-432B-BE00-1DBE427FAF99}" type="presOf" srcId="{77E17886-8662-446E-A016-399FBC13D466}" destId="{8041141A-2847-40C1-863E-479FE6A76AD5}" srcOrd="0" destOrd="0" presId="urn:microsoft.com/office/officeart/2005/8/layout/radial5"/>
    <dgm:cxn modelId="{86E3D962-B2D7-4C09-ADD8-7062B44CFA22}" type="presOf" srcId="{F2D95EC0-F05C-49C6-A88B-56529BB91D0D}" destId="{D4BE8955-F800-4160-9053-4ADD8B057A42}" srcOrd="0" destOrd="0" presId="urn:microsoft.com/office/officeart/2005/8/layout/radial5"/>
    <dgm:cxn modelId="{8865067C-7AAD-41CD-9273-6DA2D739AC20}" type="presOf" srcId="{DEE6538D-516E-4335-978B-0306F0EEF104}" destId="{87C038C9-2BBF-442E-9890-10322BA6E811}" srcOrd="1" destOrd="0" presId="urn:microsoft.com/office/officeart/2005/8/layout/radial5"/>
    <dgm:cxn modelId="{471CEE8C-52DD-4B5A-A9DE-F9439C1AB714}" type="presOf" srcId="{7744F23A-D45E-4D7C-9B42-25A0EB35A0A8}" destId="{7C424925-0752-4CBF-93C5-399D3D3F728E}" srcOrd="1" destOrd="0" presId="urn:microsoft.com/office/officeart/2005/8/layout/radial5"/>
    <dgm:cxn modelId="{4DCA1D8F-2700-4138-9944-D9774503E5AA}" type="presOf" srcId="{F4E72FEC-A855-4A90-8998-C6F1EAD6947F}" destId="{F436C033-793C-4B98-8AA6-4EF2DB4B59C2}" srcOrd="0" destOrd="0" presId="urn:microsoft.com/office/officeart/2005/8/layout/radial5"/>
    <dgm:cxn modelId="{8FC5876F-FCC2-4483-AD41-99F9ECE6E169}" type="presOf" srcId="{90E508B3-CDF9-4A86-B86B-ED8DA2938FE7}" destId="{14412767-2D7E-4F85-BCF7-8E1A076FDF99}" srcOrd="0" destOrd="0" presId="urn:microsoft.com/office/officeart/2005/8/layout/radial5"/>
    <dgm:cxn modelId="{FFA0F7D8-B16C-4635-8CD3-E25021577B93}" type="presOf" srcId="{7AC2F674-EB3B-4E6D-9F64-5B3CFDBFDFA1}" destId="{B743ED8A-24A3-42F8-B163-59A9052753BA}" srcOrd="0" destOrd="0" presId="urn:microsoft.com/office/officeart/2005/8/layout/radial5"/>
    <dgm:cxn modelId="{D9EA704C-429F-4616-B4FE-FD350CBDE835}" type="presOf" srcId="{FC5AC2BD-08B1-4B0E-B22A-8FC7DE52250B}" destId="{6AFE3E07-2291-4D03-A7CA-CC63D87C4AF3}" srcOrd="1" destOrd="0" presId="urn:microsoft.com/office/officeart/2005/8/layout/radial5"/>
    <dgm:cxn modelId="{51CC0663-F0AE-4186-89F4-BEA5B8DCCC82}" type="presOf" srcId="{2231437E-D09F-4323-A6B0-2BA6A89D3BFF}" destId="{7EE4323F-C7B3-4EF9-B64B-E1C48693D7A5}" srcOrd="1" destOrd="0" presId="urn:microsoft.com/office/officeart/2005/8/layout/radial5"/>
    <dgm:cxn modelId="{4B11DF0B-92AE-4726-B46A-60763871166A}" type="presOf" srcId="{2231437E-D09F-4323-A6B0-2BA6A89D3BFF}" destId="{D709F30D-2FFD-47F6-B809-57715770F957}" srcOrd="0" destOrd="0" presId="urn:microsoft.com/office/officeart/2005/8/layout/radial5"/>
    <dgm:cxn modelId="{E17A0F09-AEC8-4690-B5B6-28CDE0B7C6A3}" srcId="{E272BAF8-5A78-407F-9A2D-2F15481FFCD0}" destId="{3137BA9B-18AF-4DE8-A032-14385C74B0DA}" srcOrd="8" destOrd="0" parTransId="{7AC2F674-EB3B-4E6D-9F64-5B3CFDBFDFA1}" sibTransId="{91FB1384-FEBB-47FD-97F8-DFC0B450ABAC}"/>
    <dgm:cxn modelId="{943D2FC8-CDDB-4E5D-A8A2-1F81DB11768C}" type="presOf" srcId="{3137BA9B-18AF-4DE8-A032-14385C74B0DA}" destId="{CB26EA04-3352-4FEA-9711-2F013738F0A1}" srcOrd="0" destOrd="0" presId="urn:microsoft.com/office/officeart/2005/8/layout/radial5"/>
    <dgm:cxn modelId="{B0FCC476-A44E-4DE6-9666-6FF2FF85C069}" type="presOf" srcId="{E272BAF8-5A78-407F-9A2D-2F15481FFCD0}" destId="{7E326A14-FBCA-476A-9037-F29B699E3DE0}" srcOrd="0" destOrd="0" presId="urn:microsoft.com/office/officeart/2005/8/layout/radial5"/>
    <dgm:cxn modelId="{77013979-E99C-458F-9667-8C9C1E7112C0}" type="presOf" srcId="{D3FF49BB-F846-499E-A107-9B79AB71970D}" destId="{193A9940-E0F1-4D70-A974-035163494446}" srcOrd="0" destOrd="0" presId="urn:microsoft.com/office/officeart/2005/8/layout/radial5"/>
    <dgm:cxn modelId="{B859C9E4-DB7C-41CE-B878-273D000C3F28}" type="presOf" srcId="{DEE6538D-516E-4335-978B-0306F0EEF104}" destId="{7579EFDC-8D3F-4CE9-82E6-1EEA01C3A074}" srcOrd="0" destOrd="0" presId="urn:microsoft.com/office/officeart/2005/8/layout/radial5"/>
    <dgm:cxn modelId="{FF485B95-FEEC-4B7A-953C-918B0ED0AE21}" type="presOf" srcId="{C350E0D7-CF91-464A-80DF-CDEC36914094}" destId="{3A9E427A-AEEB-4EDC-B2ED-5D4E142CAA3E}" srcOrd="0" destOrd="0" presId="urn:microsoft.com/office/officeart/2005/8/layout/radial5"/>
    <dgm:cxn modelId="{DBECCE91-E838-4958-A89A-21AD323E3E37}" srcId="{E272BAF8-5A78-407F-9A2D-2F15481FFCD0}" destId="{4DCFEA50-00C7-472F-8E78-D3DC0B0E02CA}" srcOrd="4" destOrd="0" parTransId="{FC5AC2BD-08B1-4B0E-B22A-8FC7DE52250B}" sibTransId="{F6F0512D-3495-47F9-A3ED-BA9844124C67}"/>
    <dgm:cxn modelId="{2278DAE1-93A9-4051-8775-AC1F8BAA76EC}" srcId="{E272BAF8-5A78-407F-9A2D-2F15481FFCD0}" destId="{90E508B3-CDF9-4A86-B86B-ED8DA2938FE7}" srcOrd="3" destOrd="0" parTransId="{DEE6538D-516E-4335-978B-0306F0EEF104}" sibTransId="{380657C7-82BB-4D15-B64F-8C834FDE2D66}"/>
    <dgm:cxn modelId="{806FF807-2C59-41B9-8723-831A107BA8E2}" srcId="{A6B4C3CF-8CFD-4D03-B797-8F1BA9AB0806}" destId="{E272BAF8-5A78-407F-9A2D-2F15481FFCD0}" srcOrd="0" destOrd="0" parTransId="{B83403FB-3893-401B-AD99-FB92FE438A0A}" sibTransId="{F7376ED9-6C8C-4B93-9557-5F2BFC5DA9BB}"/>
    <dgm:cxn modelId="{8FABBDF4-6619-43D5-B806-CC0D83DC129E}" type="presParOf" srcId="{588F0722-945C-4C82-B383-3A4EFB35E073}" destId="{7E326A14-FBCA-476A-9037-F29B699E3DE0}" srcOrd="0" destOrd="0" presId="urn:microsoft.com/office/officeart/2005/8/layout/radial5"/>
    <dgm:cxn modelId="{583762F8-5062-4C2D-83A8-C356FB14A705}" type="presParOf" srcId="{588F0722-945C-4C82-B383-3A4EFB35E073}" destId="{74208A97-E751-44B1-834F-FB7022CB095B}" srcOrd="1" destOrd="0" presId="urn:microsoft.com/office/officeart/2005/8/layout/radial5"/>
    <dgm:cxn modelId="{D1753318-BC12-402B-A826-43961E6E093E}" type="presParOf" srcId="{74208A97-E751-44B1-834F-FB7022CB095B}" destId="{7B040DF0-27FB-4906-8EDC-17E068EB4408}" srcOrd="0" destOrd="0" presId="urn:microsoft.com/office/officeart/2005/8/layout/radial5"/>
    <dgm:cxn modelId="{A6FE176D-8ABF-4B0C-8A92-363DFA1FB5BB}" type="presParOf" srcId="{588F0722-945C-4C82-B383-3A4EFB35E073}" destId="{3A9E427A-AEEB-4EDC-B2ED-5D4E142CAA3E}" srcOrd="2" destOrd="0" presId="urn:microsoft.com/office/officeart/2005/8/layout/radial5"/>
    <dgm:cxn modelId="{C4BF34E5-BC78-4433-82E5-EA6BE74726EE}" type="presParOf" srcId="{588F0722-945C-4C82-B383-3A4EFB35E073}" destId="{8041141A-2847-40C1-863E-479FE6A76AD5}" srcOrd="3" destOrd="0" presId="urn:microsoft.com/office/officeart/2005/8/layout/radial5"/>
    <dgm:cxn modelId="{80EA4165-8B63-49F1-9486-4A92DADF22DF}" type="presParOf" srcId="{8041141A-2847-40C1-863E-479FE6A76AD5}" destId="{21F8B8FA-34AD-47FF-89F6-7510684FD372}" srcOrd="0" destOrd="0" presId="urn:microsoft.com/office/officeart/2005/8/layout/radial5"/>
    <dgm:cxn modelId="{0AE127BD-A0A7-4619-AF27-85D99CCA2816}" type="presParOf" srcId="{588F0722-945C-4C82-B383-3A4EFB35E073}" destId="{D4BE8955-F800-4160-9053-4ADD8B057A42}" srcOrd="4" destOrd="0" presId="urn:microsoft.com/office/officeart/2005/8/layout/radial5"/>
    <dgm:cxn modelId="{3CC7BB6C-FAF2-47F9-94AD-2E8A4EAFC283}" type="presParOf" srcId="{588F0722-945C-4C82-B383-3A4EFB35E073}" destId="{50845982-735D-4A15-9A18-A167F70DDDD3}" srcOrd="5" destOrd="0" presId="urn:microsoft.com/office/officeart/2005/8/layout/radial5"/>
    <dgm:cxn modelId="{A5BC5D12-92C6-456A-A7F3-5367453B4268}" type="presParOf" srcId="{50845982-735D-4A15-9A18-A167F70DDDD3}" destId="{0ABCE5FD-6E3E-4C21-BCB8-88D8926A0419}" srcOrd="0" destOrd="0" presId="urn:microsoft.com/office/officeart/2005/8/layout/radial5"/>
    <dgm:cxn modelId="{BCBE6B7A-2908-48FC-A583-59EE04C7E85E}" type="presParOf" srcId="{588F0722-945C-4C82-B383-3A4EFB35E073}" destId="{193A9940-E0F1-4D70-A974-035163494446}" srcOrd="6" destOrd="0" presId="urn:microsoft.com/office/officeart/2005/8/layout/radial5"/>
    <dgm:cxn modelId="{1EE8BCED-54B8-47E7-922A-7671F9103571}" type="presParOf" srcId="{588F0722-945C-4C82-B383-3A4EFB35E073}" destId="{7579EFDC-8D3F-4CE9-82E6-1EEA01C3A074}" srcOrd="7" destOrd="0" presId="urn:microsoft.com/office/officeart/2005/8/layout/radial5"/>
    <dgm:cxn modelId="{2DCBDA33-08FE-4DEE-BE5A-414B765F2EA8}" type="presParOf" srcId="{7579EFDC-8D3F-4CE9-82E6-1EEA01C3A074}" destId="{87C038C9-2BBF-442E-9890-10322BA6E811}" srcOrd="0" destOrd="0" presId="urn:microsoft.com/office/officeart/2005/8/layout/radial5"/>
    <dgm:cxn modelId="{088E8057-7A8A-4210-82D8-1CB5C08498FD}" type="presParOf" srcId="{588F0722-945C-4C82-B383-3A4EFB35E073}" destId="{14412767-2D7E-4F85-BCF7-8E1A076FDF99}" srcOrd="8" destOrd="0" presId="urn:microsoft.com/office/officeart/2005/8/layout/radial5"/>
    <dgm:cxn modelId="{856BFA9A-6AC9-4D02-9E52-9FDB9FC1C32B}" type="presParOf" srcId="{588F0722-945C-4C82-B383-3A4EFB35E073}" destId="{8E19E331-70FA-41A8-B09D-C3908D3D2816}" srcOrd="9" destOrd="0" presId="urn:microsoft.com/office/officeart/2005/8/layout/radial5"/>
    <dgm:cxn modelId="{9262AB22-D38B-41FD-9DB6-5404AC5F8DAE}" type="presParOf" srcId="{8E19E331-70FA-41A8-B09D-C3908D3D2816}" destId="{6AFE3E07-2291-4D03-A7CA-CC63D87C4AF3}" srcOrd="0" destOrd="0" presId="urn:microsoft.com/office/officeart/2005/8/layout/radial5"/>
    <dgm:cxn modelId="{617CB28E-778D-4A90-BBD0-CDB73E8CD1B0}" type="presParOf" srcId="{588F0722-945C-4C82-B383-3A4EFB35E073}" destId="{13A3F741-FC9D-4AFF-B43C-284461FB5B3C}" srcOrd="10" destOrd="0" presId="urn:microsoft.com/office/officeart/2005/8/layout/radial5"/>
    <dgm:cxn modelId="{349FEF24-4F7F-4690-9FA8-64A6BEA53B6B}" type="presParOf" srcId="{588F0722-945C-4C82-B383-3A4EFB35E073}" destId="{D709F30D-2FFD-47F6-B809-57715770F957}" srcOrd="11" destOrd="0" presId="urn:microsoft.com/office/officeart/2005/8/layout/radial5"/>
    <dgm:cxn modelId="{8BB6C22F-9FB6-42AA-B61B-7C7B01856961}" type="presParOf" srcId="{D709F30D-2FFD-47F6-B809-57715770F957}" destId="{7EE4323F-C7B3-4EF9-B64B-E1C48693D7A5}" srcOrd="0" destOrd="0" presId="urn:microsoft.com/office/officeart/2005/8/layout/radial5"/>
    <dgm:cxn modelId="{CAE481AE-1D05-4214-A0C1-E2CE5C7BFEBB}" type="presParOf" srcId="{588F0722-945C-4C82-B383-3A4EFB35E073}" destId="{16AC94F6-2FC2-49EF-B2F9-E03EF65D3695}" srcOrd="12" destOrd="0" presId="urn:microsoft.com/office/officeart/2005/8/layout/radial5"/>
    <dgm:cxn modelId="{4A623310-4572-4BBA-B0DF-D5D61C22B57E}" type="presParOf" srcId="{588F0722-945C-4C82-B383-3A4EFB35E073}" destId="{4B6EFBAA-E91C-44AE-A950-12816B7A13F4}" srcOrd="13" destOrd="0" presId="urn:microsoft.com/office/officeart/2005/8/layout/radial5"/>
    <dgm:cxn modelId="{BE548629-5323-4996-8C96-4505B09D0DA4}" type="presParOf" srcId="{4B6EFBAA-E91C-44AE-A950-12816B7A13F4}" destId="{1E0D9BB1-E108-490C-9842-EE76238773C3}" srcOrd="0" destOrd="0" presId="urn:microsoft.com/office/officeart/2005/8/layout/radial5"/>
    <dgm:cxn modelId="{6D4A2A25-3B1A-4F5F-A88D-4AC569D2C763}" type="presParOf" srcId="{588F0722-945C-4C82-B383-3A4EFB35E073}" destId="{F436C033-793C-4B98-8AA6-4EF2DB4B59C2}" srcOrd="14" destOrd="0" presId="urn:microsoft.com/office/officeart/2005/8/layout/radial5"/>
    <dgm:cxn modelId="{05B08DEF-1AA4-476E-9554-D25BBAD0B97B}" type="presParOf" srcId="{588F0722-945C-4C82-B383-3A4EFB35E073}" destId="{C5B9C120-0FCA-439F-88D8-1713ECABA8E4}" srcOrd="15" destOrd="0" presId="urn:microsoft.com/office/officeart/2005/8/layout/radial5"/>
    <dgm:cxn modelId="{AF0847C2-057C-49B9-AF1B-85C00B482D2D}" type="presParOf" srcId="{C5B9C120-0FCA-439F-88D8-1713ECABA8E4}" destId="{7C424925-0752-4CBF-93C5-399D3D3F728E}" srcOrd="0" destOrd="0" presId="urn:microsoft.com/office/officeart/2005/8/layout/radial5"/>
    <dgm:cxn modelId="{485A77CE-A9A8-4FF2-9135-575A7666B10A}" type="presParOf" srcId="{588F0722-945C-4C82-B383-3A4EFB35E073}" destId="{4BC7722E-034B-4847-A768-AA78AE864462}" srcOrd="16" destOrd="0" presId="urn:microsoft.com/office/officeart/2005/8/layout/radial5"/>
    <dgm:cxn modelId="{BEAFB01A-0A49-4E20-99FC-2C5D9684229C}" type="presParOf" srcId="{588F0722-945C-4C82-B383-3A4EFB35E073}" destId="{B743ED8A-24A3-42F8-B163-59A9052753BA}" srcOrd="17" destOrd="0" presId="urn:microsoft.com/office/officeart/2005/8/layout/radial5"/>
    <dgm:cxn modelId="{F7627F04-66EB-4EC7-B898-C127C9C291CE}" type="presParOf" srcId="{B743ED8A-24A3-42F8-B163-59A9052753BA}" destId="{260A529C-9D26-4903-9CD2-57E1A2F35959}" srcOrd="0" destOrd="0" presId="urn:microsoft.com/office/officeart/2005/8/layout/radial5"/>
    <dgm:cxn modelId="{B41FAC9F-8906-4DF8-9CC9-CC9889593E72}" type="presParOf" srcId="{588F0722-945C-4C82-B383-3A4EFB35E073}" destId="{CB26EA04-3352-4FEA-9711-2F013738F0A1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DD5CF-6382-4994-A2BC-E27A729E9319}" type="doc">
      <dgm:prSet loTypeId="urn:microsoft.com/office/officeart/2005/8/layout/radial1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30BECD-062C-410A-B99E-885E97905910}">
      <dgm:prSet phldrT="[Text]" custT="1"/>
      <dgm:spPr/>
      <dgm:t>
        <a:bodyPr/>
        <a:lstStyle/>
        <a:p>
          <a:r>
            <a:rPr lang="en-US" sz="28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কর্ডাটা 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EC6754-1AD8-4D4D-AF22-F9EF96317C47}" type="parTrans" cxnId="{7B087958-9A71-4EC1-956B-40DD6542CB16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AA546BC-FC51-431C-B585-75F03E9556EE}" type="sibTrans" cxnId="{7B087958-9A71-4EC1-956B-40DD6542CB16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10BEC98-F881-4776-8E7F-DCFE0233845F}">
      <dgm:prSet phldrT="[Text]" custT="1"/>
      <dgm:spPr/>
      <dgm:t>
        <a:bodyPr/>
        <a:lstStyle/>
        <a:p>
          <a:r>
            <a:rPr lang="en-US" sz="28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ইউরোকর্ডাটা 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E4ABE9D-A860-4DEE-9EE1-9C208E4B1260}" type="parTrans" cxnId="{81D5349E-0A83-419D-ADFE-9B698CD515AE}">
      <dgm:prSet custT="1"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18F83E0-76BE-45DC-B607-B99CE4CDE890}" type="sibTrans" cxnId="{81D5349E-0A83-419D-ADFE-9B698CD515A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65A331-C86B-4071-8216-34AC11DB463B}">
      <dgm:prSet phldrT="[Text]" custT="1"/>
      <dgm:spPr/>
      <dgm:t>
        <a:bodyPr/>
        <a:lstStyle/>
        <a:p>
          <a:r>
            <a:rPr lang="en-US" sz="28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সেফালোকর্ডাটা 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5EC4DA-8E93-47E5-9297-59062D122236}" type="parTrans" cxnId="{E9608B96-0ACA-4917-928D-D4E631F53FE7}">
      <dgm:prSet custT="1"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5FF15A8-8F3F-4767-A9F1-3447087493C0}" type="sibTrans" cxnId="{E9608B96-0ACA-4917-928D-D4E631F53FE7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60C27-BF8B-400C-83D8-129622C35105}">
      <dgm:prSet phldrT="[Text]" custT="1"/>
      <dgm:spPr/>
      <dgm:t>
        <a:bodyPr/>
        <a:lstStyle/>
        <a:p>
          <a:r>
            <a:rPr lang="en-US" sz="28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ভার্টিব্রাটা 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68C91CC-34C0-43C4-8A9E-09A3AFE5A44C}" type="parTrans" cxnId="{BA799552-A35E-445F-AE57-5FDB1DFCC71A}">
      <dgm:prSet custT="1"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00C1A2-A053-4309-A526-9B13DE320DA5}" type="sibTrans" cxnId="{BA799552-A35E-445F-AE57-5FDB1DFCC71A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F5D27F-1686-4313-86B0-B683F576EBDA}" type="pres">
      <dgm:prSet presAssocID="{905DD5CF-6382-4994-A2BC-E27A729E93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D6935-78F7-460A-A2A4-7AEB497D527B}" type="pres">
      <dgm:prSet presAssocID="{E030BECD-062C-410A-B99E-885E97905910}" presName="centerShape" presStyleLbl="node0" presStyleIdx="0" presStyleCnt="1" custLinFactNeighborX="211" custLinFactNeighborY="-2333"/>
      <dgm:spPr/>
      <dgm:t>
        <a:bodyPr/>
        <a:lstStyle/>
        <a:p>
          <a:endParaRPr lang="en-US"/>
        </a:p>
      </dgm:t>
    </dgm:pt>
    <dgm:pt modelId="{A2CB0060-AD9A-4987-9329-8A15C96313AA}" type="pres">
      <dgm:prSet presAssocID="{6E4ABE9D-A860-4DEE-9EE1-9C208E4B1260}" presName="Name9" presStyleLbl="parChTrans1D2" presStyleIdx="0" presStyleCnt="3"/>
      <dgm:spPr/>
      <dgm:t>
        <a:bodyPr/>
        <a:lstStyle/>
        <a:p>
          <a:endParaRPr lang="en-US"/>
        </a:p>
      </dgm:t>
    </dgm:pt>
    <dgm:pt modelId="{54D73FF3-AC74-409D-A100-44907BCE68BF}" type="pres">
      <dgm:prSet presAssocID="{6E4ABE9D-A860-4DEE-9EE1-9C208E4B126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42F31CD-8AAB-41FA-B741-2E0C04E67B92}" type="pres">
      <dgm:prSet presAssocID="{110BEC98-F881-4776-8E7F-DCFE0233845F}" presName="node" presStyleLbl="node1" presStyleIdx="0" presStyleCnt="3" custScaleX="116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F6A66-9769-41F0-9D9B-AB1B7600AE75}" type="pres">
      <dgm:prSet presAssocID="{405EC4DA-8E93-47E5-9297-59062D122236}" presName="Name9" presStyleLbl="parChTrans1D2" presStyleIdx="1" presStyleCnt="3"/>
      <dgm:spPr/>
      <dgm:t>
        <a:bodyPr/>
        <a:lstStyle/>
        <a:p>
          <a:endParaRPr lang="en-US"/>
        </a:p>
      </dgm:t>
    </dgm:pt>
    <dgm:pt modelId="{D5BA43B0-54E8-417D-B530-C053F5A55603}" type="pres">
      <dgm:prSet presAssocID="{405EC4DA-8E93-47E5-9297-59062D12223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992C748-82D5-4EFD-A2A8-845D9CA5343D}" type="pres">
      <dgm:prSet presAssocID="{CE65A331-C86B-4071-8216-34AC11DB463B}" presName="node" presStyleLbl="node1" presStyleIdx="1" presStyleCnt="3" custScaleX="121669" custScaleY="86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5FCB4-F7B7-4DBF-891B-07D9CD0D82E4}" type="pres">
      <dgm:prSet presAssocID="{B68C91CC-34C0-43C4-8A9E-09A3AFE5A44C}" presName="Name9" presStyleLbl="parChTrans1D2" presStyleIdx="2" presStyleCnt="3"/>
      <dgm:spPr/>
      <dgm:t>
        <a:bodyPr/>
        <a:lstStyle/>
        <a:p>
          <a:endParaRPr lang="en-US"/>
        </a:p>
      </dgm:t>
    </dgm:pt>
    <dgm:pt modelId="{39B3F8EA-A201-4A81-BC0A-ADB29EC9D06C}" type="pres">
      <dgm:prSet presAssocID="{B68C91CC-34C0-43C4-8A9E-09A3AFE5A44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264F359-0EA6-4953-8F1F-AAB08D29B0B0}" type="pres">
      <dgm:prSet presAssocID="{83660C27-BF8B-400C-83D8-129622C351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E1C72D-63A1-4FA2-8A10-2AEBA17AC1CA}" type="presOf" srcId="{110BEC98-F881-4776-8E7F-DCFE0233845F}" destId="{242F31CD-8AAB-41FA-B741-2E0C04E67B92}" srcOrd="0" destOrd="0" presId="urn:microsoft.com/office/officeart/2005/8/layout/radial1"/>
    <dgm:cxn modelId="{E9608B96-0ACA-4917-928D-D4E631F53FE7}" srcId="{E030BECD-062C-410A-B99E-885E97905910}" destId="{CE65A331-C86B-4071-8216-34AC11DB463B}" srcOrd="1" destOrd="0" parTransId="{405EC4DA-8E93-47E5-9297-59062D122236}" sibTransId="{75FF15A8-8F3F-4767-A9F1-3447087493C0}"/>
    <dgm:cxn modelId="{B1DEA75E-733D-4141-9C14-8BBA94AA0F07}" type="presOf" srcId="{CE65A331-C86B-4071-8216-34AC11DB463B}" destId="{1992C748-82D5-4EFD-A2A8-845D9CA5343D}" srcOrd="0" destOrd="0" presId="urn:microsoft.com/office/officeart/2005/8/layout/radial1"/>
    <dgm:cxn modelId="{8FC582DD-199C-44B2-A7DA-B8468CD1BFD9}" type="presOf" srcId="{E030BECD-062C-410A-B99E-885E97905910}" destId="{D1AD6935-78F7-460A-A2A4-7AEB497D527B}" srcOrd="0" destOrd="0" presId="urn:microsoft.com/office/officeart/2005/8/layout/radial1"/>
    <dgm:cxn modelId="{81D5349E-0A83-419D-ADFE-9B698CD515AE}" srcId="{E030BECD-062C-410A-B99E-885E97905910}" destId="{110BEC98-F881-4776-8E7F-DCFE0233845F}" srcOrd="0" destOrd="0" parTransId="{6E4ABE9D-A860-4DEE-9EE1-9C208E4B1260}" sibTransId="{118F83E0-76BE-45DC-B607-B99CE4CDE890}"/>
    <dgm:cxn modelId="{A4BAD49B-13AC-4920-AB51-3D9694BA2C78}" type="presOf" srcId="{905DD5CF-6382-4994-A2BC-E27A729E9319}" destId="{47F5D27F-1686-4313-86B0-B683F576EBDA}" srcOrd="0" destOrd="0" presId="urn:microsoft.com/office/officeart/2005/8/layout/radial1"/>
    <dgm:cxn modelId="{D5F93DD5-328F-4D39-BF37-4639C623E4F3}" type="presOf" srcId="{B68C91CC-34C0-43C4-8A9E-09A3AFE5A44C}" destId="{2815FCB4-F7B7-4DBF-891B-07D9CD0D82E4}" srcOrd="0" destOrd="0" presId="urn:microsoft.com/office/officeart/2005/8/layout/radial1"/>
    <dgm:cxn modelId="{B11D9B02-5617-4584-AC95-9F9783E6AB90}" type="presOf" srcId="{6E4ABE9D-A860-4DEE-9EE1-9C208E4B1260}" destId="{54D73FF3-AC74-409D-A100-44907BCE68BF}" srcOrd="1" destOrd="0" presId="urn:microsoft.com/office/officeart/2005/8/layout/radial1"/>
    <dgm:cxn modelId="{7B087958-9A71-4EC1-956B-40DD6542CB16}" srcId="{905DD5CF-6382-4994-A2BC-E27A729E9319}" destId="{E030BECD-062C-410A-B99E-885E97905910}" srcOrd="0" destOrd="0" parTransId="{80EC6754-1AD8-4D4D-AF22-F9EF96317C47}" sibTransId="{1AA546BC-FC51-431C-B585-75F03E9556EE}"/>
    <dgm:cxn modelId="{D01FCD9D-C043-4CF0-8BE8-1EB0982300B2}" type="presOf" srcId="{83660C27-BF8B-400C-83D8-129622C35105}" destId="{9264F359-0EA6-4953-8F1F-AAB08D29B0B0}" srcOrd="0" destOrd="0" presId="urn:microsoft.com/office/officeart/2005/8/layout/radial1"/>
    <dgm:cxn modelId="{E6D390DF-4D4C-457F-A20D-C093FD2478F5}" type="presOf" srcId="{405EC4DA-8E93-47E5-9297-59062D122236}" destId="{08BF6A66-9769-41F0-9D9B-AB1B7600AE75}" srcOrd="0" destOrd="0" presId="urn:microsoft.com/office/officeart/2005/8/layout/radial1"/>
    <dgm:cxn modelId="{252F2F2B-0BEF-4E0E-8C2E-4EBD9CACF6A1}" type="presOf" srcId="{405EC4DA-8E93-47E5-9297-59062D122236}" destId="{D5BA43B0-54E8-417D-B530-C053F5A55603}" srcOrd="1" destOrd="0" presId="urn:microsoft.com/office/officeart/2005/8/layout/radial1"/>
    <dgm:cxn modelId="{BA799552-A35E-445F-AE57-5FDB1DFCC71A}" srcId="{E030BECD-062C-410A-B99E-885E97905910}" destId="{83660C27-BF8B-400C-83D8-129622C35105}" srcOrd="2" destOrd="0" parTransId="{B68C91CC-34C0-43C4-8A9E-09A3AFE5A44C}" sibTransId="{9000C1A2-A053-4309-A526-9B13DE320DA5}"/>
    <dgm:cxn modelId="{5AF8857C-561C-4F75-B5CC-B9350E35E1DD}" type="presOf" srcId="{6E4ABE9D-A860-4DEE-9EE1-9C208E4B1260}" destId="{A2CB0060-AD9A-4987-9329-8A15C96313AA}" srcOrd="0" destOrd="0" presId="urn:microsoft.com/office/officeart/2005/8/layout/radial1"/>
    <dgm:cxn modelId="{981346EE-6A70-4398-8A4A-D5E0B0E146A8}" type="presOf" srcId="{B68C91CC-34C0-43C4-8A9E-09A3AFE5A44C}" destId="{39B3F8EA-A201-4A81-BC0A-ADB29EC9D06C}" srcOrd="1" destOrd="0" presId="urn:microsoft.com/office/officeart/2005/8/layout/radial1"/>
    <dgm:cxn modelId="{C3639E7A-80E7-4131-AB01-5828C0DCF567}" type="presParOf" srcId="{47F5D27F-1686-4313-86B0-B683F576EBDA}" destId="{D1AD6935-78F7-460A-A2A4-7AEB497D527B}" srcOrd="0" destOrd="0" presId="urn:microsoft.com/office/officeart/2005/8/layout/radial1"/>
    <dgm:cxn modelId="{4735F97D-2E75-4928-81A7-02A3788BE5AF}" type="presParOf" srcId="{47F5D27F-1686-4313-86B0-B683F576EBDA}" destId="{A2CB0060-AD9A-4987-9329-8A15C96313AA}" srcOrd="1" destOrd="0" presId="urn:microsoft.com/office/officeart/2005/8/layout/radial1"/>
    <dgm:cxn modelId="{F63B076C-48BF-4679-BF76-9F72CA2089A4}" type="presParOf" srcId="{A2CB0060-AD9A-4987-9329-8A15C96313AA}" destId="{54D73FF3-AC74-409D-A100-44907BCE68BF}" srcOrd="0" destOrd="0" presId="urn:microsoft.com/office/officeart/2005/8/layout/radial1"/>
    <dgm:cxn modelId="{95D092BF-A610-4EB5-AB56-AFD85445CB51}" type="presParOf" srcId="{47F5D27F-1686-4313-86B0-B683F576EBDA}" destId="{242F31CD-8AAB-41FA-B741-2E0C04E67B92}" srcOrd="2" destOrd="0" presId="urn:microsoft.com/office/officeart/2005/8/layout/radial1"/>
    <dgm:cxn modelId="{8CB168A5-1D06-4692-ADF9-DC836D58752E}" type="presParOf" srcId="{47F5D27F-1686-4313-86B0-B683F576EBDA}" destId="{08BF6A66-9769-41F0-9D9B-AB1B7600AE75}" srcOrd="3" destOrd="0" presId="urn:microsoft.com/office/officeart/2005/8/layout/radial1"/>
    <dgm:cxn modelId="{56DC2D79-8EAC-4DDE-B306-8B8FF8FEC16C}" type="presParOf" srcId="{08BF6A66-9769-41F0-9D9B-AB1B7600AE75}" destId="{D5BA43B0-54E8-417D-B530-C053F5A55603}" srcOrd="0" destOrd="0" presId="urn:microsoft.com/office/officeart/2005/8/layout/radial1"/>
    <dgm:cxn modelId="{4016876C-E051-4FD8-B592-2EC6EA77BD87}" type="presParOf" srcId="{47F5D27F-1686-4313-86B0-B683F576EBDA}" destId="{1992C748-82D5-4EFD-A2A8-845D9CA5343D}" srcOrd="4" destOrd="0" presId="urn:microsoft.com/office/officeart/2005/8/layout/radial1"/>
    <dgm:cxn modelId="{D579B67C-2E3F-4815-ACD8-78FCBFA4B38F}" type="presParOf" srcId="{47F5D27F-1686-4313-86B0-B683F576EBDA}" destId="{2815FCB4-F7B7-4DBF-891B-07D9CD0D82E4}" srcOrd="5" destOrd="0" presId="urn:microsoft.com/office/officeart/2005/8/layout/radial1"/>
    <dgm:cxn modelId="{2257D981-056F-4C91-8C55-3694AF546F3B}" type="presParOf" srcId="{2815FCB4-F7B7-4DBF-891B-07D9CD0D82E4}" destId="{39B3F8EA-A201-4A81-BC0A-ADB29EC9D06C}" srcOrd="0" destOrd="0" presId="urn:microsoft.com/office/officeart/2005/8/layout/radial1"/>
    <dgm:cxn modelId="{3E06C9D0-5A55-4CD3-AE38-53BAC89009AA}" type="presParOf" srcId="{47F5D27F-1686-4313-86B0-B683F576EBDA}" destId="{9264F359-0EA6-4953-8F1F-AAB08D29B0B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D6E5A7-0F31-4A0B-817A-B6A820451C11}" type="doc">
      <dgm:prSet loTypeId="urn:microsoft.com/office/officeart/2005/8/layout/radial6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451DE42-C532-4043-A705-97D90A369443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ভার্টিব্রাটা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FE919EF-FF42-44A2-99E2-72E53F254441}" type="parTrans" cxnId="{9A3D3B6B-A9B7-4757-BE78-155A61DE138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6388B17-F789-43B1-A0D4-F0E977D572CA}" type="sibTrans" cxnId="{9A3D3B6B-A9B7-4757-BE78-155A61DE138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4E97D32-B51E-44A9-83D8-0162E146CC1B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সাইক্লোস্টোমাটা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D809806-143A-4EE2-A508-1FE62C217540}" type="parTrans" cxnId="{432B859B-037E-42C8-8565-7B0F026634E6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D372FE4-8085-4DB2-BC24-0B276652631F}" type="sibTrans" cxnId="{432B859B-037E-42C8-8565-7B0F026634E6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00481A4-4DC4-4D21-80A3-9489DAB4AB48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কনড্রিকথিস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05836E1-8127-4CB0-9C33-89D56A5A6233}" type="parTrans" cxnId="{618ADDC3-22FB-4368-A713-58140B97A092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63FDD26-51CF-4D0D-A216-437B239D4C17}" type="sibTrans" cxnId="{618ADDC3-22FB-4368-A713-58140B97A092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1810A04-C75A-4C9F-BCA7-5C700E4C29D9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অসটিকথিস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A454B3-4FD4-4FBE-930B-023676702089}" type="parTrans" cxnId="{0EB93390-1553-40A9-8FC0-6F6FC865581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C847BF4-A7DB-4712-9B57-7FB0189DBB42}" type="sibTrans" cxnId="{0EB93390-1553-40A9-8FC0-6F6FC865581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ADCE40D-EDBC-4736-AE80-227D15AD0507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উভচর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5659E4F-7058-4587-8F4E-3DBF529550C1}" type="parTrans" cxnId="{3B6F3CC1-C5AA-498B-BEA2-29114455E2DF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311F034-C5E7-41E5-8442-1C624D48B631}" type="sibTrans" cxnId="{3B6F3CC1-C5AA-498B-BEA2-29114455E2DF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87BB7C4-4ED3-457F-A837-1D912E8067F0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সরীসৃপ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1C6BAA1-CF99-438F-B387-DF0F26A62E44}" type="parTrans" cxnId="{F984732F-39FC-4A31-8A0A-97A1134F877C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D6C727-DCBB-4D0E-96A3-3BE5A139BE1C}" type="sibTrans" cxnId="{F984732F-39FC-4A31-8A0A-97A1134F877C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50BF5F5-02D0-47C8-BA01-1EFBAC77AFBF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পক্ষীকূল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653604B-AAFF-431D-9D30-3C7A59BAD41A}" type="parTrans" cxnId="{15DD329F-EA80-44A3-92DE-FB80B6E37722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7109075-1335-4D3E-B686-FB1FF9A9523B}" type="sibTrans" cxnId="{15DD329F-EA80-44A3-92DE-FB80B6E37722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D6FD090-DF7D-49B1-B47D-CD8B323DB9EB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স্তন্যপায়ী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8C911B0-1290-4DF6-A62B-08770013060A}" type="parTrans" cxnId="{FC91DCD5-85D1-4783-B785-740976003D70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FF94082-D716-4BDD-B29F-D9F8E5A52BEA}" type="sibTrans" cxnId="{FC91DCD5-85D1-4783-B785-740976003D70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0D57466-BFB1-4004-858D-6E541B5A314F}" type="pres">
      <dgm:prSet presAssocID="{79D6E5A7-0F31-4A0B-817A-B6A820451C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FA4AF-3E84-4011-BBC5-57038B82BCC6}" type="pres">
      <dgm:prSet presAssocID="{2451DE42-C532-4043-A705-97D90A369443}" presName="centerShape" presStyleLbl="node0" presStyleIdx="0" presStyleCnt="1"/>
      <dgm:spPr/>
      <dgm:t>
        <a:bodyPr/>
        <a:lstStyle/>
        <a:p>
          <a:endParaRPr lang="en-US"/>
        </a:p>
      </dgm:t>
    </dgm:pt>
    <dgm:pt modelId="{A0EA6A52-A267-489C-A1B6-29E32275410F}" type="pres">
      <dgm:prSet presAssocID="{84E97D32-B51E-44A9-83D8-0162E146CC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4AB14-71A7-4FA6-9E2C-DDF10F9291EF}" type="pres">
      <dgm:prSet presAssocID="{84E97D32-B51E-44A9-83D8-0162E146CC1B}" presName="dummy" presStyleCnt="0"/>
      <dgm:spPr/>
    </dgm:pt>
    <dgm:pt modelId="{3DEFFBCE-3042-4826-AAFC-94E7F86C9C3C}" type="pres">
      <dgm:prSet presAssocID="{CD372FE4-8085-4DB2-BC24-0B276652631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2D662A5-F6FE-483D-AFAC-5E54F5C72C36}" type="pres">
      <dgm:prSet presAssocID="{D00481A4-4DC4-4D21-80A3-9489DAB4AB4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DD3F-9E65-4BAC-97A1-66C1DE3E38EE}" type="pres">
      <dgm:prSet presAssocID="{D00481A4-4DC4-4D21-80A3-9489DAB4AB48}" presName="dummy" presStyleCnt="0"/>
      <dgm:spPr/>
    </dgm:pt>
    <dgm:pt modelId="{C49842F4-D4BA-46A5-B662-4CC3E5E995F0}" type="pres">
      <dgm:prSet presAssocID="{763FDD26-51CF-4D0D-A216-437B239D4C17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FC4F4CB-AC5B-475C-8496-C9C534EF3617}" type="pres">
      <dgm:prSet presAssocID="{21810A04-C75A-4C9F-BCA7-5C700E4C29D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5686B-E63B-4CE4-B026-918C49515F2F}" type="pres">
      <dgm:prSet presAssocID="{21810A04-C75A-4C9F-BCA7-5C700E4C29D9}" presName="dummy" presStyleCnt="0"/>
      <dgm:spPr/>
    </dgm:pt>
    <dgm:pt modelId="{1382F141-76D6-4F90-8CE6-24A6CCB4C869}" type="pres">
      <dgm:prSet presAssocID="{4C847BF4-A7DB-4712-9B57-7FB0189DBB4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AA495B0-63A1-4A4F-8164-A7C20B59228B}" type="pres">
      <dgm:prSet presAssocID="{6ADCE40D-EDBC-4736-AE80-227D15AD050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D0C03-5938-4D78-943C-E93C851F33E4}" type="pres">
      <dgm:prSet presAssocID="{6ADCE40D-EDBC-4736-AE80-227D15AD0507}" presName="dummy" presStyleCnt="0"/>
      <dgm:spPr/>
    </dgm:pt>
    <dgm:pt modelId="{8BC06509-3957-4EE1-8FC6-992B4AB79C5A}" type="pres">
      <dgm:prSet presAssocID="{E311F034-C5E7-41E5-8442-1C624D48B631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EA4E091-D195-40A8-9539-CCE4019D7B92}" type="pres">
      <dgm:prSet presAssocID="{587BB7C4-4ED3-457F-A837-1D912E8067F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D589A-C617-45E9-A327-AAB118BB1F10}" type="pres">
      <dgm:prSet presAssocID="{587BB7C4-4ED3-457F-A837-1D912E8067F0}" presName="dummy" presStyleCnt="0"/>
      <dgm:spPr/>
    </dgm:pt>
    <dgm:pt modelId="{38909080-F58B-4895-B999-FB689C6A333B}" type="pres">
      <dgm:prSet presAssocID="{E8D6C727-DCBB-4D0E-96A3-3BE5A139BE1C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516E82E-C9A5-4365-9B7C-34E194A929E1}" type="pres">
      <dgm:prSet presAssocID="{650BF5F5-02D0-47C8-BA01-1EFBAC77AFB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5D788-5368-4204-908E-BD23AAF0C26A}" type="pres">
      <dgm:prSet presAssocID="{650BF5F5-02D0-47C8-BA01-1EFBAC77AFBF}" presName="dummy" presStyleCnt="0"/>
      <dgm:spPr/>
    </dgm:pt>
    <dgm:pt modelId="{97A7D4C7-A325-4EAE-927E-ACB22AF8D1A2}" type="pres">
      <dgm:prSet presAssocID="{C7109075-1335-4D3E-B686-FB1FF9A9523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362697EA-08C0-4390-ADCB-9ACAA5E50AB3}" type="pres">
      <dgm:prSet presAssocID="{8D6FD090-DF7D-49B1-B47D-CD8B323DB9E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FAE5-1088-457F-972C-EA395768E08A}" type="pres">
      <dgm:prSet presAssocID="{8D6FD090-DF7D-49B1-B47D-CD8B323DB9EB}" presName="dummy" presStyleCnt="0"/>
      <dgm:spPr/>
    </dgm:pt>
    <dgm:pt modelId="{4DBEEB50-97BA-4AC4-A46D-5F56C98AE71C}" type="pres">
      <dgm:prSet presAssocID="{7FF94082-D716-4BDD-B29F-D9F8E5A52BE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A3D3B6B-A9B7-4757-BE78-155A61DE138D}" srcId="{79D6E5A7-0F31-4A0B-817A-B6A820451C11}" destId="{2451DE42-C532-4043-A705-97D90A369443}" srcOrd="0" destOrd="0" parTransId="{5FE919EF-FF42-44A2-99E2-72E53F254441}" sibTransId="{96388B17-F789-43B1-A0D4-F0E977D572CA}"/>
    <dgm:cxn modelId="{0064C3F9-1473-4D43-AF23-EF97D61DEEAF}" type="presOf" srcId="{4C847BF4-A7DB-4712-9B57-7FB0189DBB42}" destId="{1382F141-76D6-4F90-8CE6-24A6CCB4C869}" srcOrd="0" destOrd="0" presId="urn:microsoft.com/office/officeart/2005/8/layout/radial6"/>
    <dgm:cxn modelId="{618ADDC3-22FB-4368-A713-58140B97A092}" srcId="{2451DE42-C532-4043-A705-97D90A369443}" destId="{D00481A4-4DC4-4D21-80A3-9489DAB4AB48}" srcOrd="1" destOrd="0" parTransId="{005836E1-8127-4CB0-9C33-89D56A5A6233}" sibTransId="{763FDD26-51CF-4D0D-A216-437B239D4C17}"/>
    <dgm:cxn modelId="{912C3017-5517-40B8-BCF2-151D8D698E65}" type="presOf" srcId="{C7109075-1335-4D3E-B686-FB1FF9A9523B}" destId="{97A7D4C7-A325-4EAE-927E-ACB22AF8D1A2}" srcOrd="0" destOrd="0" presId="urn:microsoft.com/office/officeart/2005/8/layout/radial6"/>
    <dgm:cxn modelId="{15DD329F-EA80-44A3-92DE-FB80B6E37722}" srcId="{2451DE42-C532-4043-A705-97D90A369443}" destId="{650BF5F5-02D0-47C8-BA01-1EFBAC77AFBF}" srcOrd="5" destOrd="0" parTransId="{4653604B-AAFF-431D-9D30-3C7A59BAD41A}" sibTransId="{C7109075-1335-4D3E-B686-FB1FF9A9523B}"/>
    <dgm:cxn modelId="{71695326-1984-4BCF-A2D6-05C0DD8BE025}" type="presOf" srcId="{763FDD26-51CF-4D0D-A216-437B239D4C17}" destId="{C49842F4-D4BA-46A5-B662-4CC3E5E995F0}" srcOrd="0" destOrd="0" presId="urn:microsoft.com/office/officeart/2005/8/layout/radial6"/>
    <dgm:cxn modelId="{AB7CBB9C-B2B3-42B5-A0A5-E92BC36C423B}" type="presOf" srcId="{6ADCE40D-EDBC-4736-AE80-227D15AD0507}" destId="{1AA495B0-63A1-4A4F-8164-A7C20B59228B}" srcOrd="0" destOrd="0" presId="urn:microsoft.com/office/officeart/2005/8/layout/radial6"/>
    <dgm:cxn modelId="{F984732F-39FC-4A31-8A0A-97A1134F877C}" srcId="{2451DE42-C532-4043-A705-97D90A369443}" destId="{587BB7C4-4ED3-457F-A837-1D912E8067F0}" srcOrd="4" destOrd="0" parTransId="{91C6BAA1-CF99-438F-B387-DF0F26A62E44}" sibTransId="{E8D6C727-DCBB-4D0E-96A3-3BE5A139BE1C}"/>
    <dgm:cxn modelId="{4E5A04E7-93D6-4CF8-9E72-7795CE01B351}" type="presOf" srcId="{84E97D32-B51E-44A9-83D8-0162E146CC1B}" destId="{A0EA6A52-A267-489C-A1B6-29E32275410F}" srcOrd="0" destOrd="0" presId="urn:microsoft.com/office/officeart/2005/8/layout/radial6"/>
    <dgm:cxn modelId="{7ACDB767-2C3C-41F2-AC07-31394FBBB5B3}" type="presOf" srcId="{E311F034-C5E7-41E5-8442-1C624D48B631}" destId="{8BC06509-3957-4EE1-8FC6-992B4AB79C5A}" srcOrd="0" destOrd="0" presId="urn:microsoft.com/office/officeart/2005/8/layout/radial6"/>
    <dgm:cxn modelId="{3D6768CE-10F9-4E27-85D7-83DFA8A1625F}" type="presOf" srcId="{650BF5F5-02D0-47C8-BA01-1EFBAC77AFBF}" destId="{2516E82E-C9A5-4365-9B7C-34E194A929E1}" srcOrd="0" destOrd="0" presId="urn:microsoft.com/office/officeart/2005/8/layout/radial6"/>
    <dgm:cxn modelId="{5CC90BD1-B212-4D5D-8412-7DE33570DBB7}" type="presOf" srcId="{8D6FD090-DF7D-49B1-B47D-CD8B323DB9EB}" destId="{362697EA-08C0-4390-ADCB-9ACAA5E50AB3}" srcOrd="0" destOrd="0" presId="urn:microsoft.com/office/officeart/2005/8/layout/radial6"/>
    <dgm:cxn modelId="{225676FC-6907-4176-A02A-08D3F0C1EF66}" type="presOf" srcId="{D00481A4-4DC4-4D21-80A3-9489DAB4AB48}" destId="{C2D662A5-F6FE-483D-AFAC-5E54F5C72C36}" srcOrd="0" destOrd="0" presId="urn:microsoft.com/office/officeart/2005/8/layout/radial6"/>
    <dgm:cxn modelId="{FC91DCD5-85D1-4783-B785-740976003D70}" srcId="{2451DE42-C532-4043-A705-97D90A369443}" destId="{8D6FD090-DF7D-49B1-B47D-CD8B323DB9EB}" srcOrd="6" destOrd="0" parTransId="{B8C911B0-1290-4DF6-A62B-08770013060A}" sibTransId="{7FF94082-D716-4BDD-B29F-D9F8E5A52BEA}"/>
    <dgm:cxn modelId="{432B859B-037E-42C8-8565-7B0F026634E6}" srcId="{2451DE42-C532-4043-A705-97D90A369443}" destId="{84E97D32-B51E-44A9-83D8-0162E146CC1B}" srcOrd="0" destOrd="0" parTransId="{4D809806-143A-4EE2-A508-1FE62C217540}" sibTransId="{CD372FE4-8085-4DB2-BC24-0B276652631F}"/>
    <dgm:cxn modelId="{3B6F3CC1-C5AA-498B-BEA2-29114455E2DF}" srcId="{2451DE42-C532-4043-A705-97D90A369443}" destId="{6ADCE40D-EDBC-4736-AE80-227D15AD0507}" srcOrd="3" destOrd="0" parTransId="{55659E4F-7058-4587-8F4E-3DBF529550C1}" sibTransId="{E311F034-C5E7-41E5-8442-1C624D48B631}"/>
    <dgm:cxn modelId="{3423022A-13F6-4B3B-BA13-5B5EA2536CC5}" type="presOf" srcId="{7FF94082-D716-4BDD-B29F-D9F8E5A52BEA}" destId="{4DBEEB50-97BA-4AC4-A46D-5F56C98AE71C}" srcOrd="0" destOrd="0" presId="urn:microsoft.com/office/officeart/2005/8/layout/radial6"/>
    <dgm:cxn modelId="{A5AD0339-5850-4327-8F0E-A1C08B8DCDA9}" type="presOf" srcId="{21810A04-C75A-4C9F-BCA7-5C700E4C29D9}" destId="{FFC4F4CB-AC5B-475C-8496-C9C534EF3617}" srcOrd="0" destOrd="0" presId="urn:microsoft.com/office/officeart/2005/8/layout/radial6"/>
    <dgm:cxn modelId="{A2CC2E12-8CC6-4BF7-8E71-6F9F4D381209}" type="presOf" srcId="{587BB7C4-4ED3-457F-A837-1D912E8067F0}" destId="{8EA4E091-D195-40A8-9539-CCE4019D7B92}" srcOrd="0" destOrd="0" presId="urn:microsoft.com/office/officeart/2005/8/layout/radial6"/>
    <dgm:cxn modelId="{93D08392-9618-4E37-AC3A-EB823BA0A18C}" type="presOf" srcId="{79D6E5A7-0F31-4A0B-817A-B6A820451C11}" destId="{20D57466-BFB1-4004-858D-6E541B5A314F}" srcOrd="0" destOrd="0" presId="urn:microsoft.com/office/officeart/2005/8/layout/radial6"/>
    <dgm:cxn modelId="{E373944B-8C8D-4E47-89F9-CE1C0E8B266D}" type="presOf" srcId="{2451DE42-C532-4043-A705-97D90A369443}" destId="{000FA4AF-3E84-4011-BBC5-57038B82BCC6}" srcOrd="0" destOrd="0" presId="urn:microsoft.com/office/officeart/2005/8/layout/radial6"/>
    <dgm:cxn modelId="{CD2687F2-6D5D-4C1C-A7AC-E85732DFC2B7}" type="presOf" srcId="{E8D6C727-DCBB-4D0E-96A3-3BE5A139BE1C}" destId="{38909080-F58B-4895-B999-FB689C6A333B}" srcOrd="0" destOrd="0" presId="urn:microsoft.com/office/officeart/2005/8/layout/radial6"/>
    <dgm:cxn modelId="{358FE367-4AD8-4D3A-9DE1-B7735FC983CF}" type="presOf" srcId="{CD372FE4-8085-4DB2-BC24-0B276652631F}" destId="{3DEFFBCE-3042-4826-AAFC-94E7F86C9C3C}" srcOrd="0" destOrd="0" presId="urn:microsoft.com/office/officeart/2005/8/layout/radial6"/>
    <dgm:cxn modelId="{0EB93390-1553-40A9-8FC0-6F6FC865581D}" srcId="{2451DE42-C532-4043-A705-97D90A369443}" destId="{21810A04-C75A-4C9F-BCA7-5C700E4C29D9}" srcOrd="2" destOrd="0" parTransId="{31A454B3-4FD4-4FBE-930B-023676702089}" sibTransId="{4C847BF4-A7DB-4712-9B57-7FB0189DBB42}"/>
    <dgm:cxn modelId="{5E7178FF-3298-4BB1-A9AC-285045335E73}" type="presParOf" srcId="{20D57466-BFB1-4004-858D-6E541B5A314F}" destId="{000FA4AF-3E84-4011-BBC5-57038B82BCC6}" srcOrd="0" destOrd="0" presId="urn:microsoft.com/office/officeart/2005/8/layout/radial6"/>
    <dgm:cxn modelId="{59C560CF-B85A-4C65-96AD-6DA6E0BA2EAF}" type="presParOf" srcId="{20D57466-BFB1-4004-858D-6E541B5A314F}" destId="{A0EA6A52-A267-489C-A1B6-29E32275410F}" srcOrd="1" destOrd="0" presId="urn:microsoft.com/office/officeart/2005/8/layout/radial6"/>
    <dgm:cxn modelId="{28CABEE2-875A-4A4E-9249-D3D3C0CD81E6}" type="presParOf" srcId="{20D57466-BFB1-4004-858D-6E541B5A314F}" destId="{4544AB14-71A7-4FA6-9E2C-DDF10F9291EF}" srcOrd="2" destOrd="0" presId="urn:microsoft.com/office/officeart/2005/8/layout/radial6"/>
    <dgm:cxn modelId="{6F82E0D0-7C30-4409-A810-76C677683894}" type="presParOf" srcId="{20D57466-BFB1-4004-858D-6E541B5A314F}" destId="{3DEFFBCE-3042-4826-AAFC-94E7F86C9C3C}" srcOrd="3" destOrd="0" presId="urn:microsoft.com/office/officeart/2005/8/layout/radial6"/>
    <dgm:cxn modelId="{6D5423E6-3417-4D50-8234-4B2815076C5F}" type="presParOf" srcId="{20D57466-BFB1-4004-858D-6E541B5A314F}" destId="{C2D662A5-F6FE-483D-AFAC-5E54F5C72C36}" srcOrd="4" destOrd="0" presId="urn:microsoft.com/office/officeart/2005/8/layout/radial6"/>
    <dgm:cxn modelId="{79C9746F-F1FA-434F-9DF9-72D261E5FFC7}" type="presParOf" srcId="{20D57466-BFB1-4004-858D-6E541B5A314F}" destId="{1455DD3F-9E65-4BAC-97A1-66C1DE3E38EE}" srcOrd="5" destOrd="0" presId="urn:microsoft.com/office/officeart/2005/8/layout/radial6"/>
    <dgm:cxn modelId="{1C6189A1-9A9D-4281-9D93-02FA70C2655D}" type="presParOf" srcId="{20D57466-BFB1-4004-858D-6E541B5A314F}" destId="{C49842F4-D4BA-46A5-B662-4CC3E5E995F0}" srcOrd="6" destOrd="0" presId="urn:microsoft.com/office/officeart/2005/8/layout/radial6"/>
    <dgm:cxn modelId="{C562E125-E539-4FCD-AFC6-158CF2A4DAFA}" type="presParOf" srcId="{20D57466-BFB1-4004-858D-6E541B5A314F}" destId="{FFC4F4CB-AC5B-475C-8496-C9C534EF3617}" srcOrd="7" destOrd="0" presId="urn:microsoft.com/office/officeart/2005/8/layout/radial6"/>
    <dgm:cxn modelId="{195C0E96-3E33-4C76-9DEE-1B19742CED67}" type="presParOf" srcId="{20D57466-BFB1-4004-858D-6E541B5A314F}" destId="{4C65686B-E63B-4CE4-B026-918C49515F2F}" srcOrd="8" destOrd="0" presId="urn:microsoft.com/office/officeart/2005/8/layout/radial6"/>
    <dgm:cxn modelId="{B80AB1AD-C660-493E-9AA3-18F0E6AD4593}" type="presParOf" srcId="{20D57466-BFB1-4004-858D-6E541B5A314F}" destId="{1382F141-76D6-4F90-8CE6-24A6CCB4C869}" srcOrd="9" destOrd="0" presId="urn:microsoft.com/office/officeart/2005/8/layout/radial6"/>
    <dgm:cxn modelId="{034D27BF-1184-492F-9C4F-C989F36D4DA8}" type="presParOf" srcId="{20D57466-BFB1-4004-858D-6E541B5A314F}" destId="{1AA495B0-63A1-4A4F-8164-A7C20B59228B}" srcOrd="10" destOrd="0" presId="urn:microsoft.com/office/officeart/2005/8/layout/radial6"/>
    <dgm:cxn modelId="{DA42A4DA-807F-46C9-A268-FAD698A685CA}" type="presParOf" srcId="{20D57466-BFB1-4004-858D-6E541B5A314F}" destId="{90AD0C03-5938-4D78-943C-E93C851F33E4}" srcOrd="11" destOrd="0" presId="urn:microsoft.com/office/officeart/2005/8/layout/radial6"/>
    <dgm:cxn modelId="{518F7454-83FA-4348-A28B-3BC53E581EC3}" type="presParOf" srcId="{20D57466-BFB1-4004-858D-6E541B5A314F}" destId="{8BC06509-3957-4EE1-8FC6-992B4AB79C5A}" srcOrd="12" destOrd="0" presId="urn:microsoft.com/office/officeart/2005/8/layout/radial6"/>
    <dgm:cxn modelId="{B2332746-B46D-4934-AC3E-36D178D590B1}" type="presParOf" srcId="{20D57466-BFB1-4004-858D-6E541B5A314F}" destId="{8EA4E091-D195-40A8-9539-CCE4019D7B92}" srcOrd="13" destOrd="0" presId="urn:microsoft.com/office/officeart/2005/8/layout/radial6"/>
    <dgm:cxn modelId="{558FC714-0CA9-4CA0-9DAF-9EEE74AEA9B2}" type="presParOf" srcId="{20D57466-BFB1-4004-858D-6E541B5A314F}" destId="{176D589A-C617-45E9-A327-AAB118BB1F10}" srcOrd="14" destOrd="0" presId="urn:microsoft.com/office/officeart/2005/8/layout/radial6"/>
    <dgm:cxn modelId="{0F39062E-F743-4581-9E08-4017AD1B6BE7}" type="presParOf" srcId="{20D57466-BFB1-4004-858D-6E541B5A314F}" destId="{38909080-F58B-4895-B999-FB689C6A333B}" srcOrd="15" destOrd="0" presId="urn:microsoft.com/office/officeart/2005/8/layout/radial6"/>
    <dgm:cxn modelId="{8FBB4355-6FD6-4037-B70A-0558BDA051F0}" type="presParOf" srcId="{20D57466-BFB1-4004-858D-6E541B5A314F}" destId="{2516E82E-C9A5-4365-9B7C-34E194A929E1}" srcOrd="16" destOrd="0" presId="urn:microsoft.com/office/officeart/2005/8/layout/radial6"/>
    <dgm:cxn modelId="{B857BA78-3844-4551-ABAD-066FA5EF4E88}" type="presParOf" srcId="{20D57466-BFB1-4004-858D-6E541B5A314F}" destId="{ED65D788-5368-4204-908E-BD23AAF0C26A}" srcOrd="17" destOrd="0" presId="urn:microsoft.com/office/officeart/2005/8/layout/radial6"/>
    <dgm:cxn modelId="{CB15CA18-90EB-4537-8A7E-DD36ADD1D5BD}" type="presParOf" srcId="{20D57466-BFB1-4004-858D-6E541B5A314F}" destId="{97A7D4C7-A325-4EAE-927E-ACB22AF8D1A2}" srcOrd="18" destOrd="0" presId="urn:microsoft.com/office/officeart/2005/8/layout/radial6"/>
    <dgm:cxn modelId="{9BB12C1B-9230-46BD-AA56-17951E486468}" type="presParOf" srcId="{20D57466-BFB1-4004-858D-6E541B5A314F}" destId="{362697EA-08C0-4390-ADCB-9ACAA5E50AB3}" srcOrd="19" destOrd="0" presId="urn:microsoft.com/office/officeart/2005/8/layout/radial6"/>
    <dgm:cxn modelId="{A382612B-3ABC-4014-AF89-68BEECEF312F}" type="presParOf" srcId="{20D57466-BFB1-4004-858D-6E541B5A314F}" destId="{74E9FAE5-1088-457F-972C-EA395768E08A}" srcOrd="20" destOrd="0" presId="urn:microsoft.com/office/officeart/2005/8/layout/radial6"/>
    <dgm:cxn modelId="{396E6275-5811-40FF-A14E-A295D678CC57}" type="presParOf" srcId="{20D57466-BFB1-4004-858D-6E541B5A314F}" destId="{4DBEEB50-97BA-4AC4-A46D-5F56C98AE71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4E7AC-1951-45AE-9783-050AFDCAB024}">
      <dsp:nvSpPr>
        <dsp:cNvPr id="0" name=""/>
        <dsp:cNvSpPr/>
      </dsp:nvSpPr>
      <dsp:spPr>
        <a:xfrm rot="10800000">
          <a:off x="0" y="0"/>
          <a:ext cx="8610599" cy="700214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জগত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1506854" y="0"/>
        <a:ext cx="5596890" cy="700214"/>
      </dsp:txXfrm>
    </dsp:sp>
    <dsp:sp modelId="{7FFF5BBD-F795-4847-881F-483B30A3B631}">
      <dsp:nvSpPr>
        <dsp:cNvPr id="0" name=""/>
        <dsp:cNvSpPr/>
      </dsp:nvSpPr>
      <dsp:spPr>
        <a:xfrm rot="10800000">
          <a:off x="520553" y="700214"/>
          <a:ext cx="7569492" cy="848497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পর্ব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1845215" y="700214"/>
        <a:ext cx="4920169" cy="848497"/>
      </dsp:txXfrm>
    </dsp:sp>
    <dsp:sp modelId="{610F6E8F-F82A-40F2-8DD3-96BC12438D8B}">
      <dsp:nvSpPr>
        <dsp:cNvPr id="0" name=""/>
        <dsp:cNvSpPr/>
      </dsp:nvSpPr>
      <dsp:spPr>
        <a:xfrm rot="10800000">
          <a:off x="1151344" y="1548711"/>
          <a:ext cx="6307910" cy="848497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2255229" y="1548711"/>
        <a:ext cx="4100141" cy="848497"/>
      </dsp:txXfrm>
    </dsp:sp>
    <dsp:sp modelId="{76AE0B81-C19A-4A40-8AB8-B01DD9BB2A54}">
      <dsp:nvSpPr>
        <dsp:cNvPr id="0" name=""/>
        <dsp:cNvSpPr/>
      </dsp:nvSpPr>
      <dsp:spPr>
        <a:xfrm rot="10800000">
          <a:off x="1782135" y="2397209"/>
          <a:ext cx="5046328" cy="848497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বর্গ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2665243" y="2397209"/>
        <a:ext cx="3280113" cy="848497"/>
      </dsp:txXfrm>
    </dsp:sp>
    <dsp:sp modelId="{92AFD531-81A2-42A1-99BC-5B548935D184}">
      <dsp:nvSpPr>
        <dsp:cNvPr id="0" name=""/>
        <dsp:cNvSpPr/>
      </dsp:nvSpPr>
      <dsp:spPr>
        <a:xfrm rot="10800000">
          <a:off x="2412926" y="3245707"/>
          <a:ext cx="3784746" cy="848497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গোত্র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3075257" y="3245707"/>
        <a:ext cx="2460084" cy="848497"/>
      </dsp:txXfrm>
    </dsp:sp>
    <dsp:sp modelId="{1BC23A8B-04CA-417E-99CF-9FA914F8B4B7}">
      <dsp:nvSpPr>
        <dsp:cNvPr id="0" name=""/>
        <dsp:cNvSpPr/>
      </dsp:nvSpPr>
      <dsp:spPr>
        <a:xfrm rot="10800000">
          <a:off x="3043717" y="4094204"/>
          <a:ext cx="2523164" cy="848497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গণ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3485271" y="4094204"/>
        <a:ext cx="1640056" cy="848497"/>
      </dsp:txXfrm>
    </dsp:sp>
    <dsp:sp modelId="{91A88702-E9C0-452A-86D7-96FC592B5466}">
      <dsp:nvSpPr>
        <dsp:cNvPr id="0" name=""/>
        <dsp:cNvSpPr/>
      </dsp:nvSpPr>
      <dsp:spPr>
        <a:xfrm rot="10800000">
          <a:off x="3674508" y="4942702"/>
          <a:ext cx="1261582" cy="848497"/>
        </a:xfrm>
        <a:prstGeom prst="trapezoid">
          <a:avLst>
            <a:gd name="adj" fmla="val 7434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প্রজাতি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3674508" y="4942702"/>
        <a:ext cx="1261582" cy="848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26A14-FBCA-476A-9037-F29B699E3DE0}">
      <dsp:nvSpPr>
        <dsp:cNvPr id="0" name=""/>
        <dsp:cNvSpPr/>
      </dsp:nvSpPr>
      <dsp:spPr>
        <a:xfrm>
          <a:off x="3242541" y="2209390"/>
          <a:ext cx="2073543" cy="1435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অ্যানিম্যালিয়া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46204" y="2419673"/>
        <a:ext cx="1466217" cy="1015336"/>
      </dsp:txXfrm>
    </dsp:sp>
    <dsp:sp modelId="{74208A97-E751-44B1-834F-FB7022CB095B}">
      <dsp:nvSpPr>
        <dsp:cNvPr id="0" name=""/>
        <dsp:cNvSpPr/>
      </dsp:nvSpPr>
      <dsp:spPr>
        <a:xfrm rot="16188024">
          <a:off x="4012307" y="1469630"/>
          <a:ext cx="525658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090199" y="1650746"/>
        <a:ext cx="370415" cy="310486"/>
      </dsp:txXfrm>
    </dsp:sp>
    <dsp:sp modelId="{3A9E427A-AEEB-4EDC-B2ED-5D4E142CAA3E}">
      <dsp:nvSpPr>
        <dsp:cNvPr id="0" name=""/>
        <dsp:cNvSpPr/>
      </dsp:nvSpPr>
      <dsp:spPr>
        <a:xfrm>
          <a:off x="3471138" y="0"/>
          <a:ext cx="1600196" cy="12175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পরিফেরা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705481" y="178312"/>
        <a:ext cx="1131510" cy="860968"/>
      </dsp:txXfrm>
    </dsp:sp>
    <dsp:sp modelId="{8041141A-2847-40C1-863E-479FE6A76AD5}">
      <dsp:nvSpPr>
        <dsp:cNvPr id="0" name=""/>
        <dsp:cNvSpPr/>
      </dsp:nvSpPr>
      <dsp:spPr>
        <a:xfrm rot="18733680">
          <a:off x="4878814" y="1779208"/>
          <a:ext cx="415491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99251" y="1928852"/>
        <a:ext cx="290844" cy="310486"/>
      </dsp:txXfrm>
    </dsp:sp>
    <dsp:sp modelId="{D4BE8955-F800-4160-9053-4ADD8B057A42}">
      <dsp:nvSpPr>
        <dsp:cNvPr id="0" name=""/>
        <dsp:cNvSpPr/>
      </dsp:nvSpPr>
      <dsp:spPr>
        <a:xfrm>
          <a:off x="4918941" y="609593"/>
          <a:ext cx="1822955" cy="1217592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নিডারিয়া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185907" y="787905"/>
        <a:ext cx="1289023" cy="860968"/>
      </dsp:txXfrm>
    </dsp:sp>
    <dsp:sp modelId="{50845982-735D-4A15-9A18-A167F70DDDD3}">
      <dsp:nvSpPr>
        <dsp:cNvPr id="0" name=""/>
        <dsp:cNvSpPr/>
      </dsp:nvSpPr>
      <dsp:spPr>
        <a:xfrm rot="21000000">
          <a:off x="5361941" y="2460584"/>
          <a:ext cx="194210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62384" y="2569138"/>
        <a:ext cx="135947" cy="310486"/>
      </dsp:txXfrm>
    </dsp:sp>
    <dsp:sp modelId="{193A9940-E0F1-4D70-A974-035163494446}">
      <dsp:nvSpPr>
        <dsp:cNvPr id="0" name=""/>
        <dsp:cNvSpPr/>
      </dsp:nvSpPr>
      <dsp:spPr>
        <a:xfrm>
          <a:off x="5610914" y="1916341"/>
          <a:ext cx="1898823" cy="121759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NikoshBAN" pitchFamily="2" charset="0"/>
              <a:cs typeface="NikoshBAN" pitchFamily="2" charset="0"/>
            </a:rPr>
            <a:t>প্লাটিহেলমিনথেস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888990" y="2094653"/>
        <a:ext cx="1342671" cy="860968"/>
      </dsp:txXfrm>
    </dsp:sp>
    <dsp:sp modelId="{7579EFDC-8D3F-4CE9-82E6-1EEA01C3A074}">
      <dsp:nvSpPr>
        <dsp:cNvPr id="0" name=""/>
        <dsp:cNvSpPr/>
      </dsp:nvSpPr>
      <dsp:spPr>
        <a:xfrm rot="1436172">
          <a:off x="5255092" y="3169664"/>
          <a:ext cx="306006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59040" y="3254536"/>
        <a:ext cx="214204" cy="310486"/>
      </dsp:txXfrm>
    </dsp:sp>
    <dsp:sp modelId="{14412767-2D7E-4F85-BCF7-8E1A076FDF99}">
      <dsp:nvSpPr>
        <dsp:cNvPr id="0" name=""/>
        <dsp:cNvSpPr/>
      </dsp:nvSpPr>
      <dsp:spPr>
        <a:xfrm>
          <a:off x="5528530" y="3276597"/>
          <a:ext cx="1818133" cy="1217592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নেমাটোডা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794789" y="3454909"/>
        <a:ext cx="1285615" cy="860968"/>
      </dsp:txXfrm>
    </dsp:sp>
    <dsp:sp modelId="{8E19E331-70FA-41A8-B09D-C3908D3D2816}">
      <dsp:nvSpPr>
        <dsp:cNvPr id="0" name=""/>
        <dsp:cNvSpPr/>
      </dsp:nvSpPr>
      <dsp:spPr>
        <a:xfrm rot="3856392">
          <a:off x="4556878" y="3755434"/>
          <a:ext cx="492235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98663" y="3792413"/>
        <a:ext cx="344565" cy="310486"/>
      </dsp:txXfrm>
    </dsp:sp>
    <dsp:sp modelId="{13A3F741-FC9D-4AFF-B43C-284461FB5B3C}">
      <dsp:nvSpPr>
        <dsp:cNvPr id="0" name=""/>
        <dsp:cNvSpPr/>
      </dsp:nvSpPr>
      <dsp:spPr>
        <a:xfrm>
          <a:off x="4309338" y="4419611"/>
          <a:ext cx="1964719" cy="121759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অ্যানেলিডা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597064" y="4597923"/>
        <a:ext cx="1389267" cy="860968"/>
      </dsp:txXfrm>
    </dsp:sp>
    <dsp:sp modelId="{D709F30D-2FFD-47F6-B809-57715770F957}">
      <dsp:nvSpPr>
        <dsp:cNvPr id="0" name=""/>
        <dsp:cNvSpPr/>
      </dsp:nvSpPr>
      <dsp:spPr>
        <a:xfrm rot="7007376">
          <a:off x="3480345" y="3755259"/>
          <a:ext cx="500611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589281" y="3791722"/>
        <a:ext cx="350428" cy="310486"/>
      </dsp:txXfrm>
    </dsp:sp>
    <dsp:sp modelId="{16AC94F6-2FC2-49EF-B2F9-E03EF65D3695}">
      <dsp:nvSpPr>
        <dsp:cNvPr id="0" name=""/>
        <dsp:cNvSpPr/>
      </dsp:nvSpPr>
      <dsp:spPr>
        <a:xfrm>
          <a:off x="2251937" y="4419597"/>
          <a:ext cx="1933074" cy="1217592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আর্থ্রোপোডা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535029" y="4597909"/>
        <a:ext cx="1366890" cy="860968"/>
      </dsp:txXfrm>
    </dsp:sp>
    <dsp:sp modelId="{4B6EFBAA-E91C-44AE-A950-12816B7A13F4}">
      <dsp:nvSpPr>
        <dsp:cNvPr id="0" name=""/>
        <dsp:cNvSpPr/>
      </dsp:nvSpPr>
      <dsp:spPr>
        <a:xfrm rot="9312372">
          <a:off x="3002769" y="3186417"/>
          <a:ext cx="311146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091811" y="3270340"/>
        <a:ext cx="217802" cy="310486"/>
      </dsp:txXfrm>
    </dsp:sp>
    <dsp:sp modelId="{F436C033-793C-4B98-8AA6-4EF2DB4B59C2}">
      <dsp:nvSpPr>
        <dsp:cNvPr id="0" name=""/>
        <dsp:cNvSpPr/>
      </dsp:nvSpPr>
      <dsp:spPr>
        <a:xfrm>
          <a:off x="1413731" y="3276604"/>
          <a:ext cx="1583126" cy="121759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মলাস্কা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1645574" y="3454916"/>
        <a:ext cx="1119440" cy="860968"/>
      </dsp:txXfrm>
    </dsp:sp>
    <dsp:sp modelId="{C5B9C120-0FCA-439F-88D8-1713ECABA8E4}">
      <dsp:nvSpPr>
        <dsp:cNvPr id="0" name=""/>
        <dsp:cNvSpPr/>
      </dsp:nvSpPr>
      <dsp:spPr>
        <a:xfrm rot="11400000">
          <a:off x="2967141" y="2456577"/>
          <a:ext cx="219426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032469" y="2565787"/>
        <a:ext cx="153598" cy="310486"/>
      </dsp:txXfrm>
    </dsp:sp>
    <dsp:sp modelId="{4BC7722E-034B-4847-A768-AA78AE864462}">
      <dsp:nvSpPr>
        <dsp:cNvPr id="0" name=""/>
        <dsp:cNvSpPr/>
      </dsp:nvSpPr>
      <dsp:spPr>
        <a:xfrm>
          <a:off x="1100861" y="1916341"/>
          <a:ext cx="1794877" cy="1217592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একাইনোডারমাটা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1363715" y="2094653"/>
        <a:ext cx="1269169" cy="860968"/>
      </dsp:txXfrm>
    </dsp:sp>
    <dsp:sp modelId="{B743ED8A-24A3-42F8-B163-59A9052753BA}">
      <dsp:nvSpPr>
        <dsp:cNvPr id="0" name=""/>
        <dsp:cNvSpPr/>
      </dsp:nvSpPr>
      <dsp:spPr>
        <a:xfrm rot="13800000">
          <a:off x="3271443" y="1734132"/>
          <a:ext cx="447512" cy="517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381718" y="1889049"/>
        <a:ext cx="313258" cy="310486"/>
      </dsp:txXfrm>
    </dsp:sp>
    <dsp:sp modelId="{CB26EA04-3352-4FEA-9711-2F013738F0A1}">
      <dsp:nvSpPr>
        <dsp:cNvPr id="0" name=""/>
        <dsp:cNvSpPr/>
      </dsp:nvSpPr>
      <dsp:spPr>
        <a:xfrm>
          <a:off x="2023337" y="544232"/>
          <a:ext cx="1534300" cy="121759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NikoshBAN" pitchFamily="2" charset="0"/>
              <a:cs typeface="NikoshBAN" pitchFamily="2" charset="0"/>
            </a:rPr>
            <a:t>কর্ডাটা 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248030" y="722544"/>
        <a:ext cx="1084914" cy="860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D6935-78F7-460A-A2A4-7AEB497D527B}">
      <dsp:nvSpPr>
        <dsp:cNvPr id="0" name=""/>
        <dsp:cNvSpPr/>
      </dsp:nvSpPr>
      <dsp:spPr>
        <a:xfrm>
          <a:off x="3276603" y="2438386"/>
          <a:ext cx="1944310" cy="19443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কর্ডাটা </a:t>
          </a:r>
          <a:endParaRPr lang="en-US" sz="28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61341" y="2723124"/>
        <a:ext cx="1374834" cy="1374834"/>
      </dsp:txXfrm>
    </dsp:sp>
    <dsp:sp modelId="{A2CB0060-AD9A-4987-9329-8A15C96313AA}">
      <dsp:nvSpPr>
        <dsp:cNvPr id="0" name=""/>
        <dsp:cNvSpPr/>
      </dsp:nvSpPr>
      <dsp:spPr>
        <a:xfrm rot="16184783">
          <a:off x="4008432" y="2183271"/>
          <a:ext cx="46996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469965" y="201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231666" y="2191666"/>
        <a:ext cx="23498" cy="23498"/>
      </dsp:txXfrm>
    </dsp:sp>
    <dsp:sp modelId="{242F31CD-8AAB-41FA-B741-2E0C04E67B92}">
      <dsp:nvSpPr>
        <dsp:cNvPr id="0" name=""/>
        <dsp:cNvSpPr/>
      </dsp:nvSpPr>
      <dsp:spPr>
        <a:xfrm>
          <a:off x="3106842" y="24131"/>
          <a:ext cx="2262457" cy="19443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ইউরোকর্ডাটা </a:t>
          </a:r>
          <a:endParaRPr lang="en-US" sz="28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38171" y="308869"/>
        <a:ext cx="1599799" cy="1374834"/>
      </dsp:txXfrm>
    </dsp:sp>
    <dsp:sp modelId="{08BF6A66-9769-41F0-9D9B-AB1B7600AE75}">
      <dsp:nvSpPr>
        <dsp:cNvPr id="0" name=""/>
        <dsp:cNvSpPr/>
      </dsp:nvSpPr>
      <dsp:spPr>
        <a:xfrm rot="1943265">
          <a:off x="5025701" y="4062591"/>
          <a:ext cx="565531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65531" y="201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94328" y="4068597"/>
        <a:ext cx="28276" cy="28276"/>
      </dsp:txXfrm>
    </dsp:sp>
    <dsp:sp modelId="{1992C748-82D5-4EFD-A2A8-845D9CA5343D}">
      <dsp:nvSpPr>
        <dsp:cNvPr id="0" name=""/>
        <dsp:cNvSpPr/>
      </dsp:nvSpPr>
      <dsp:spPr>
        <a:xfrm>
          <a:off x="5248397" y="3951023"/>
          <a:ext cx="2365623" cy="168777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সেফালোকর্ডাটা </a:t>
          </a:r>
          <a:endParaRPr lang="en-US" sz="28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94834" y="4198192"/>
        <a:ext cx="1672749" cy="1193440"/>
      </dsp:txXfrm>
    </dsp:sp>
    <dsp:sp modelId="{2815FCB4-F7B7-4DBF-891B-07D9CD0D82E4}">
      <dsp:nvSpPr>
        <dsp:cNvPr id="0" name=""/>
        <dsp:cNvSpPr/>
      </dsp:nvSpPr>
      <dsp:spPr>
        <a:xfrm rot="8871857">
          <a:off x="2817720" y="4082583"/>
          <a:ext cx="658251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658251" y="201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130390" y="4086271"/>
        <a:ext cx="32912" cy="32912"/>
      </dsp:txXfrm>
    </dsp:sp>
    <dsp:sp modelId="{9264F359-0EA6-4953-8F1F-AAB08D29B0B0}">
      <dsp:nvSpPr>
        <dsp:cNvPr id="0" name=""/>
        <dsp:cNvSpPr/>
      </dsp:nvSpPr>
      <dsp:spPr>
        <a:xfrm>
          <a:off x="1072778" y="3822757"/>
          <a:ext cx="1944310" cy="19443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ভার্টিব্রাটা </a:t>
          </a:r>
          <a:endParaRPr lang="en-US" sz="28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57516" y="4107495"/>
        <a:ext cx="1374834" cy="1374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>
                <a:alpha val="55000"/>
              </a:srgbClr>
            </a:gs>
            <a:gs pos="97000">
              <a:schemeClr val="accent2">
                <a:lumMod val="40000"/>
                <a:lumOff val="60000"/>
                <a:alpha val="45000"/>
              </a:schemeClr>
            </a:gs>
            <a:gs pos="100000">
              <a:srgbClr val="D6E0A0"/>
            </a:gs>
            <a:gs pos="77876">
              <a:schemeClr val="accent2">
                <a:lumMod val="40000"/>
                <a:lumOff val="60000"/>
                <a:alpha val="12000"/>
              </a:schemeClr>
            </a:gs>
            <a:gs pos="100000">
              <a:srgbClr val="7030A0">
                <a:alpha val="2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71600"/>
            <a:ext cx="78443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6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62200" y="533400"/>
            <a:ext cx="3749040" cy="1060704"/>
          </a:xfrm>
          <a:prstGeom prst="cloudCallout">
            <a:avLst>
              <a:gd name="adj1" fmla="val -20464"/>
              <a:gd name="adj2" fmla="val 156544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884" y="3151909"/>
            <a:ext cx="413767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001000" cy="480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দ্বিপদ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নামকরণকে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প্রকৃতিবিজ্ঞানী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ক্যারোলাস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লিনিয়াস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smtClean="0">
                <a:latin typeface="Arial Narrow" pitchFamily="34" charset="0"/>
                <a:cs typeface="NikoshBAN" pitchFamily="2" charset="0"/>
              </a:rPr>
              <a:t>Homo sapiens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18182"/>
          <a:stretch/>
        </p:blipFill>
        <p:spPr>
          <a:xfrm>
            <a:off x="838200" y="1828800"/>
            <a:ext cx="76708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479490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790544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257" y="1309672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18182"/>
          <a:stretch/>
        </p:blipFill>
        <p:spPr>
          <a:xfrm>
            <a:off x="838200" y="1752600"/>
            <a:ext cx="77470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479490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790544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3257" y="1309672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763000" cy="2709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4794902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841766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885" y="1303431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1493574"/>
              </p:ext>
            </p:extLst>
          </p:nvPr>
        </p:nvGraphicFramePr>
        <p:xfrm>
          <a:off x="304800" y="8382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228600"/>
            <a:ext cx="835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শ্রেণিবিন্যাসঃ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)।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88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326A14-FBCA-476A-9037-F29B699E3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E326A14-FBCA-476A-9037-F29B699E3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208A97-E751-44B1-834F-FB7022CB0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4208A97-E751-44B1-834F-FB7022CB0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9E427A-AEEB-4EDC-B2ED-5D4E142CA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A9E427A-AEEB-4EDC-B2ED-5D4E142CA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41141A-2847-40C1-863E-479FE6A76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8041141A-2847-40C1-863E-479FE6A76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E8955-F800-4160-9053-4ADD8B05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4BE8955-F800-4160-9053-4ADD8B05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45982-735D-4A15-9A18-A167F70DD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0845982-735D-4A15-9A18-A167F70DD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A9940-E0F1-4D70-A974-035163494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93A9940-E0F1-4D70-A974-035163494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79EFDC-8D3F-4CE9-82E6-1EEA01C3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579EFDC-8D3F-4CE9-82E6-1EEA01C3A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412767-2D7E-4F85-BCF7-8E1A076F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4412767-2D7E-4F85-BCF7-8E1A076FD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19E331-70FA-41A8-B09D-C3908D3D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8E19E331-70FA-41A8-B09D-C3908D3D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A3F741-FC9D-4AFF-B43C-284461FB5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3A3F741-FC9D-4AFF-B43C-284461FB5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9F30D-2FFD-47F6-B809-57715770F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D709F30D-2FFD-47F6-B809-57715770F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AC94F6-2FC2-49EF-B2F9-E03EF65D3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16AC94F6-2FC2-49EF-B2F9-E03EF65D3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6EFBAA-E91C-44AE-A950-12816B7A1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B6EFBAA-E91C-44AE-A950-12816B7A1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6C033-793C-4B98-8AA6-4EF2DB4B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F436C033-793C-4B98-8AA6-4EF2DB4B5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9C120-0FCA-439F-88D8-1713ECABA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C5B9C120-0FCA-439F-88D8-1713ECABA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C7722E-034B-4847-A768-AA78AE86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4BC7722E-034B-4847-A768-AA78AE86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43ED8A-24A3-42F8-B163-59A905275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B743ED8A-24A3-42F8-B163-59A905275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26EA04-3352-4FEA-9711-2F013738F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CB26EA04-3352-4FEA-9711-2F013738F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5371673"/>
              </p:ext>
            </p:extLst>
          </p:nvPr>
        </p:nvGraphicFramePr>
        <p:xfrm>
          <a:off x="145473" y="680268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197821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044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শ্রেণিবিন্যাসঃ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4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D6935-78F7-460A-A2A4-7AEB497D5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1AD6935-78F7-460A-A2A4-7AEB497D5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B0060-AD9A-4987-9329-8A15C9631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2CB0060-AD9A-4987-9329-8A15C9631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2F31CD-8AAB-41FA-B741-2E0C04E6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42F31CD-8AAB-41FA-B741-2E0C04E67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F6A66-9769-41F0-9D9B-AB1B7600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8BF6A66-9769-41F0-9D9B-AB1B7600A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2C748-82D5-4EFD-A2A8-845D9CA53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992C748-82D5-4EFD-A2A8-845D9CA53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15FCB4-F7B7-4DBF-891B-07D9CD0D8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815FCB4-F7B7-4DBF-891B-07D9CD0D8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64F359-0EA6-4953-8F1F-AAB08D29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264F359-0EA6-4953-8F1F-AAB08D29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7044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শ্রেণিবিন্যাসঃ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766977" y="228600"/>
            <a:ext cx="4807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ভার্টিব্রাটা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9147143"/>
              </p:ext>
            </p:extLst>
          </p:nvPr>
        </p:nvGraphicFramePr>
        <p:xfrm>
          <a:off x="152400" y="838200"/>
          <a:ext cx="8763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6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FA4AF-3E84-4011-BBC5-57038B82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00FA4AF-3E84-4011-BBC5-57038B82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00FA4AF-3E84-4011-BBC5-57038B82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00FA4AF-3E84-4011-BBC5-57038B82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000FA4AF-3E84-4011-BBC5-57038B82B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EA6A52-A267-489C-A1B6-29E322754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0EA6A52-A267-489C-A1B6-29E322754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0EA6A52-A267-489C-A1B6-29E322754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A0EA6A52-A267-489C-A1B6-29E322754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A0EA6A52-A267-489C-A1B6-29E322754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EFFBCE-3042-4826-AAFC-94E7F86C9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DEFFBCE-3042-4826-AAFC-94E7F86C9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DEFFBCE-3042-4826-AAFC-94E7F86C9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DEFFBCE-3042-4826-AAFC-94E7F86C9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3DEFFBCE-3042-4826-AAFC-94E7F86C9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662A5-F6FE-483D-AFAC-5E54F5C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C2D662A5-F6FE-483D-AFAC-5E54F5C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2D662A5-F6FE-483D-AFAC-5E54F5C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2D662A5-F6FE-483D-AFAC-5E54F5C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C2D662A5-F6FE-483D-AFAC-5E54F5C72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842F4-D4BA-46A5-B662-4CC3E5E9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49842F4-D4BA-46A5-B662-4CC3E5E9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49842F4-D4BA-46A5-B662-4CC3E5E9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49842F4-D4BA-46A5-B662-4CC3E5E9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C49842F4-D4BA-46A5-B662-4CC3E5E99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4F4CB-AC5B-475C-8496-C9C534EF3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FC4F4CB-AC5B-475C-8496-C9C534EF3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FC4F4CB-AC5B-475C-8496-C9C534EF3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FC4F4CB-AC5B-475C-8496-C9C534EF3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FFC4F4CB-AC5B-475C-8496-C9C534EF3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2F141-76D6-4F90-8CE6-24A6CCB4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382F141-76D6-4F90-8CE6-24A6CCB4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1382F141-76D6-4F90-8CE6-24A6CCB4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382F141-76D6-4F90-8CE6-24A6CCB4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1382F141-76D6-4F90-8CE6-24A6CCB4C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495B0-63A1-4A4F-8164-A7C20B59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AA495B0-63A1-4A4F-8164-A7C20B59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AA495B0-63A1-4A4F-8164-A7C20B59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1AA495B0-63A1-4A4F-8164-A7C20B59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1AA495B0-63A1-4A4F-8164-A7C20B59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06509-3957-4EE1-8FC6-992B4AB7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BC06509-3957-4EE1-8FC6-992B4AB7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8BC06509-3957-4EE1-8FC6-992B4AB7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8BC06509-3957-4EE1-8FC6-992B4AB7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8BC06509-3957-4EE1-8FC6-992B4AB79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4E091-D195-40A8-9539-CCE4019D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8EA4E091-D195-40A8-9539-CCE4019D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8EA4E091-D195-40A8-9539-CCE4019D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8EA4E091-D195-40A8-9539-CCE4019D7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8EA4E091-D195-40A8-9539-CCE4019D7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909080-F58B-4895-B999-FB689C6A3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38909080-F58B-4895-B999-FB689C6A3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8909080-F58B-4895-B999-FB689C6A3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8909080-F58B-4895-B999-FB689C6A3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38909080-F58B-4895-B999-FB689C6A3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6E82E-C9A5-4365-9B7C-34E194A9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2516E82E-C9A5-4365-9B7C-34E194A9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2516E82E-C9A5-4365-9B7C-34E194A9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516E82E-C9A5-4365-9B7C-34E194A9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2516E82E-C9A5-4365-9B7C-34E194A92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7D4C7-A325-4EAE-927E-ACB22AF8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97A7D4C7-A325-4EAE-927E-ACB22AF8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97A7D4C7-A325-4EAE-927E-ACB22AF8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7A7D4C7-A325-4EAE-927E-ACB22AF8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97A7D4C7-A325-4EAE-927E-ACB22AF8D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2697EA-08C0-4390-ADCB-9ACAA5E50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362697EA-08C0-4390-ADCB-9ACAA5E50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362697EA-08C0-4390-ADCB-9ACAA5E50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362697EA-08C0-4390-ADCB-9ACAA5E50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362697EA-08C0-4390-ADCB-9ACAA5E50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EEB50-97BA-4AC4-A46D-5F56C98AE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4DBEEB50-97BA-4AC4-A46D-5F56C98AE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4DBEEB50-97BA-4AC4-A46D-5F56C98AE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4DBEEB50-97BA-4AC4-A46D-5F56C98AE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DBEEB50-97BA-4AC4-A46D-5F56C98AE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14600" y="381000"/>
            <a:ext cx="3685864" cy="1333085"/>
          </a:xfrm>
          <a:prstGeom prst="cloudCallout">
            <a:avLst>
              <a:gd name="adj1" fmla="val -17506"/>
              <a:gd name="adj2" fmla="val 15187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4164" y="3851102"/>
            <a:ext cx="5618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8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20206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663" y="3200400"/>
            <a:ext cx="693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892" y="131802"/>
            <a:ext cx="2629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6137" y="3685548"/>
            <a:ext cx="22028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     অষ্টম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    বিজ্ঞান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১ম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  ৪৫ 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366" y="3638719"/>
            <a:ext cx="4175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মোঃ আব্দুস সালাম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ইটাউরী মহিলা আলিম মাদরাসা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বড়লেখা, মৌলভীবাজার।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ইমেইলঃ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imamsalam</a:t>
            </a:r>
            <a:r>
              <a:rPr lang="en-US" sz="2400" dirty="0" smtClean="0"/>
              <a:t>68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72245" y="1676400"/>
            <a:ext cx="2182091" cy="180534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381000"/>
            <a:ext cx="2819400" cy="9906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27660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81469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182" y="4343400"/>
            <a:ext cx="424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892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279435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19175"/>
            <a:ext cx="7249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3639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8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909632" cy="406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3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" y="3244776"/>
            <a:ext cx="1803048" cy="1345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14" y="4590127"/>
            <a:ext cx="1723564" cy="159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" y="4905240"/>
            <a:ext cx="1825794" cy="1571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5" y="1649901"/>
            <a:ext cx="2019300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25" y="3010974"/>
            <a:ext cx="165047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7" y="1649901"/>
            <a:ext cx="1839344" cy="1372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" y="1600200"/>
            <a:ext cx="1803047" cy="132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4" y="3132418"/>
            <a:ext cx="1809774" cy="1338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9" y="4436561"/>
            <a:ext cx="1683605" cy="154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362200" y="119020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4215" y="119020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0402" y="665408"/>
            <a:ext cx="348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864" y="2967335"/>
            <a:ext cx="7454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7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7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8127" y="513546"/>
            <a:ext cx="4413388" cy="132343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33399" y="685800"/>
            <a:ext cx="7953815" cy="1059226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BD" sz="6600" u="sng" dirty="0" smtClean="0">
                <a:ln w="0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6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6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62937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……………………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অ্যানিম্যালিয়া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7319445"/>
              </p:ext>
            </p:extLst>
          </p:nvPr>
        </p:nvGraphicFramePr>
        <p:xfrm>
          <a:off x="228600" y="9144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23884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ধাপসমূহঃ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24E7AC-1951-45AE-9783-050AFDCA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924E7AC-1951-45AE-9783-050AFDCAB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924E7AC-1951-45AE-9783-050AFDCA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924E7AC-1951-45AE-9783-050AFDCA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F5BBD-F795-4847-881F-483B30A3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FFF5BBD-F795-4847-881F-483B30A3B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FFF5BBD-F795-4847-881F-483B30A3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FFF5BBD-F795-4847-881F-483B30A3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F6E8F-F82A-40F2-8DD3-96BC1243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610F6E8F-F82A-40F2-8DD3-96BC12438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610F6E8F-F82A-40F2-8DD3-96BC1243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10F6E8F-F82A-40F2-8DD3-96BC1243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AE0B81-C19A-4A40-8AB8-B01DD9BB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76AE0B81-C19A-4A40-8AB8-B01DD9BB2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6AE0B81-C19A-4A40-8AB8-B01DD9BB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6AE0B81-C19A-4A40-8AB8-B01DD9BB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AFD531-81A2-42A1-99BC-5B548935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2AFD531-81A2-42A1-99BC-5B548935D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2AFD531-81A2-42A1-99BC-5B548935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2AFD531-81A2-42A1-99BC-5B548935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C23A8B-04CA-417E-99CF-9FA914F8B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BC23A8B-04CA-417E-99CF-9FA914F8B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BC23A8B-04CA-417E-99CF-9FA914F8B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BC23A8B-04CA-417E-99CF-9FA914F8B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88702-E9C0-452A-86D7-96FC592B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91A88702-E9C0-452A-86D7-96FC592B5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1A88702-E9C0-452A-86D7-96FC592B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1A88702-E9C0-452A-86D7-96FC592B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62200" y="609600"/>
            <a:ext cx="3749040" cy="1060704"/>
          </a:xfrm>
          <a:prstGeom prst="cloudCallout">
            <a:avLst>
              <a:gd name="adj1" fmla="val -17508"/>
              <a:gd name="adj2" fmla="val 150013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124200"/>
            <a:ext cx="3746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8363" y="3976253"/>
            <a:ext cx="761363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শ্রেণিবিন্যাসঃ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সুশৃঙ্খলভাবে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প্রাণিজগতকে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বিন্যস্তকরণ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জীবজগতকে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97" y="1955863"/>
            <a:ext cx="6795409" cy="237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7929" y="4453696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267" y="5161729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Tenualosa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ilisha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04226" y="5623394"/>
            <a:ext cx="0" cy="406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23127" y="5623394"/>
            <a:ext cx="0" cy="4062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5657" y="5993021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4561" y="5993021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8042" y="1121932"/>
            <a:ext cx="629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042" y="138556"/>
            <a:ext cx="464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92" y="1375746"/>
            <a:ext cx="2962275" cy="325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76200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792" y="66457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2348" y="5449561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ক্যারোলাস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লিনিয়াস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0124" y="6097286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smtClean="0">
                <a:latin typeface="Arial Narrow" pitchFamily="34" charset="0"/>
                <a:cs typeface="NikoshBAN" pitchFamily="2" charset="0"/>
              </a:rPr>
              <a:t>Homo </a:t>
            </a:r>
            <a:r>
              <a:rPr lang="en-US" sz="2000" i="1" dirty="0">
                <a:latin typeface="Arial Narrow" pitchFamily="34" charset="0"/>
                <a:cs typeface="NikoshBAN" pitchFamily="2" charset="0"/>
              </a:rPr>
              <a:t>sapiens </a:t>
            </a:r>
          </a:p>
        </p:txBody>
      </p:sp>
    </p:spTree>
    <p:extLst>
      <p:ext uri="{BB962C8B-B14F-4D97-AF65-F5344CB8AC3E}">
        <p14:creationId xmlns:p14="http://schemas.microsoft.com/office/powerpoint/2010/main" val="38239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407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Adnan Ahmed</cp:lastModifiedBy>
  <cp:revision>41</cp:revision>
  <dcterms:created xsi:type="dcterms:W3CDTF">2006-08-16T00:00:00Z</dcterms:created>
  <dcterms:modified xsi:type="dcterms:W3CDTF">2020-08-19T07:40:11Z</dcterms:modified>
</cp:coreProperties>
</file>