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6"/>
  </p:notesMasterIdLst>
  <p:handoutMasterIdLst>
    <p:handoutMasterId r:id="rId27"/>
  </p:handoutMasterIdLst>
  <p:sldIdLst>
    <p:sldId id="287" r:id="rId2"/>
    <p:sldId id="298" r:id="rId3"/>
    <p:sldId id="299" r:id="rId4"/>
    <p:sldId id="300" r:id="rId5"/>
    <p:sldId id="295" r:id="rId6"/>
    <p:sldId id="296" r:id="rId7"/>
    <p:sldId id="297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</p:sldIdLst>
  <p:sldSz cx="123444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5F5"/>
    <a:srgbClr val="D9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96" y="9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00EC3-F609-4383-ADA1-5BB0D4571010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মোঃ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06666-9137-48D3-97D0-F8E2FEEB11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22264-E635-4157-AF5E-4F876E41D053}" type="datetimeFigureOut">
              <a:rPr lang="en-US" smtClean="0"/>
              <a:t>27-Aug-20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as-IN"/>
              <a:t>মোঃ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14A45-A7B0-4D50-9B91-64A7C666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9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14A45-A7B0-4D50-9B91-64A7C66606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1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4029" y="243841"/>
            <a:ext cx="11871198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855" y="882376"/>
            <a:ext cx="10091547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0899" y="3869635"/>
            <a:ext cx="8877458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7C7E306-96F7-4967-ACCA-AE4E8CA2CA18}" type="datetime1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003394" y="3733800"/>
            <a:ext cx="833247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34B-C7E9-4F26-B2F6-E6095412B917}" type="datetime1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4035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1" y="762000"/>
            <a:ext cx="235315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7287" y="762000"/>
            <a:ext cx="7522369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34B-C7E9-4F26-B2F6-E6095412B917}" type="datetime1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062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34B-C7E9-4F26-B2F6-E6095412B917}" type="datetime1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477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254" y="1173575"/>
            <a:ext cx="10091547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1302" y="4154520"/>
            <a:ext cx="8878710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42CD1-7800-4493-B3E3-7ACB0958E66E}" type="datetime1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005966" y="4020408"/>
            <a:ext cx="833247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08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7288" y="2057399"/>
            <a:ext cx="4814316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5957" y="2057400"/>
            <a:ext cx="4814316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34B-C7E9-4F26-B2F6-E6095412B917}" type="datetime1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5004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288" y="2001511"/>
            <a:ext cx="4814316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7288" y="2721483"/>
            <a:ext cx="4814316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7538" y="1999032"/>
            <a:ext cx="4814316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47538" y="2719322"/>
            <a:ext cx="4814316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34B-C7E9-4F26-B2F6-E6095412B917}" type="datetime1">
              <a:rPr lang="en-US" smtClean="0"/>
              <a:t>27-Aug-20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225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4165B-DCB7-4B18-A43C-0CDA903EB757}" type="datetime1">
              <a:rPr lang="en-US" smtClean="0"/>
              <a:t>27-Aug-20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D4954-2D4F-4C64-8113-279F03B1789B}" type="datetime1">
              <a:rPr lang="en-US" smtClean="0"/>
              <a:t>27-Aug-20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8" y="1097280"/>
            <a:ext cx="3981069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311" y="1097280"/>
            <a:ext cx="5277231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7288" y="2834640"/>
            <a:ext cx="3981069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A134B-C7E9-4F26-B2F6-E6095412B917}" type="datetime1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368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88" y="1097280"/>
            <a:ext cx="3981069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80914" y="1069847"/>
            <a:ext cx="6175286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7288" y="2834640"/>
            <a:ext cx="3981069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819C-4026-4C87-9FC8-0AE3622A9C75}" type="datetime1">
              <a:rPr lang="en-US" smtClean="0"/>
              <a:t>27-Aug-20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5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4029" y="243841"/>
            <a:ext cx="11871198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7288" y="609600"/>
            <a:ext cx="9998964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7288" y="2057400"/>
            <a:ext cx="9996282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7284" y="6223829"/>
            <a:ext cx="2358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E9A134B-C7E9-4F26-B2F6-E6095412B917}" type="datetime1">
              <a:rPr lang="en-US" smtClean="0"/>
              <a:t>27-Aug-20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8512" y="6223829"/>
            <a:ext cx="4776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as-IN"/>
              <a:t>মো: ফিরোজ, বোরহানউদ্দিন, ভোলা।। ফোনঃ ০১৭১২৬২০২০৫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6149" y="6223829"/>
            <a:ext cx="1727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6CA8332-0B0B-4D25-9133-9D3C08B4B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DD2816-E197-461D-BDF6-AFD109B05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11887200" cy="6324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770F5018-74DA-4C61-A53D-34DAC730E53D}"/>
              </a:ext>
            </a:extLst>
          </p:cNvPr>
          <p:cNvSpPr/>
          <p:nvPr/>
        </p:nvSpPr>
        <p:spPr>
          <a:xfrm>
            <a:off x="1219200" y="1295400"/>
            <a:ext cx="9906000" cy="4305300"/>
          </a:xfrm>
          <a:prstGeom prst="wav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0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1F28EB-F75A-4EDE-A977-7259C5708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9337"/>
            <a:ext cx="4648200" cy="3657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ED882-6323-44A6-8EFE-5A18F43A8738}"/>
              </a:ext>
            </a:extLst>
          </p:cNvPr>
          <p:cNvSpPr txBox="1"/>
          <p:nvPr/>
        </p:nvSpPr>
        <p:spPr>
          <a:xfrm>
            <a:off x="1676400" y="4953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08B27-CD0F-4A3F-83BA-83ED36E32392}"/>
              </a:ext>
            </a:extLst>
          </p:cNvPr>
          <p:cNvSpPr txBox="1"/>
          <p:nvPr/>
        </p:nvSpPr>
        <p:spPr>
          <a:xfrm>
            <a:off x="6019800" y="28956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আইন-শৃঙ্খলা রক্ষায় পুলিশবাহিনী কাজ করেন।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2D2147-3FBE-4A43-8FE6-D97127121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0600"/>
            <a:ext cx="4648200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100AC-8FFF-471F-B626-899F7DC0B510}"/>
              </a:ext>
            </a:extLst>
          </p:cNvPr>
          <p:cNvSpPr txBox="1"/>
          <p:nvPr/>
        </p:nvSpPr>
        <p:spPr>
          <a:xfrm>
            <a:off x="5791200" y="34290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অপরাধীকে ধরে বিচারের সম্মুখীন করা তাদের প্রধান দায়িত্ব।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49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B23F6-75C2-4075-A689-9576D9E95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4876800" cy="5410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251C1F-E2B4-4541-980C-9E259835334D}"/>
              </a:ext>
            </a:extLst>
          </p:cNvPr>
          <p:cNvSpPr txBox="1"/>
          <p:nvPr/>
        </p:nvSpPr>
        <p:spPr>
          <a:xfrm>
            <a:off x="5791200" y="3124200"/>
            <a:ext cx="62965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ট্রাফিক পুলিশ শহরে সুষ্ঠুভাবে যানবাহন চলাচলে গুরুত্বপূর্ণ ভূমিকা পালন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DABA47-B9B4-4600-B19F-DC0A61EE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5715000" cy="4800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2836AB-6D8B-44C6-81E7-C66038EDFBC7}"/>
              </a:ext>
            </a:extLst>
          </p:cNvPr>
          <p:cNvSpPr txBox="1"/>
          <p:nvPr/>
        </p:nvSpPr>
        <p:spPr>
          <a:xfrm>
            <a:off x="6934200" y="3429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 চলাচলে তারা মানুষকে সাহায্য করেন।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1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BAA05-87B1-44F2-B52D-F92ADA080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13636" r="19251" b="-4545"/>
          <a:stretch/>
        </p:blipFill>
        <p:spPr>
          <a:xfrm>
            <a:off x="539578" y="600670"/>
            <a:ext cx="4038600" cy="4114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4A8AEC-E318-4E06-ADE5-549803F51756}"/>
              </a:ext>
            </a:extLst>
          </p:cNvPr>
          <p:cNvSpPr txBox="1"/>
          <p:nvPr/>
        </p:nvSpPr>
        <p:spPr>
          <a:xfrm>
            <a:off x="1371600" y="5334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FB1105-B32E-4685-B9C9-C74809D129D8}"/>
              </a:ext>
            </a:extLst>
          </p:cNvPr>
          <p:cNvSpPr txBox="1"/>
          <p:nvPr/>
        </p:nvSpPr>
        <p:spPr>
          <a:xfrm>
            <a:off x="5486400" y="2981742"/>
            <a:ext cx="632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বিচার কাজে আইনজীবীরা গুরুত্বপূর্ণ ভূমিকা রাখেন।তারা জনগনকে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আইনি সহায়তা প্রদান করেন।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E9634-AF9F-470B-86F7-12299423A5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54"/>
          <a:stretch/>
        </p:blipFill>
        <p:spPr>
          <a:xfrm>
            <a:off x="838200" y="762000"/>
            <a:ext cx="5151441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173737-9E78-44DD-865F-BF6AA5CE72C1}"/>
              </a:ext>
            </a:extLst>
          </p:cNvPr>
          <p:cNvSpPr txBox="1"/>
          <p:nvPr/>
        </p:nvSpPr>
        <p:spPr>
          <a:xfrm>
            <a:off x="6248400" y="281940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বিচারের সন্মুখীন অভিযুক্ত ব্যক্তিদের পক্ষে আদালতে মামলা পরিচালনা করেন।আইনের ব্যাখ্যা দিয়ে তারা আদালতকে সাহায্য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BEE3ED-EE3B-4E01-B750-31940C639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5169"/>
            <a:ext cx="4495800" cy="43724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D6C800-F2A9-4D2F-833C-CD8A550FD1B0}"/>
              </a:ext>
            </a:extLst>
          </p:cNvPr>
          <p:cNvSpPr txBox="1"/>
          <p:nvPr/>
        </p:nvSpPr>
        <p:spPr>
          <a:xfrm>
            <a:off x="1905000" y="522972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40BD1-C70F-435A-A6F7-99DF9C2AA2BC}"/>
              </a:ext>
            </a:extLst>
          </p:cNvPr>
          <p:cNvSpPr txBox="1"/>
          <p:nvPr/>
        </p:nvSpPr>
        <p:spPr>
          <a:xfrm>
            <a:off x="5715000" y="2643097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যারা আইন অমান্য করেন, অপরাধমূলক কাজ করেন এবং সমাজের শান্তি শৃঙ্খলা বিনষ্ঠ করেন,পুলিশ তাদের ধরে বিচারের সম্মুখীন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9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65918-14C4-484B-B942-07A82A698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27" y="762000"/>
            <a:ext cx="5303841" cy="5105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C54C69-2301-4523-808A-085444185103}"/>
              </a:ext>
            </a:extLst>
          </p:cNvPr>
          <p:cNvSpPr txBox="1"/>
          <p:nvPr/>
        </p:nvSpPr>
        <p:spPr>
          <a:xfrm>
            <a:off x="6477000" y="2133600"/>
            <a:ext cx="5410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বিচারক বাদী এবং বিবাদী,উভয় পক্ষের কথা শোনেন।তারা বিজ্ঞতা ও বিচক্ষনতার মাধ্যমে দোষীদের শনাক্ত করেন এবং আইন অনুযায়ী শাস্তি প্রধান করেন।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6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F57851-0BC9-448B-8AF1-82CC8E92582F}"/>
              </a:ext>
            </a:extLst>
          </p:cNvPr>
          <p:cNvSpPr txBox="1"/>
          <p:nvPr/>
        </p:nvSpPr>
        <p:spPr>
          <a:xfrm>
            <a:off x="2057400" y="513348"/>
            <a:ext cx="4114800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জোড়ায়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BBAF0-B658-4085-B753-C13A4D544B36}"/>
              </a:ext>
            </a:extLst>
          </p:cNvPr>
          <p:cNvSpPr txBox="1"/>
          <p:nvPr/>
        </p:nvSpPr>
        <p:spPr>
          <a:xfrm>
            <a:off x="1752600" y="1828800"/>
            <a:ext cx="967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 সম্পর্কে নিচের প্রশ্নগুলো আলোচনা কর--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A26B5-984C-495E-9850-FA05729B0C6F}"/>
              </a:ext>
            </a:extLst>
          </p:cNvPr>
          <p:cNvSpPr txBox="1"/>
          <p:nvPr/>
        </p:nvSpPr>
        <p:spPr>
          <a:xfrm>
            <a:off x="1752600" y="2910062"/>
            <a:ext cx="1005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১)তারা কী ধরনের পোশাক পরেন?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২) তারা কী ধরনের কাজ করেন?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৩)পুলিশে কাজ করতে হলে তোমাকে কী ধরনের মূল্যবোধ অর্জন করতে হবে?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8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999782-99E0-484D-830F-1BC7A6BFBBEB}"/>
              </a:ext>
            </a:extLst>
          </p:cNvPr>
          <p:cNvSpPr txBox="1"/>
          <p:nvPr/>
        </p:nvSpPr>
        <p:spPr>
          <a:xfrm>
            <a:off x="1894974" y="1314583"/>
            <a:ext cx="86106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কেউ যদি চুরি করতে গিয়ে ধরা পড়েন তবে পুলিশ, আইনজীবী ও বিচারকের ভূমিকা কী হবে? নিচের ছকে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0693632-B54F-463A-BC12-83C1F23F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01247"/>
              </p:ext>
            </p:extLst>
          </p:nvPr>
        </p:nvGraphicFramePr>
        <p:xfrm>
          <a:off x="1866900" y="2971800"/>
          <a:ext cx="82296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1443062627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269826177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649646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52124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5283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922C9D-B4F7-45F7-B7C1-CDA6B93BC993}"/>
              </a:ext>
            </a:extLst>
          </p:cNvPr>
          <p:cNvSpPr txBox="1"/>
          <p:nvPr/>
        </p:nvSpPr>
        <p:spPr>
          <a:xfrm>
            <a:off x="2286000" y="29718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0E076-A0DF-483D-80BE-7818B723BF44}"/>
              </a:ext>
            </a:extLst>
          </p:cNvPr>
          <p:cNvSpPr txBox="1"/>
          <p:nvPr/>
        </p:nvSpPr>
        <p:spPr>
          <a:xfrm>
            <a:off x="2005263" y="3806279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13B3CD-DEF9-4607-BDFD-F04A8950DBF1}"/>
              </a:ext>
            </a:extLst>
          </p:cNvPr>
          <p:cNvSpPr txBox="1"/>
          <p:nvPr/>
        </p:nvSpPr>
        <p:spPr>
          <a:xfrm>
            <a:off x="2005263" y="464424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9928BD-D988-4C70-A247-BEB4A666C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4" t="2710" r="11042" b="4615"/>
          <a:stretch/>
        </p:blipFill>
        <p:spPr>
          <a:xfrm>
            <a:off x="228600" y="190500"/>
            <a:ext cx="11887200" cy="647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FCDE9F-BB1F-4B61-B1FA-756C41CA9B8C}"/>
              </a:ext>
            </a:extLst>
          </p:cNvPr>
          <p:cNvSpPr txBox="1"/>
          <p:nvPr/>
        </p:nvSpPr>
        <p:spPr>
          <a:xfrm>
            <a:off x="2438400" y="890661"/>
            <a:ext cx="60198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970FF4-A227-4ABC-A670-D269A71AC9BB}"/>
              </a:ext>
            </a:extLst>
          </p:cNvPr>
          <p:cNvSpPr txBox="1"/>
          <p:nvPr/>
        </p:nvSpPr>
        <p:spPr>
          <a:xfrm>
            <a:off x="2286000" y="2133600"/>
            <a:ext cx="5410200" cy="34778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 বিদ্যালয়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সদর,হবিগঞ্জ।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BA716-D8C0-402F-B4AA-90F000E6E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16" y="1946686"/>
            <a:ext cx="2438400" cy="36647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046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4FCB912-2319-4467-A4EC-1D1AC62C5E34}"/>
              </a:ext>
            </a:extLst>
          </p:cNvPr>
          <p:cNvSpPr/>
          <p:nvPr/>
        </p:nvSpPr>
        <p:spPr>
          <a:xfrm>
            <a:off x="2819400" y="838200"/>
            <a:ext cx="5562600" cy="1219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271390-2172-429A-9CA8-7C38D2447C3A}"/>
              </a:ext>
            </a:extLst>
          </p:cNvPr>
          <p:cNvSpPr txBox="1"/>
          <p:nvPr/>
        </p:nvSpPr>
        <p:spPr>
          <a:xfrm>
            <a:off x="838200" y="2743200"/>
            <a:ext cx="112054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অপরাধী,একজন আসামিপক্ষের আইনজীবী ,একজন আসামির বিপক্ষের আইনজীবী এবং একজন বিচারকের ভূমিকায় অভিনয় কর।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6733BCB-BF42-4C45-B8CE-2C18FCDC0A4F}"/>
              </a:ext>
            </a:extLst>
          </p:cNvPr>
          <p:cNvSpPr txBox="1"/>
          <p:nvPr/>
        </p:nvSpPr>
        <p:spPr>
          <a:xfrm>
            <a:off x="1638300" y="2743200"/>
            <a:ext cx="90678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 খোল ও নিরবে ৩ মিনিট পড়।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2A3091A-4F36-40CB-9D45-A49D529C422C}"/>
              </a:ext>
            </a:extLst>
          </p:cNvPr>
          <p:cNvSpPr/>
          <p:nvPr/>
        </p:nvSpPr>
        <p:spPr>
          <a:xfrm>
            <a:off x="3124200" y="457200"/>
            <a:ext cx="5117658" cy="12192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33067D-58E8-4A6A-AE40-B5BD5E71897A}"/>
              </a:ext>
            </a:extLst>
          </p:cNvPr>
          <p:cNvSpPr txBox="1"/>
          <p:nvPr/>
        </p:nvSpPr>
        <p:spPr>
          <a:xfrm>
            <a:off x="2362200" y="1905000"/>
            <a:ext cx="98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খাতায়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488EAE-4F84-44C7-AE4F-CDE223A80190}"/>
              </a:ext>
            </a:extLst>
          </p:cNvPr>
          <p:cNvSpPr txBox="1"/>
          <p:nvPr/>
        </p:nvSpPr>
        <p:spPr>
          <a:xfrm>
            <a:off x="2362200" y="34290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১)পেশা বলতে কী বুঝ?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২)সকল পেশার প্রতি আমরা শ্রদ্ধাশীল হব কেন?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 ৫ টি পেশার নাম উল্লেখ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08D8EB-80BF-4711-BFF8-E9429CBD8822}"/>
              </a:ext>
            </a:extLst>
          </p:cNvPr>
          <p:cNvSpPr txBox="1"/>
          <p:nvPr/>
        </p:nvSpPr>
        <p:spPr>
          <a:xfrm>
            <a:off x="2743200" y="1143000"/>
            <a:ext cx="65532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পরিকল্পিত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984D1-5FFC-4FFE-9C35-AFB9F9981E4D}"/>
              </a:ext>
            </a:extLst>
          </p:cNvPr>
          <p:cNvSpPr txBox="1"/>
          <p:nvPr/>
        </p:nvSpPr>
        <p:spPr>
          <a:xfrm>
            <a:off x="1600200" y="2743200"/>
            <a:ext cx="906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বড় হয়ে কোন পেশা বেছে নিতে চাও এবং কেন তা ৫ টি বাক্যে লিখে আনবে।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4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16C887-C7D7-4555-ADFE-C50940F54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1381" r="12147" b="8856"/>
          <a:stretch/>
        </p:blipFill>
        <p:spPr>
          <a:xfrm>
            <a:off x="228600" y="228600"/>
            <a:ext cx="11887200" cy="64008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62147A2-E8E8-497B-914A-E399073FC7D5}"/>
              </a:ext>
            </a:extLst>
          </p:cNvPr>
          <p:cNvSpPr/>
          <p:nvPr/>
        </p:nvSpPr>
        <p:spPr>
          <a:xfrm>
            <a:off x="1257300" y="2085474"/>
            <a:ext cx="9829800" cy="2438400"/>
          </a:xfrm>
          <a:prstGeom prst="ellips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3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34323-117F-4691-9A7B-EA6172F27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8890" r="4375" b="5556"/>
          <a:stretch/>
        </p:blipFill>
        <p:spPr>
          <a:xfrm>
            <a:off x="228600" y="190500"/>
            <a:ext cx="11887200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93A989-A2BE-46DA-A13C-03D59F57C63E}"/>
              </a:ext>
            </a:extLst>
          </p:cNvPr>
          <p:cNvSpPr txBox="1"/>
          <p:nvPr/>
        </p:nvSpPr>
        <p:spPr>
          <a:xfrm>
            <a:off x="3238500" y="1219200"/>
            <a:ext cx="5867400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পাঠ পরিচিতি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6BE96A-03F9-4CC3-9151-7CC6A1D307C5}"/>
              </a:ext>
            </a:extLst>
          </p:cNvPr>
          <p:cNvSpPr txBox="1"/>
          <p:nvPr/>
        </p:nvSpPr>
        <p:spPr>
          <a:xfrm>
            <a:off x="2552700" y="2776478"/>
            <a:ext cx="72390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মর্যাদা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রক্ষায় নিয়োজিত পেশা।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৪০ মিনিট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9ABF461-681B-438E-8895-770CA523DBB9}"/>
              </a:ext>
            </a:extLst>
          </p:cNvPr>
          <p:cNvSpPr txBox="1"/>
          <p:nvPr/>
        </p:nvSpPr>
        <p:spPr>
          <a:xfrm>
            <a:off x="3505200" y="838200"/>
            <a:ext cx="49530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শিখনফল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DD3F9A-FA6E-4170-81F5-E4368C70DC3F}"/>
              </a:ext>
            </a:extLst>
          </p:cNvPr>
          <p:cNvSpPr txBox="1"/>
          <p:nvPr/>
        </p:nvSpPr>
        <p:spPr>
          <a:xfrm>
            <a:off x="1371600" y="2057400"/>
            <a:ext cx="9982200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শিক্ষার্থীরা—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6.1.1.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6.2.1.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পেশাজীবির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6.2.2.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পেশাজীবির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6.3.1.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6.3.2.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পেশাজীবির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বর্ননা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418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B55B197-D3A6-4425-9562-42C516E97A2D}"/>
              </a:ext>
            </a:extLst>
          </p:cNvPr>
          <p:cNvSpPr txBox="1"/>
          <p:nvPr/>
        </p:nvSpPr>
        <p:spPr>
          <a:xfrm>
            <a:off x="1828800" y="457200"/>
            <a:ext cx="7848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এসো কিছু ছবি দেখি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3CAC66-4762-46A8-AD62-9E0D80B1E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33600"/>
            <a:ext cx="6667500" cy="3810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B9D0C7-CAA6-4DA4-828F-3CC428FD46B4}"/>
              </a:ext>
            </a:extLst>
          </p:cNvPr>
          <p:cNvSpPr txBox="1"/>
          <p:nvPr/>
        </p:nvSpPr>
        <p:spPr>
          <a:xfrm>
            <a:off x="9164053" y="304299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C173D7-37BF-4339-B5D1-83A31455E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85" y="571500"/>
            <a:ext cx="6195252" cy="571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67CD76-2113-4F70-AE6F-60BA3319F3BB}"/>
              </a:ext>
            </a:extLst>
          </p:cNvPr>
          <p:cNvSpPr txBox="1"/>
          <p:nvPr/>
        </p:nvSpPr>
        <p:spPr>
          <a:xfrm>
            <a:off x="7993990" y="2759242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4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B81186-8EBE-4DFD-B22E-F4613AAB7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6629400" cy="5486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35E94-BDB0-451F-9AEF-623B0BCA8A1C}"/>
              </a:ext>
            </a:extLst>
          </p:cNvPr>
          <p:cNvSpPr txBox="1"/>
          <p:nvPr/>
        </p:nvSpPr>
        <p:spPr>
          <a:xfrm>
            <a:off x="8610600" y="3124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বিচারক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4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A866A-8D73-4ABF-91FC-67151FE29612}"/>
              </a:ext>
            </a:extLst>
          </p:cNvPr>
          <p:cNvSpPr txBox="1"/>
          <p:nvPr/>
        </p:nvSpPr>
        <p:spPr>
          <a:xfrm>
            <a:off x="1790700" y="2057400"/>
            <a:ext cx="8763000" cy="19389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হচ্ছে—</a:t>
            </a:r>
          </a:p>
          <a:p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রক্ষায় নিয়োজিত পেশা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ED3399-BE85-41CE-ADB9-ED8F8B158835}"/>
              </a:ext>
            </a:extLst>
          </p:cNvPr>
          <p:cNvSpPr txBox="1"/>
          <p:nvPr/>
        </p:nvSpPr>
        <p:spPr>
          <a:xfrm>
            <a:off x="1066800" y="1905000"/>
            <a:ext cx="10439400" cy="2554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শান্তিশৃঙ্খলা বজায় রাখতে প্রত্যেক নাগরিকের আইন মেনে চলতে হয়।কেউ আইন অমান্য করলে বিচারের সম্মুখীন হতে হয়।আইন রক্ষার সাথে জড়িত বিভিন্ন পেশা সম্বন্ধে এখানে আলোচনা করা হলো।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3249</TotalTime>
  <Words>412</Words>
  <Application>Microsoft Office PowerPoint</Application>
  <PresentationFormat>Custom</PresentationFormat>
  <Paragraphs>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Firoz Mahmud</dc:creator>
  <cp:lastModifiedBy>user</cp:lastModifiedBy>
  <cp:revision>289</cp:revision>
  <dcterms:created xsi:type="dcterms:W3CDTF">2020-03-11T14:55:50Z</dcterms:created>
  <dcterms:modified xsi:type="dcterms:W3CDTF">2020-08-27T08:31:28Z</dcterms:modified>
</cp:coreProperties>
</file>