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94660"/>
  </p:normalViewPr>
  <p:slideViewPr>
    <p:cSldViewPr>
      <p:cViewPr>
        <p:scale>
          <a:sx n="80" d="100"/>
          <a:sy n="80" d="100"/>
        </p:scale>
        <p:origin x="-36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8100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46975"/>
            <a:ext cx="53340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4140" y="5361057"/>
            <a:ext cx="4735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fan is on the van.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31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715000"/>
            <a:ext cx="3782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Grapes on a vine.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13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620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723" y="5715000"/>
            <a:ext cx="572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 like grapes from the vine!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80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" y="1740310"/>
            <a:ext cx="8762999" cy="2971800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2133600" y="2895600"/>
            <a:ext cx="1981200" cy="1447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4343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11776" y="4495800"/>
            <a:ext cx="1279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758693"/>
            <a:ext cx="2544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solidFill>
                  <a:prstClr val="black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048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8102 C 0.02343 -0.08935 0.02291 -0.10324 0.02743 -0.11088 C 0.0302 -0.11528 0.03368 -0.11505 0.03732 -0.11736 C 0.04635 -0.12338 0.05642 -0.12778 0.06632 -0.13241 C 0.07482 -0.13195 0.0835 -0.13195 0.09201 -0.13033 C 0.10555 -0.12755 0.12413 -0.11065 0.13541 -0.1 C 0.14218 -0.08704 0.15468 -0.07847 0.15972 -0.06343 C 0.16475 -0.04954 0.16614 -0.03796 0.16788 -0.02292 C 0.16701 -0.01111 0.16927 0.00185 0.16475 0.0118 C 0.15937 0.02292 0.15295 0.03194 0.1467 0.0419 C 0.14045 0.05208 0.13298 0.06759 0.12274 0.07176 C 0.10364 0.08009 0.08437 0.08472 0.06475 0.08889 C 0.02968 0.08727 0.03003 0.09028 0.00833 0.08264 C 0.00069 0.07616 -0.0073 0.07315 -0.01598 0.06991 C -0.01927 0.06852 -0.02587 0.06551 -0.02587 0.06551 C -0.05296 0.0412 -0.07257 0.00486 -0.09011 -0.03125 C -0.09184 -0.04005 -0.09462 -0.04653 -0.09653 -0.05486 C -0.09948 -0.08681 -0.10625 -0.12477 -0.09497 -0.15394 C -0.0882 -0.17176 -0.07292 -0.1882 -0.05973 -0.19676 C -0.04618 -0.21482 -0.025 -0.22153 -0.00643 -0.22477 C 0.00833 -0.22408 0.02291 -0.22454 0.03732 -0.22269 C 0.03923 -0.22245 0.0401 -0.21921 0.04218 -0.21852 C 0.04965 -0.21458 0.05989 -0.21227 0.0677 -0.20995 C 0.0776 -0.20671 0.08698 -0.20162 0.09687 -0.19908 C 0.10191 -0.19445 0.10694 -0.19074 0.11284 -0.1882 C 0.1151 -0.18611 0.11718 -0.18357 0.11961 -0.18195 C 0.121 -0.18056 0.12274 -0.18102 0.12413 -0.17963 C 0.12621 -0.17801 0.12725 -0.175 0.12899 -0.17338 C 0.13663 -0.16551 0.14305 -0.15972 0.15017 -0.15185 C 0.16788 -0.13171 0.13854 -0.16875 0.16145 -0.1412 C 0.17343 -0.12639 0.18593 -0.10764 0.19218 -0.08727 C 0.19861 -0.06505 0.19895 -0.04074 0.20347 -0.01852 C 0.20277 0.00116 0.20312 0.02037 0.20173 0.03981 C 0.20034 0.05694 0.18281 0.07176 0.1743 0.08055 C 0.14531 0.10972 0.11007 0.1331 0.0743 0.14074 C 0.06354 0.15069 0.07309 0.14305 0.05 0.14722 C 0.04409 0.14792 0.03819 0.15046 0.03246 0.15162 C -0.01112 0.15092 -0.05487 0.15069 -0.09827 0.1493 C -0.11893 0.14861 -0.14514 0.10764 -0.16112 0.09329 C -0.17605 0.06389 -0.15243 0.1088 -0.1691 0.08264 C -0.17136 0.0794 -0.17223 0.075 -0.17396 0.07176 C -0.17535 0.06944 -0.17726 0.06782 -0.179 0.06551 C -0.18403 0.05764 -0.19341 0.0419 -0.19341 0.0419 C -0.19671 0.02361 -0.19219 0.04213 -0.19983 0.02662 C -0.204 0.01852 -0.21112 0.00092 -0.21112 0.00092 C -0.21441 -0.02199 -0.2099 0.00278 -0.21754 -0.02037 C -0.22032 -0.02824 -0.22032 -0.03426 -0.22414 -0.0419 C -0.22691 -0.05602 -0.22882 -0.08519 -0.22882 -0.08519 C -0.22796 -0.12639 -0.23143 -0.17014 -0.20782 -0.20139 C -0.20434 -0.21134 -0.20087 -0.21366 -0.19497 -0.22037 C -0.18768 -0.2287 -0.18629 -0.23634 -0.17587 -0.2419 C -0.17309 -0.24329 -0.17014 -0.24445 -0.16771 -0.2463 C -0.15052 -0.2588 -0.16407 -0.25208 -0.1533 -0.25718 C -0.13664 -0.27315 -0.11441 -0.27662 -0.09497 -0.28519 C -0.08455 -0.28935 -0.06285 -0.29144 -0.06285 -0.29144 C -0.00556 -0.31019 0.05538 -0.30463 0.11284 -0.28935 C 0.1217 -0.28148 0.13229 -0.27685 0.14218 -0.27199 C 0.15625 -0.2581 0.14982 -0.26158 0.15972 -0.25718 C 0.17187 -0.24167 0.18507 -0.23009 0.19687 -0.21412 C 0.20052 -0.20903 0.20642 -0.19676 0.20642 -0.19676 C 0.21041 -0.18195 0.21944 -0.1706 0.2243 -0.15625 C 0.22656 -0.14931 0.23246 -0.13681 0.23246 -0.13681 C 0.23385 -0.12778 0.23663 -0.11968 0.23888 -0.11088 C 0.24062 -0.10394 0.24513 -0.08935 0.24513 -0.08935 C 0.24739 -0.07315 0.25243 -0.05787 0.25503 -0.0419 C 0.25868 -0.01875 0.25816 -0.01945 0.25972 0.00324 C 0.25902 0.04514 0.26284 0.075 0.24513 0.10648 C 0.24288 0.11667 0.23698 0.12199 0.23246 0.13009 C 0.22986 0.13403 0.22795 0.13842 0.22604 0.14305 C 0.22222 0.15046 0.20677 0.15949 0.2 0.16204 C 0.1901 0.17106 0.16336 0.18333 0.15156 0.18588 C 0.13368 0.19398 0.11736 0.19583 0.09843 0.19884 C 0.01336 0.23518 -0.07917 0.20995 -0.16598 0.19236 C -0.17987 0.18657 -0.19636 0.18264 -0.20973 0.17292 C -0.22657 0.16088 -0.23924 0.13565 -0.25139 0.1169 C -0.25816 0.10671 -0.26754 0.09954 -0.27396 0.08889 C -0.29566 0.05417 -0.31198 0.01412 -0.329 -0.02477 C -0.33612 -0.0412 -0.34532 -0.05625 -0.34983 -0.07454 C -0.3566 -0.10116 -0.35747 -0.10787 -0.36615 -0.13241 C -0.37552 -0.16019 -0.38282 -0.18843 -0.39167 -0.2162 C -0.39497 -0.22685 -0.39948 -0.23634 -0.40313 -0.2463 C -0.4066 -0.25579 -0.40973 -0.26505 -0.41268 -0.27431 C -0.42848 -0.3257 -0.44723 -0.38056 -0.47726 -0.4206 C -0.50608 -0.4588 -0.53976 -0.47755 -0.57882 -0.49144 C -0.65973 -0.52014 -0.74046 -0.53403 -0.82396 -0.54097 C -0.84705 -0.54028 -0.87032 -0.53982 -0.89341 -0.53866 C -0.89879 -0.53843 -0.90417 -0.5375 -0.90955 -0.53658 C -0.91337 -0.53611 -0.92084 -0.53449 -0.92084 -0.53449 " pathEditMode="relative" ptsTypes="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828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Introduction of the Lesson </a:t>
            </a:r>
          </a:p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Lesson: 7</a:t>
            </a:r>
          </a:p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Page no: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09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1485900" y="1600200"/>
            <a:ext cx="5867400" cy="3962400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" y="990600"/>
            <a:ext cx="762000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671850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New words of this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Lesson</a:t>
            </a:r>
          </a:p>
          <a:p>
            <a:endParaRPr lang="en-US" sz="40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Fan 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Van-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Vine-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Grape-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আঙ্গুর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Like-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From-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838200" y="766916"/>
            <a:ext cx="7391400" cy="54864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90800"/>
            <a:ext cx="18054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Fan</a:t>
            </a:r>
            <a:endParaRPr lang="en-US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36576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026" y="3048000"/>
            <a:ext cx="96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Van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46482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0"/>
            <a:ext cx="1389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Graps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68443"/>
            <a:ext cx="3714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2420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Vine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3886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7696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54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Baten</dc:creator>
  <cp:lastModifiedBy>Abdul Baten</cp:lastModifiedBy>
  <cp:revision>22</cp:revision>
  <dcterms:created xsi:type="dcterms:W3CDTF">2006-08-16T00:00:00Z</dcterms:created>
  <dcterms:modified xsi:type="dcterms:W3CDTF">2020-02-01T17:08:22Z</dcterms:modified>
</cp:coreProperties>
</file>