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7556500"/>
  <p:notesSz cx="75565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5029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09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9664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499" cy="7772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406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7594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71882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7378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73152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73279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9537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9664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s8</dc:creator>
  <cp:lastModifiedBy>s8</cp:lastModifiedBy>
  <cp:revision>1</cp:revision>
  <dcterms:modified xsi:type="dcterms:W3CDTF">2020-08-27T08:59:06-07:00</dcterms:modified>
</cp:coreProperties>
</file>