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61" r:id="rId5"/>
    <p:sldId id="274" r:id="rId6"/>
    <p:sldId id="273" r:id="rId7"/>
    <p:sldId id="262" r:id="rId8"/>
    <p:sldId id="267" r:id="rId9"/>
    <p:sldId id="263" r:id="rId10"/>
    <p:sldId id="264" r:id="rId11"/>
    <p:sldId id="265" r:id="rId12"/>
    <p:sldId id="268" r:id="rId13"/>
    <p:sldId id="269" r:id="rId14"/>
    <p:sldId id="270" r:id="rId15"/>
    <p:sldId id="266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949" autoAdjust="0"/>
  </p:normalViewPr>
  <p:slideViewPr>
    <p:cSldViewPr snapToGrid="0">
      <p:cViewPr varScale="1">
        <p:scale>
          <a:sx n="63" d="100"/>
          <a:sy n="63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3BA80-D33A-428B-92F7-F8CCFEAC05A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755D6-69AE-4493-A28D-1E57C020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6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755D6-69AE-4493-A28D-1E57C02010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9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755D6-69AE-4493-A28D-1E57C02010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3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755D6-69AE-4493-A28D-1E57C02010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83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755D6-69AE-4493-A28D-1E57C02010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4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E39-6A86-4707-98F0-CBAB0D12A93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9D99-2784-4AEC-99DD-4867A072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1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E39-6A86-4707-98F0-CBAB0D12A93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9D99-2784-4AEC-99DD-4867A072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8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E39-6A86-4707-98F0-CBAB0D12A93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9D99-2784-4AEC-99DD-4867A072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9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E39-6A86-4707-98F0-CBAB0D12A93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9D99-2784-4AEC-99DD-4867A072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E39-6A86-4707-98F0-CBAB0D12A93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9D99-2784-4AEC-99DD-4867A072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2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E39-6A86-4707-98F0-CBAB0D12A93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9D99-2784-4AEC-99DD-4867A072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4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E39-6A86-4707-98F0-CBAB0D12A93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9D99-2784-4AEC-99DD-4867A072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9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E39-6A86-4707-98F0-CBAB0D12A93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9D99-2784-4AEC-99DD-4867A072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9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E39-6A86-4707-98F0-CBAB0D12A93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9D99-2784-4AEC-99DD-4867A072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7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E39-6A86-4707-98F0-CBAB0D12A93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9D99-2784-4AEC-99DD-4867A072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9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2E39-6A86-4707-98F0-CBAB0D12A93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9D99-2784-4AEC-99DD-4867A072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7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22E39-6A86-4707-98F0-CBAB0D12A93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B9D99-2784-4AEC-99DD-4867A072B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4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সবাইকে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শুভেচ্ছা</a:t>
            </a:r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</a:t>
            </a:r>
            <a:endParaRPr lang="en-US" sz="48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121920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3390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0629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গ্বে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4715690" y="1071154"/>
            <a:ext cx="7476310" cy="57868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অগ্নিনা রয়িমশ্নবৎ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ষমেব দিবে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যশসং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বীরবত্তম.১/১/১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শ্লোকার্থঃ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অগ্নির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যজমান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করেন,তা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বীরপুরুষ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6206" y="1894113"/>
            <a:ext cx="4023360" cy="19333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ঋক্‌ অর্থ মন্ত্র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50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সামবেদ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86" y="927463"/>
            <a:ext cx="8608423" cy="59305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27417"/>
            <a:ext cx="175042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সাম অর্থ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398034" y="3561805"/>
            <a:ext cx="179396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1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যজুর্বেদ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9006" y="3553097"/>
            <a:ext cx="2142308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যজুঃ  অর্থ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15600" y="3391988"/>
            <a:ext cx="16764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যজ্ঞ </a:t>
            </a:r>
            <a:endParaRPr lang="en-US" sz="4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504" y="909093"/>
            <a:ext cx="8098970" cy="579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144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অথর্ববেদ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4194" y="5847806"/>
            <a:ext cx="965780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ভেষজবিদ্যা, চিকিৎসাবিদ্যা, জ্যোর্তিবিদ্যা আলোচনা করা হয়েছে।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943600"/>
            <a:ext cx="2325189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অথর্ববেদে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452" y="1029517"/>
            <a:ext cx="5157651" cy="47703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111" y="1063806"/>
            <a:ext cx="3946071" cy="46707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804" y="1035232"/>
            <a:ext cx="3253195" cy="475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25040"/>
            <a:ext cx="3794760" cy="2560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ধর্মাচরণে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অথর্ববেদের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প্রভাবগুলি লেখ।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760" y="0"/>
            <a:ext cx="8397240" cy="682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6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192001" cy="1280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34400" y="2640875"/>
            <a:ext cx="3657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২,‘যজ্ঞ’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12480" y="3661954"/>
            <a:ext cx="377952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ধর্মগ্রন্থ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03920" y="4757057"/>
            <a:ext cx="368808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482634"/>
            <a:ext cx="938784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বেদকে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ধর্মভিত্তিক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27811"/>
            <a:ext cx="839724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,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গীতায়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703320"/>
            <a:ext cx="8382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যে-গ্রন্থে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কল্যাণময়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724400"/>
            <a:ext cx="847344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33560" y="1306287"/>
            <a:ext cx="275844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বৈদিক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640" y="981074"/>
            <a:ext cx="7452360" cy="58769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44880"/>
            <a:ext cx="4724400" cy="5913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1,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বেদের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 বিষয়বস্তু ব্যাখ্যা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9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12192000" cy="5791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1125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0445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87640" y="1341120"/>
            <a:ext cx="4404360" cy="55168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শিক্ষক-পরিচিতি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দেবাশিষ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পলাশী মাধ্যমিক বিদ্যালয়,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রোহিতা,মনিরামপুর,যশোর।    </a:t>
            </a:r>
          </a:p>
          <a:p>
            <a:pPr algn="ctr"/>
            <a:r>
              <a:rPr lang="bn-IN" dirty="0" smtClean="0"/>
              <a:t>    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868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1395162"/>
            <a:ext cx="3596639" cy="54628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" y="1447800"/>
            <a:ext cx="4206239" cy="53035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হিন্দু ধর্ম ও নৈতিক শিক্ষা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40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:২৮-৮-২০২০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1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26485" y="5577935"/>
            <a:ext cx="1775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66529" y="5577935"/>
            <a:ext cx="2702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মহাভারত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486" y="1240971"/>
            <a:ext cx="5212080" cy="45197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0160"/>
            <a:ext cx="6230983" cy="438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96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52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6479177" y="1502230"/>
            <a:ext cx="5159829" cy="1946364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‘</a:t>
            </a:r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ধর্মগ্রন্থ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4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5040" y="1341120"/>
            <a:ext cx="8168640" cy="47548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এই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   </a:t>
            </a:r>
          </a:p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প্রধান ধর্মগ্রন্থের নাম বলতে 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পবিত্র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গ্রন্থ বেদের প্রকারভেদ করতে পারবে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বেদের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 বিষয়বস্তু ব্যাখ্যা করতে পারবে।</a:t>
            </a:r>
          </a:p>
          <a:p>
            <a:pPr algn="just"/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80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1080"/>
            <a:ext cx="6705600" cy="5836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0" y="152400"/>
            <a:ext cx="5425440" cy="6705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6644640" cy="10515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আদর্শ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পাঠ</a:t>
            </a:r>
            <a:r>
              <a:rPr lang="en-US" sz="4800" dirty="0" smtClean="0"/>
              <a:t>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5739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ধর্মগ্রন্থের পরিচয়</a:t>
            </a:r>
            <a:endParaRPr lang="en-US" sz="4400" dirty="0"/>
          </a:p>
        </p:txBody>
      </p:sp>
      <p:sp>
        <p:nvSpPr>
          <p:cNvPr id="15" name="Rectangle 14"/>
          <p:cNvSpPr/>
          <p:nvPr/>
        </p:nvSpPr>
        <p:spPr>
          <a:xfrm>
            <a:off x="0" y="5055327"/>
            <a:ext cx="2246811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34936" y="4915990"/>
            <a:ext cx="224681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রামায়ণ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52159" y="4990013"/>
            <a:ext cx="224681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মহাভারত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583781" y="4946470"/>
            <a:ext cx="224681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গীতা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932" y="914401"/>
            <a:ext cx="3270068" cy="395981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009" y="929640"/>
            <a:ext cx="3557860" cy="399165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443" y="960120"/>
            <a:ext cx="2619375" cy="40196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0600"/>
            <a:ext cx="2756807" cy="403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81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675" y="917530"/>
            <a:ext cx="5686697" cy="57184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53589"/>
            <a:ext cx="6400800" cy="16589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গ্রহন্তের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বেদের শ্রেণিভাগ-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0" y="940526"/>
            <a:ext cx="8660674" cy="3396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ঋগ্বেদ 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সামবেদ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যজুর্বেদ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থর্ববেদ</a:t>
            </a:r>
          </a:p>
        </p:txBody>
      </p:sp>
    </p:spTree>
    <p:extLst>
      <p:ext uri="{BB962C8B-B14F-4D97-AF65-F5344CB8AC3E}">
        <p14:creationId xmlns:p14="http://schemas.microsoft.com/office/powerpoint/2010/main" val="36059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261</Words>
  <Application>Microsoft Office PowerPoint</Application>
  <PresentationFormat>Widescreen</PresentationFormat>
  <Paragraphs>70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32</cp:revision>
  <dcterms:created xsi:type="dcterms:W3CDTF">2020-08-27T14:58:45Z</dcterms:created>
  <dcterms:modified xsi:type="dcterms:W3CDTF">2020-08-28T07:24:05Z</dcterms:modified>
</cp:coreProperties>
</file>