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7" r:id="rId2"/>
    <p:sldId id="267" r:id="rId3"/>
    <p:sldId id="268" r:id="rId4"/>
    <p:sldId id="266" r:id="rId5"/>
    <p:sldId id="269" r:id="rId6"/>
    <p:sldId id="270" r:id="rId7"/>
    <p:sldId id="262" r:id="rId8"/>
    <p:sldId id="263" r:id="rId9"/>
    <p:sldId id="264" r:id="rId10"/>
    <p:sldId id="265" r:id="rId11"/>
    <p:sldId id="261" r:id="rId12"/>
    <p:sldId id="258" r:id="rId13"/>
    <p:sldId id="26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0" d="100"/>
          <a:sy n="60" d="100"/>
        </p:scale>
        <p:origin x="-103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EF983EB0-B23E-4943-BF9C-8FDB88432131}" type="datetimeFigureOut">
              <a:rPr lang="en-US" smtClean="0"/>
              <a:pPr/>
              <a:t>8/23/2020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852E50A-9CF5-453C-9D36-116FB19FCC81}"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983EB0-B23E-4943-BF9C-8FDB88432131}" type="datetimeFigureOut">
              <a:rPr lang="en-US" smtClean="0"/>
              <a:pPr/>
              <a:t>8/23/2020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52E50A-9CF5-453C-9D36-116FB19FCC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983EB0-B23E-4943-BF9C-8FDB88432131}" type="datetimeFigureOut">
              <a:rPr lang="en-US" smtClean="0"/>
              <a:pPr/>
              <a:t>8/23/2020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52E50A-9CF5-453C-9D36-116FB19FCC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983EB0-B23E-4943-BF9C-8FDB88432131}" type="datetimeFigureOut">
              <a:rPr lang="en-US" smtClean="0"/>
              <a:pPr/>
              <a:t>8/23/2020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52E50A-9CF5-453C-9D36-116FB19FCC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EF983EB0-B23E-4943-BF9C-8FDB88432131}" type="datetimeFigureOut">
              <a:rPr lang="en-US" smtClean="0"/>
              <a:pPr/>
              <a:t>8/23/2020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852E50A-9CF5-453C-9D36-116FB19FCC81}"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F983EB0-B23E-4943-BF9C-8FDB88432131}" type="datetimeFigureOut">
              <a:rPr lang="en-US" smtClean="0"/>
              <a:pPr/>
              <a:t>8/23/2020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5852E50A-9CF5-453C-9D36-116FB19FCC81}"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F983EB0-B23E-4943-BF9C-8FDB88432131}" type="datetimeFigureOut">
              <a:rPr lang="en-US" smtClean="0"/>
              <a:pPr/>
              <a:t>8/23/2020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5852E50A-9CF5-453C-9D36-116FB19FCC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F983EB0-B23E-4943-BF9C-8FDB88432131}" type="datetimeFigureOut">
              <a:rPr lang="en-US" smtClean="0"/>
              <a:pPr/>
              <a:t>8/23/2020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852E50A-9CF5-453C-9D36-116FB19FCC81}"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F983EB0-B23E-4943-BF9C-8FDB88432131}" type="datetimeFigureOut">
              <a:rPr lang="en-US" smtClean="0"/>
              <a:pPr/>
              <a:t>8/23/2020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852E50A-9CF5-453C-9D36-116FB19FCC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EF983EB0-B23E-4943-BF9C-8FDB88432131}" type="datetimeFigureOut">
              <a:rPr lang="en-US" smtClean="0"/>
              <a:pPr/>
              <a:t>8/23/2020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852E50A-9CF5-453C-9D36-116FB19FCC81}"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EF983EB0-B23E-4943-BF9C-8FDB88432131}" type="datetimeFigureOut">
              <a:rPr lang="en-US" smtClean="0"/>
              <a:pPr/>
              <a:t>8/23/2020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852E50A-9CF5-453C-9D36-116FB19FCC81}"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F983EB0-B23E-4943-BF9C-8FDB88432131}" type="datetimeFigureOut">
              <a:rPr lang="en-US" smtClean="0"/>
              <a:pPr/>
              <a:t>8/23/2020</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852E50A-9CF5-453C-9D36-116FB19FCC81}"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bn.wikipedia.org/w/index.php?title=%E0%A6%85%E0%A7%8D%E0%A6%AF%E0%A6%BE%E0%A6%A8%E0%A6%BE%E0%A6%B2%E0%A6%BF%E0%A6%9F%E0%A6%BF%E0%A6%95%E0%A7%8D%E0%A6%AF%E0%A6%BE%E0%A6%B2_%E0%A6%87%E0%A6%9E%E0%A7%8D%E0%A6%9C%E0%A6%BF%E0%A6%A8&amp;action=edit&amp;redlink=1" TargetMode="External"/><Relationship Id="rId3" Type="http://schemas.openxmlformats.org/officeDocument/2006/relationships/hyperlink" Target="https://bn.wikipedia.org/wiki/%E0%A6%A1%E0%A6%BF%E0%A6%B8%E0%A7%87%E0%A6%AE%E0%A7%8D%E0%A6%AC%E0%A6%B0_%E0%A7%A7%E0%A7%A6" TargetMode="External"/><Relationship Id="rId7" Type="http://schemas.openxmlformats.org/officeDocument/2006/relationships/hyperlink" Target="https://bn.wikipedia.org/wiki/%E0%A6%9A%E0%A6%BE%E0%A6%B0%E0%A7%8D%E0%A6%B2%E0%A6%B8_%E0%A6%AC%E0%A7%8D%E0%A6%AF%E0%A6%BE%E0%A6%AC%E0%A7%87%E0%A6%9C" TargetMode="External"/><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hyperlink" Target="https://bn.wikipedia.org/wiki/%E0%A6%85%E0%A7%8D%E0%A6%AF%E0%A6%BE%E0%A6%A1%E0%A6%BE_%E0%A6%B2%E0%A6%BE%E0%A6%AD%E0%A6%B2%E0%A7%87%E0%A6%B8" TargetMode="External"/><Relationship Id="rId5" Type="http://schemas.openxmlformats.org/officeDocument/2006/relationships/hyperlink" Target="https://bn.wikipedia.org/wiki/%E0%A6%95%E0%A6%AE%E0%A7%8D%E0%A6%AA%E0%A6%BF%E0%A6%89%E0%A6%9F%E0%A6%BE%E0%A6%B0_%E0%A6%AA%E0%A7%8D%E0%A6%B0%E0%A7%8B%E0%A6%97%E0%A7%8D%E0%A6%B0%E0%A6%BE%E0%A6%AE%E0%A6%BF%E0%A6%82" TargetMode="External"/><Relationship Id="rId4" Type="http://schemas.openxmlformats.org/officeDocument/2006/relationships/hyperlink" Target="https://bn.wikipedia.org/wiki/%E0%A6%A8%E0%A6%AD%E0%A7%87%E0%A6%AE%E0%A7%8D%E0%A6%AC%E0%A6%B0_%E0%A7%A8%E0%A7%AD" TargetMode="External"/><Relationship Id="rId9" Type="http://schemas.openxmlformats.org/officeDocument/2006/relationships/hyperlink" Target="https://bn.wikipedia.org/wiki/%E0%A6%B2%E0%A6%B0%E0%A7%8D%E0%A6%A1_%E0%A6%AC%E0%A6%BE%E0%A6%AF%E0%A6%BC%E0%A6%B0%E0%A6%A8"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bn.wikipedia.org/wiki/%E0%A6%9A%E0%A6%BE%E0%A6%B0%E0%A7%8D%E0%A6%B2%E0%A6%B8_%E0%A6%AC%E0%A7%8D%E0%A6%AF%E0%A6%BE%E0%A6%AC%E0%A7%87%E0%A6%9C" TargetMode="External"/><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hyperlink" Target="https://bn.wikipedia.org/w/index.php?title=%E0%A6%8F%E0%A6%A8%E0%A6%BE%E0%A6%B2%E0%A6%BF%E0%A6%9F%E0%A6%BF%E0%A6%95%E0%A7%8D%E0%A6%AF%E0%A6%BE%E0%A6%B2_%E0%A6%8F%E0%A6%9E%E0%A7%8D%E0%A6%9C%E0%A6%BF%E0%A6%A8&amp;action=edit&amp;redlink=1" TargetMode="Externa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search?sa=X&amp;rlz=1C1CHBD_enBD913&amp;biw=1366&amp;bih=625&amp;q=%E0%A6%9A%E0%A6%BE%E0%A6%B0%E0%A7%8D%E0%A6%B2%E0%A6%B8+%E0%A6%AC%E0%A7%8D%E0%A6%AF%E0%A6%BE%E0%A6%AC%E0%A7%87%E0%A6%9C+%E0%A6%9C%E0%A6%A8%E0%A7%8D%E0%A6%AE%E0%A7%87%E0%A6%B0+%E0%A6%A4%E0%A6%BE%E0%A6%B0%E0%A6%BF%E0%A6%96+%E0%A6%8F%E0%A6%AC%E0%A6%82+%E0%A6%B8%E0%A7%8D%E0%A6%A5%E0%A6%BE%E0%A6%A8&amp;stick=H4sIAAAAAAAAAOPgE-LQz9U3MCzMrdISy0620i9IzS_ISQVSRcX5eVZJ-UV5i1hTHyyb9WDZvgfLNjxY3vtg2aYHy3YoPFi2BsxZD5YAstsfLJsDFJ3zYNkKsMQ6sNAGoNASqN5l-x8smwbk94PUL2sCsnaAVS4Fy68AAHyH5OOMAAAA&amp;ved=2ahUKEwjD9Ovtp4_rAhUX4zgGHcZEB_EQ6BMoADAUegQIBxAC" TargetMode="Externa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hyperlink" Target="https://www.google.com/search?sa=X&amp;rlz=1C1CHBD_enBD913&amp;biw=1366&amp;bih=625&amp;q=marylebone&amp;stick=H4sIAAAAAAAAAOPgE-LQz9U3MCzMrVICs_KS0nK15LOTrfQLUvMLclL1U1KTUxOLU1PiC1KLivPzrFIyU1MWsXLlJhZV5qQm5eel7mBlBADoL0HIRwAAAA&amp;ved=2ahUKEwjD9Ovtp4_rAhUX4zgGHcZEB_EQmxMoATAVegQIDBAD" TargetMode="External"/><Relationship Id="rId5" Type="http://schemas.openxmlformats.org/officeDocument/2006/relationships/hyperlink" Target="https://www.google.com/search?sa=X&amp;rlz=1C1CHBD_enBD913&amp;biw=1366&amp;bih=625&amp;q=%E0%A6%9A%E0%A6%BE%E0%A6%B0%E0%A7%8D%E0%A6%B2%E0%A6%B8+%E0%A6%AC%E0%A7%8D%E0%A6%AF%E0%A6%BE%E0%A6%AC%E0%A7%87%E0%A6%9C+%E0%A6%AE%E0%A6%B0%E0%A6%BE%E0%A6%B0+%E0%A6%A4%E0%A6%BE%E0%A6%B0%E0%A6%BF%E0%A6%96+%E0%A6%8F%E0%A6%AC%E0%A6%82+%E0%A6%B8%E0%A7%8D%E0%A6%A5%E0%A6%BE%E0%A6%A8&amp;stick=H4sIAAAAAAAAAOPgE-LQz9U3MCzMrdKSz0620i9IzS_ISdVPSU1OTSxOTYkvSC0qzs-zSslMTVnEGv9g2awHy_Y9WLbhwfLeB8s2PVi2Q-HBsjVgznqwBJDd_mDZHKDoOpAqsFogZwlU17L9D5ZNA_L7QSqXNQFZO8Cal4LlVwAA9wNAS48AAAA&amp;ved=2ahUKEwjD9Ovtp4_rAhUX4zgGHcZEB_EQ6BMoADAVegQIDBAC" TargetMode="External"/><Relationship Id="rId4" Type="http://schemas.openxmlformats.org/officeDocument/2006/relationships/hyperlink" Target="https://www.google.com/search?sa=X&amp;rlz=1C1CHBD_enBD913&amp;biw=1366&amp;bih=625&amp;q=%E0%A6%B2%E0%A6%A8%E0%A7%8D%E0%A6%A1%E0%A6%A8&amp;stick=H4sIAAAAAAAAAOPgE-LQz9U3MCzMrVICs0yyCnK0xLKTrfQLUvMLclKBVFFxfp5VUn5R3iJW_gfLNj1YtuLB8t4HyxYCGTtYGQHOSAFfQwAAAA&amp;ved=2ahUKEwjD9Ovtp4_rAhUX4zgGHcZEB_EQmxMoATAUegQIBxAD"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descr="oasis-2335767__340.jpg"/>
          <p:cNvPicPr>
            <a:picLocks noGrp="1" noChangeAspect="1"/>
          </p:cNvPicPr>
          <p:nvPr>
            <p:ph idx="1"/>
          </p:nvPr>
        </p:nvPicPr>
        <p:blipFill>
          <a:blip r:embed="rId2"/>
          <a:stretch>
            <a:fillRect/>
          </a:stretch>
        </p:blipFill>
        <p:spPr>
          <a:xfrm>
            <a:off x="281147" y="228600"/>
            <a:ext cx="8710453" cy="6629400"/>
          </a:xfrm>
        </p:spPr>
      </p:pic>
      <p:sp>
        <p:nvSpPr>
          <p:cNvPr id="4" name="Rectangle 3"/>
          <p:cNvSpPr/>
          <p:nvPr/>
        </p:nvSpPr>
        <p:spPr>
          <a:xfrm>
            <a:off x="304800" y="381000"/>
            <a:ext cx="7924800" cy="923330"/>
          </a:xfrm>
          <a:prstGeom prst="rect">
            <a:avLst/>
          </a:prstGeom>
        </p:spPr>
        <p:txBody>
          <a:bodyPr wrap="square">
            <a:spAutoFit/>
          </a:bodyPr>
          <a:lstStyle/>
          <a:p>
            <a:pPr algn="ctr" defTabSz="691716"/>
            <a:r>
              <a:rPr lang="bn-BD" sz="5400" b="1" dirty="0">
                <a:solidFill>
                  <a:prstClr val="black"/>
                </a:solidFill>
                <a:latin typeface="NikoshBAN"/>
                <a:cs typeface="SutonnyMJ" pitchFamily="2" charset="0"/>
              </a:rPr>
              <a:t>স্বাগতম</a:t>
            </a:r>
            <a:endParaRPr lang="en-US" sz="5400" b="1" dirty="0">
              <a:solidFill>
                <a:prstClr val="black"/>
              </a:solidFill>
              <a:latin typeface="NikoshBAN"/>
              <a:cs typeface="SutonnyMJ"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81000"/>
            <a:ext cx="6934200" cy="5745163"/>
          </a:xfrm>
        </p:spPr>
        <p:txBody>
          <a:bodyPr/>
          <a:lstStyle/>
          <a:p>
            <a:endParaRPr lang="en-US" dirty="0"/>
          </a:p>
        </p:txBody>
      </p:sp>
      <p:pic>
        <p:nvPicPr>
          <p:cNvPr id="5" name="Content Placeholder 4" descr="CharlesBabbage.jpg"/>
          <p:cNvPicPr>
            <a:picLocks noGrp="1" noChangeAspect="1"/>
          </p:cNvPicPr>
          <p:nvPr>
            <p:ph idx="4294967295"/>
          </p:nvPr>
        </p:nvPicPr>
        <p:blipFill>
          <a:blip r:embed="rId2" cstate="print"/>
          <a:stretch>
            <a:fillRect/>
          </a:stretch>
        </p:blipFill>
        <p:spPr>
          <a:xfrm>
            <a:off x="3048000" y="304800"/>
            <a:ext cx="3124200" cy="1219200"/>
          </a:xfrm>
        </p:spPr>
      </p:pic>
      <p:sp>
        <p:nvSpPr>
          <p:cNvPr id="4" name="Rectangle 3"/>
          <p:cNvSpPr/>
          <p:nvPr/>
        </p:nvSpPr>
        <p:spPr>
          <a:xfrm>
            <a:off x="533400" y="1600200"/>
            <a:ext cx="8153400" cy="3108543"/>
          </a:xfrm>
          <a:prstGeom prst="rect">
            <a:avLst/>
          </a:prstGeom>
        </p:spPr>
        <p:txBody>
          <a:bodyPr wrap="square">
            <a:spAutoFit/>
          </a:bodyPr>
          <a:lstStyle/>
          <a:p>
            <a:r>
              <a:rPr lang="as-IN" sz="2800" dirty="0" smtClean="0"/>
              <a:t>বর্তমানে তাঁর উদ্ভাবিত ডিজাইনের কম্পিউটারকে কেন্দ্র করেই আরো জটিল ও আধুনিক কম্পিউটার তৈরি হচ্ছে। তাঁর সেই যান্ত্রিক কম্পিউটারের ডিজাইন এখনো লন্ডন সায়েন্স মিউজিয়ামে প্রদর্শিত হয়। ১৮৭১ সালের ১৮ অক্টোবর ৭৯ বছর বয়সে তিনি মারা যান। তাঁকে লন্ডনের কেন্সাল গ্রিন কবরস্থানে সমাহিত করা হয়।</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from="(-#ppt_w/2)" to="(#ppt_x)" calcmode="lin" valueType="num">
                                      <p:cBhvr>
                                        <p:cTn id="7" dur="1800" fill="hold">
                                          <p:stCondLst>
                                            <p:cond delay="0"/>
                                          </p:stCondLst>
                                        </p:cTn>
                                        <p:tgtEl>
                                          <p:spTgt spid="4">
                                            <p:txEl>
                                              <p:pRg st="0" end="0"/>
                                            </p:txEl>
                                          </p:spTgt>
                                        </p:tgtEl>
                                        <p:attrNameLst>
                                          <p:attrName>ppt_x</p:attrName>
                                        </p:attrNameLst>
                                      </p:cBhvr>
                                    </p:anim>
                                    <p:anim from="0" to="-1.0" calcmode="lin" valueType="num">
                                      <p:cBhvr>
                                        <p:cTn id="8" dur="600" decel="50000" autoRev="1" fill="hold">
                                          <p:stCondLst>
                                            <p:cond delay="1800"/>
                                          </p:stCondLst>
                                        </p:cTn>
                                        <p:tgtEl>
                                          <p:spTgt spid="4">
                                            <p:txEl>
                                              <p:pRg st="0" end="0"/>
                                            </p:txEl>
                                          </p:spTgt>
                                        </p:tgtEl>
                                        <p:attrNameLst>
                                          <p:attrName>xshear</p:attrName>
                                        </p:attrNameLst>
                                      </p:cBhvr>
                                    </p:anim>
                                    <p:animScale>
                                      <p:cBhvr>
                                        <p:cTn id="9" dur="600" decel="100000" autoRev="1" fill="hold">
                                          <p:stCondLst>
                                            <p:cond delay="1800"/>
                                          </p:stCondLst>
                                        </p:cTn>
                                        <p:tgtEl>
                                          <p:spTgt spid="4">
                                            <p:txEl>
                                              <p:pRg st="0" end="0"/>
                                            </p:txEl>
                                          </p:spTgt>
                                        </p:tgtEl>
                                      </p:cBhvr>
                                      <p:from x="100000" y="100000"/>
                                      <p:to x="80000" y="100000"/>
                                    </p:animScale>
                                    <p:anim by="(#ppt_h/3+#ppt_w*0.1)" calcmode="lin" valueType="num">
                                      <p:cBhvr additive="sum">
                                        <p:cTn id="10" dur="600" decel="100000" autoRev="1" fill="hold">
                                          <p:stCondLst>
                                            <p:cond delay="1800"/>
                                          </p:stCondLst>
                                        </p:cTn>
                                        <p:tgtEl>
                                          <p:spTgt spid="4">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4" descr="5-7-1.jpg"/>
          <p:cNvPicPr>
            <a:picLocks noChangeAspect="1"/>
          </p:cNvPicPr>
          <p:nvPr/>
        </p:nvPicPr>
        <p:blipFill>
          <a:blip r:embed="rId2"/>
          <a:stretch>
            <a:fillRect/>
          </a:stretch>
        </p:blipFill>
        <p:spPr>
          <a:xfrm>
            <a:off x="0" y="228600"/>
            <a:ext cx="9144000" cy="5867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descr="download (2).jpg"/>
          <p:cNvPicPr>
            <a:picLocks noGrp="1" noChangeAspect="1"/>
          </p:cNvPicPr>
          <p:nvPr>
            <p:ph idx="1"/>
          </p:nvPr>
        </p:nvPicPr>
        <p:blipFill>
          <a:blip r:embed="rId2"/>
          <a:stretch>
            <a:fillRect/>
          </a:stretch>
        </p:blipFill>
        <p:spPr>
          <a:xfrm>
            <a:off x="609600" y="304800"/>
            <a:ext cx="8001000" cy="1619250"/>
          </a:xfrm>
        </p:spPr>
      </p:pic>
      <p:sp>
        <p:nvSpPr>
          <p:cNvPr id="6" name="Rectangle 5"/>
          <p:cNvSpPr/>
          <p:nvPr/>
        </p:nvSpPr>
        <p:spPr>
          <a:xfrm>
            <a:off x="381000" y="2057400"/>
            <a:ext cx="8382000" cy="4154984"/>
          </a:xfrm>
          <a:prstGeom prst="rect">
            <a:avLst/>
          </a:prstGeom>
        </p:spPr>
        <p:txBody>
          <a:bodyPr wrap="square">
            <a:spAutoFit/>
          </a:bodyPr>
          <a:lstStyle/>
          <a:p>
            <a:r>
              <a:rPr lang="as-IN" sz="2400" b="1" dirty="0" smtClean="0"/>
              <a:t>অগাস্টা অ্যাডা</a:t>
            </a:r>
            <a:r>
              <a:rPr lang="as-IN" sz="2400" dirty="0" smtClean="0"/>
              <a:t> বা </a:t>
            </a:r>
            <a:r>
              <a:rPr lang="as-IN" sz="2400" b="1" dirty="0" smtClean="0"/>
              <a:t>লাভলেসের কাউন্টেস</a:t>
            </a:r>
            <a:r>
              <a:rPr lang="as-IN" sz="2400" dirty="0" smtClean="0"/>
              <a:t> (জন্ম: </a:t>
            </a:r>
            <a:r>
              <a:rPr lang="as-IN" sz="2400" dirty="0" smtClean="0">
                <a:hlinkClick r:id="rId3" tooltip="ডিসেম্বর ১০"/>
              </a:rPr>
              <a:t>ডিসেম্বর ১০</a:t>
            </a:r>
            <a:r>
              <a:rPr lang="as-IN" sz="2400" dirty="0" smtClean="0"/>
              <a:t>, ১৮১৫ - মৃত্যু: </a:t>
            </a:r>
            <a:r>
              <a:rPr lang="as-IN" sz="2400" dirty="0" smtClean="0">
                <a:hlinkClick r:id="rId4" tooltip="নভেম্বর ২৭"/>
              </a:rPr>
              <a:t>নভেম্বর ২৭</a:t>
            </a:r>
            <a:r>
              <a:rPr lang="as-IN" sz="2400" dirty="0" smtClean="0"/>
              <a:t>, ১৮৫২) কে </a:t>
            </a:r>
            <a:r>
              <a:rPr lang="as-IN" sz="2400" dirty="0" smtClean="0">
                <a:hlinkClick r:id="rId5" tooltip="কম্পিউটার প্রোগ্রামিং"/>
              </a:rPr>
              <a:t>কম্পিউটার প্রোগ্রামিং</a:t>
            </a:r>
            <a:r>
              <a:rPr lang="as-IN" sz="2400" dirty="0" smtClean="0"/>
              <a:t> ধারণার একজন প্রবর্তক মনে করা হয়। </a:t>
            </a:r>
            <a:r>
              <a:rPr lang="as-IN" sz="2400" baseline="30000" dirty="0" smtClean="0">
                <a:hlinkClick r:id="rId6"/>
              </a:rPr>
              <a:t>[১][২][৩]</a:t>
            </a:r>
            <a:r>
              <a:rPr lang="as-IN" sz="2400" dirty="0" smtClean="0"/>
              <a:t> তিনি </a:t>
            </a:r>
            <a:r>
              <a:rPr lang="as-IN" sz="2400" dirty="0" smtClean="0">
                <a:hlinkClick r:id="rId7" tooltip="চার্লস ব্যাবেজ"/>
              </a:rPr>
              <a:t>চার্লস ব্যাবেজের</a:t>
            </a:r>
            <a:r>
              <a:rPr lang="as-IN" sz="2400" dirty="0" smtClean="0"/>
              <a:t> </a:t>
            </a:r>
            <a:r>
              <a:rPr lang="as-IN" sz="2400" dirty="0" smtClean="0">
                <a:hlinkClick r:id="rId8" tooltip="অ্যানালিটিক্যাল ইঞ্জিন (পাতার অস্তিত্ব নেই)"/>
              </a:rPr>
              <a:t>অ্যানালিটিক্যাল ইঞ্জিন</a:t>
            </a:r>
            <a:r>
              <a:rPr lang="as-IN" sz="2400" dirty="0" smtClean="0"/>
              <a:t>-এর একটি বর্ণনা লেখেন।</a:t>
            </a:r>
          </a:p>
          <a:p>
            <a:r>
              <a:rPr lang="as-IN" sz="2400" dirty="0" smtClean="0"/>
              <a:t>পুরো নাম তার অ্যাডা অগাস্টা কিং, আর ডাকা হতো কাউন্টেস অফ লাভলেস বা শুধুই অ্যাডা লাভলেস নামে। তার জন্ম হয় লন্ডনের সম্ভ্রান্ত পরিবারে কবি </a:t>
            </a:r>
            <a:r>
              <a:rPr lang="as-IN" sz="2400" dirty="0" smtClean="0">
                <a:hlinkClick r:id="rId9" tooltip="লর্ড বায়রন"/>
              </a:rPr>
              <a:t>লর্ড বায়রনের</a:t>
            </a:r>
            <a:r>
              <a:rPr lang="as-IN" sz="2400" dirty="0" smtClean="0"/>
              <a:t> কন্যা এবং একমাত্র সন্তান হিসেবে। </a:t>
            </a:r>
            <a:r>
              <a:rPr lang="as-IN" sz="2400" baseline="30000" dirty="0" smtClean="0">
                <a:hlinkClick r:id="rId6"/>
              </a:rPr>
              <a:t>[৪]</a:t>
            </a:r>
            <a:r>
              <a:rPr lang="as-IN" sz="2400" dirty="0" smtClean="0"/>
              <a:t> অ্যাডা মাত্র ৩৬ বছর বেঁচে ছিলেন। ১৮৫২ সালের ২৭ নভেম্বর তার মৃত্যু হয়, জরায়ুর ক্যান্সার এবং অতিরিক্ত রক্তক্ষরণে।</a:t>
            </a:r>
            <a:endParaRPr lang="as-IN"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from="(-#ppt_w/2)" to="(#ppt_x)" calcmode="lin" valueType="num">
                                      <p:cBhvr>
                                        <p:cTn id="7" dur="1800" fill="hold">
                                          <p:stCondLst>
                                            <p:cond delay="0"/>
                                          </p:stCondLst>
                                        </p:cTn>
                                        <p:tgtEl>
                                          <p:spTgt spid="6">
                                            <p:txEl>
                                              <p:pRg st="0" end="0"/>
                                            </p:txEl>
                                          </p:spTgt>
                                        </p:tgtEl>
                                        <p:attrNameLst>
                                          <p:attrName>ppt_x</p:attrName>
                                        </p:attrNameLst>
                                      </p:cBhvr>
                                    </p:anim>
                                    <p:anim from="0" to="-1.0" calcmode="lin" valueType="num">
                                      <p:cBhvr>
                                        <p:cTn id="8" dur="600" decel="50000" autoRev="1" fill="hold">
                                          <p:stCondLst>
                                            <p:cond delay="1800"/>
                                          </p:stCondLst>
                                        </p:cTn>
                                        <p:tgtEl>
                                          <p:spTgt spid="6">
                                            <p:txEl>
                                              <p:pRg st="0" end="0"/>
                                            </p:txEl>
                                          </p:spTgt>
                                        </p:tgtEl>
                                        <p:attrNameLst>
                                          <p:attrName>xshear</p:attrName>
                                        </p:attrNameLst>
                                      </p:cBhvr>
                                    </p:anim>
                                    <p:animScale>
                                      <p:cBhvr>
                                        <p:cTn id="9" dur="600" decel="100000" autoRev="1" fill="hold">
                                          <p:stCondLst>
                                            <p:cond delay="1800"/>
                                          </p:stCondLst>
                                        </p:cTn>
                                        <p:tgtEl>
                                          <p:spTgt spid="6">
                                            <p:txEl>
                                              <p:pRg st="0" end="0"/>
                                            </p:txEl>
                                          </p:spTgt>
                                        </p:tgtEl>
                                      </p:cBhvr>
                                      <p:from x="100000" y="100000"/>
                                      <p:to x="80000" y="100000"/>
                                    </p:animScale>
                                    <p:anim by="(#ppt_h/3+#ppt_w*0.1)" calcmode="lin" valueType="num">
                                      <p:cBhvr additive="sum">
                                        <p:cTn id="10" dur="600" decel="100000" autoRev="1" fill="hold">
                                          <p:stCondLst>
                                            <p:cond delay="1800"/>
                                          </p:stCondLst>
                                        </p:cTn>
                                        <p:tgtEl>
                                          <p:spTgt spid="6">
                                            <p:txEl>
                                              <p:pRg st="0" end="0"/>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from="(-#ppt_w/2)" to="(#ppt_x)" calcmode="lin" valueType="num">
                                      <p:cBhvr>
                                        <p:cTn id="13" dur="1800" fill="hold">
                                          <p:stCondLst>
                                            <p:cond delay="0"/>
                                          </p:stCondLst>
                                        </p:cTn>
                                        <p:tgtEl>
                                          <p:spTgt spid="6">
                                            <p:txEl>
                                              <p:pRg st="1" end="1"/>
                                            </p:txEl>
                                          </p:spTgt>
                                        </p:tgtEl>
                                        <p:attrNameLst>
                                          <p:attrName>ppt_x</p:attrName>
                                        </p:attrNameLst>
                                      </p:cBhvr>
                                    </p:anim>
                                    <p:anim from="0" to="-1.0" calcmode="lin" valueType="num">
                                      <p:cBhvr>
                                        <p:cTn id="14" dur="600" decel="50000" autoRev="1" fill="hold">
                                          <p:stCondLst>
                                            <p:cond delay="1800"/>
                                          </p:stCondLst>
                                        </p:cTn>
                                        <p:tgtEl>
                                          <p:spTgt spid="6">
                                            <p:txEl>
                                              <p:pRg st="1" end="1"/>
                                            </p:txEl>
                                          </p:spTgt>
                                        </p:tgtEl>
                                        <p:attrNameLst>
                                          <p:attrName>xshear</p:attrName>
                                        </p:attrNameLst>
                                      </p:cBhvr>
                                    </p:anim>
                                    <p:animScale>
                                      <p:cBhvr>
                                        <p:cTn id="15" dur="600" decel="100000" autoRev="1" fill="hold">
                                          <p:stCondLst>
                                            <p:cond delay="1800"/>
                                          </p:stCondLst>
                                        </p:cTn>
                                        <p:tgtEl>
                                          <p:spTgt spid="6">
                                            <p:txEl>
                                              <p:pRg st="1" end="1"/>
                                            </p:txEl>
                                          </p:spTgt>
                                        </p:tgtEl>
                                      </p:cBhvr>
                                      <p:from x="100000" y="100000"/>
                                      <p:to x="80000" y="100000"/>
                                    </p:animScale>
                                    <p:anim by="(#ppt_h/3+#ppt_w*0.1)" calcmode="lin" valueType="num">
                                      <p:cBhvr additive="sum">
                                        <p:cTn id="16" dur="600" decel="100000" autoRev="1" fill="hold">
                                          <p:stCondLst>
                                            <p:cond delay="1800"/>
                                          </p:stCondLst>
                                        </p:cTn>
                                        <p:tgtEl>
                                          <p:spTgt spid="6">
                                            <p:txEl>
                                              <p:pRg st="1" end="1"/>
                                            </p:txEl>
                                          </p:spTgt>
                                        </p:tgtEl>
                                        <p:attrNameLst>
                                          <p:attrName>ppt_x</p:attrName>
                                        </p:attrNameLst>
                                      </p:cBhvr>
                                    </p:anim>
                                  </p:childTnLst>
                                </p:cTn>
                              </p:par>
                            </p:childTnLst>
                          </p:cTn>
                        </p:par>
                      </p:childTnLst>
                    </p:cTn>
                  </p:par>
                  <p:par>
                    <p:cTn id="17" fill="hold">
                      <p:stCondLst>
                        <p:cond delay="indefinite"/>
                      </p:stCondLst>
                      <p:childTnLst>
                        <p:par>
                          <p:cTn id="18" fill="hold">
                            <p:stCondLst>
                              <p:cond delay="0"/>
                            </p:stCondLst>
                            <p:childTnLst>
                              <p:par>
                                <p:cTn id="19" presetID="8" presetClass="emph" presetSubtype="0" fill="hold" nodeType="clickEffect">
                                  <p:stCondLst>
                                    <p:cond delay="0"/>
                                  </p:stCondLst>
                                  <p:childTnLst>
                                    <p:animRot by="21600000">
                                      <p:cBhvr>
                                        <p:cTn id="20"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5" name="Content Placeholder 4" descr="download (2).jpg"/>
          <p:cNvPicPr>
            <a:picLocks noGrp="1" noChangeAspect="1"/>
          </p:cNvPicPr>
          <p:nvPr>
            <p:ph idx="4294967295"/>
          </p:nvPr>
        </p:nvPicPr>
        <p:blipFill>
          <a:blip r:embed="rId2"/>
          <a:stretch>
            <a:fillRect/>
          </a:stretch>
        </p:blipFill>
        <p:spPr>
          <a:xfrm>
            <a:off x="0" y="304800"/>
            <a:ext cx="8763000" cy="1847850"/>
          </a:xfrm>
        </p:spPr>
      </p:pic>
      <p:sp>
        <p:nvSpPr>
          <p:cNvPr id="4" name="Rectangle 3"/>
          <p:cNvSpPr/>
          <p:nvPr/>
        </p:nvSpPr>
        <p:spPr>
          <a:xfrm>
            <a:off x="381000" y="2438400"/>
            <a:ext cx="8153400" cy="3416320"/>
          </a:xfrm>
          <a:prstGeom prst="rect">
            <a:avLst/>
          </a:prstGeom>
        </p:spPr>
        <p:txBody>
          <a:bodyPr wrap="square">
            <a:spAutoFit/>
          </a:bodyPr>
          <a:lstStyle/>
          <a:p>
            <a:r>
              <a:rPr lang="as-IN" sz="2400" dirty="0" smtClean="0">
                <a:hlinkClick r:id="rId3" tooltip="চার্লস ব্যাবেজ"/>
              </a:rPr>
              <a:t>স্যার চার্লস উইলিয়াম ব্যাবেজ</a:t>
            </a:r>
            <a:r>
              <a:rPr lang="as-IN" sz="2400" dirty="0" smtClean="0"/>
              <a:t> যখন তার ডিফারেন্স মেশিন বা </a:t>
            </a:r>
            <a:r>
              <a:rPr lang="as-IN" sz="2400" dirty="0" smtClean="0">
                <a:hlinkClick r:id="rId4" tooltip="এনালিটিক্যাল এঞ্জিন (পাতার অস্তিত্ব নেই)"/>
              </a:rPr>
              <a:t>এনালিটিক্যাল এঞ্জিন</a:t>
            </a:r>
            <a:r>
              <a:rPr lang="as-IN" sz="2400" dirty="0" smtClean="0"/>
              <a:t> নামক কম্পিউটার আবিষ্কারের নেশায় মত্ত, তখন অ্যাডা তার গণিতবিষয়ক বিশ্লষণী ক্ষমতার দ্বারা বুঝতে পেরেছিলেন এই কম্পিউটারগুলোর নাম্বার ক্রাঞ্চিং এর অমিত সম্ভাবনা সম্পর্কে ।সে চার্লস ব্যাবেজ তাই লিখে গেছেন তার </a:t>
            </a:r>
            <a:r>
              <a:rPr lang="en-US" sz="2400" i="1" dirty="0" smtClean="0"/>
              <a:t>Decline of Science in England</a:t>
            </a:r>
            <a:r>
              <a:rPr lang="en-US" sz="2400" dirty="0" smtClean="0"/>
              <a:t> </a:t>
            </a:r>
            <a:r>
              <a:rPr lang="as-IN" sz="2400" dirty="0" smtClean="0"/>
              <a:t>এই বইয়ে। আর এমন একটা সময়ে এই অসামান্যা নারী চার্লস ব্যাবেজকে যেসব সম্ভাবনার কথা জানান তা তার কাজকে আরো বেগবান করেছিল। অ্যাডা অগাস্টা’কে এখন বিশ্বের প্রথম কম্পিউটার প্রোগ্রামার ধরা হয়।</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8" presetClass="entr" presetSubtype="0" accel="5000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p:cTn id="11" dur="1000" fill="hold"/>
                                        <p:tgtEl>
                                          <p:spTgt spid="4">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2" dur="1000" fill="hold"/>
                                        <p:tgtEl>
                                          <p:spTgt spid="4">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3" dur="1000" fill="hold"/>
                                        <p:tgtEl>
                                          <p:spTgt spid="4">
                                            <p:txEl>
                                              <p:pRg st="0" end="0"/>
                                            </p:txEl>
                                          </p:spTgt>
                                        </p:tgtEl>
                                        <p:attrNameLst>
                                          <p:attrName>ppt_y</p:attrName>
                                        </p:attrNameLst>
                                      </p:cBhvr>
                                      <p:tavLst>
                                        <p:tav tm="0">
                                          <p:val>
                                            <p:strVal val="#ppt_y"/>
                                          </p:val>
                                        </p:tav>
                                        <p:tav tm="100000">
                                          <p:val>
                                            <p:strVal val="#ppt_y"/>
                                          </p:val>
                                        </p:tav>
                                      </p:tavLst>
                                    </p:anim>
                                    <p:animEffect transition="in" filter="fade">
                                      <p:cBhvr>
                                        <p:cTn id="14" dur="10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from="(-#ppt_w/2)" to="(#ppt_x)" calcmode="lin" valueType="num">
                                      <p:cBhvr>
                                        <p:cTn id="19" dur="1800" fill="hold">
                                          <p:stCondLst>
                                            <p:cond delay="0"/>
                                          </p:stCondLst>
                                        </p:cTn>
                                        <p:tgtEl>
                                          <p:spTgt spid="4">
                                            <p:txEl>
                                              <p:pRg st="0" end="0"/>
                                            </p:txEl>
                                          </p:spTgt>
                                        </p:tgtEl>
                                        <p:attrNameLst>
                                          <p:attrName>ppt_x</p:attrName>
                                        </p:attrNameLst>
                                      </p:cBhvr>
                                    </p:anim>
                                    <p:anim from="0" to="-1.0" calcmode="lin" valueType="num">
                                      <p:cBhvr>
                                        <p:cTn id="20" dur="600" decel="50000" autoRev="1" fill="hold">
                                          <p:stCondLst>
                                            <p:cond delay="1800"/>
                                          </p:stCondLst>
                                        </p:cTn>
                                        <p:tgtEl>
                                          <p:spTgt spid="4">
                                            <p:txEl>
                                              <p:pRg st="0" end="0"/>
                                            </p:txEl>
                                          </p:spTgt>
                                        </p:tgtEl>
                                        <p:attrNameLst>
                                          <p:attrName>xshear</p:attrName>
                                        </p:attrNameLst>
                                      </p:cBhvr>
                                    </p:anim>
                                    <p:animScale>
                                      <p:cBhvr>
                                        <p:cTn id="21" dur="600" decel="100000" autoRev="1" fill="hold">
                                          <p:stCondLst>
                                            <p:cond delay="1800"/>
                                          </p:stCondLst>
                                        </p:cTn>
                                        <p:tgtEl>
                                          <p:spTgt spid="4">
                                            <p:txEl>
                                              <p:pRg st="0" end="0"/>
                                            </p:txEl>
                                          </p:spTgt>
                                        </p:tgtEl>
                                      </p:cBhvr>
                                      <p:from x="100000" y="100000"/>
                                      <p:to x="80000" y="100000"/>
                                    </p:animScale>
                                    <p:anim by="(#ppt_h/3+#ppt_w*0.1)" calcmode="lin" valueType="num">
                                      <p:cBhvr additive="sum">
                                        <p:cTn id="22" dur="600" decel="100000" autoRev="1" fill="hold">
                                          <p:stCondLst>
                                            <p:cond delay="1800"/>
                                          </p:stCondLst>
                                        </p:cTn>
                                        <p:tgtEl>
                                          <p:spTgt spid="4">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n-IN" dirty="0" smtClean="0"/>
              <a:t>মূল্যায়ন</a:t>
            </a:r>
            <a:endParaRPr lang="en-US" dirty="0"/>
          </a:p>
        </p:txBody>
      </p:sp>
      <p:sp>
        <p:nvSpPr>
          <p:cNvPr id="3" name="Content Placeholder 2"/>
          <p:cNvSpPr>
            <a:spLocks noGrp="1"/>
          </p:cNvSpPr>
          <p:nvPr>
            <p:ph idx="1"/>
          </p:nvPr>
        </p:nvSpPr>
        <p:spPr/>
        <p:txBody>
          <a:bodyPr/>
          <a:lstStyle/>
          <a:p>
            <a:r>
              <a:rPr lang="bn-IN" dirty="0" smtClean="0"/>
              <a:t> </a:t>
            </a:r>
            <a:r>
              <a:rPr lang="bn-IN" dirty="0" smtClean="0"/>
              <a:t>আধুনিক কিম্পউটারের জনক কে ?</a:t>
            </a:r>
          </a:p>
          <a:p>
            <a:r>
              <a:rPr lang="bn-IN" dirty="0" smtClean="0"/>
              <a:t>কতসালে </a:t>
            </a:r>
            <a:r>
              <a:rPr lang="bn-IN" dirty="0" smtClean="0"/>
              <a:t>কম্পিউটার আবিস্কার করা হয়</a:t>
            </a:r>
            <a:r>
              <a:rPr lang="bn-IN" dirty="0" smtClean="0"/>
              <a:t>?</a:t>
            </a:r>
          </a:p>
          <a:p>
            <a:r>
              <a:rPr lang="bn-IN" dirty="0" smtClean="0"/>
              <a:t>অ্যাডা </a:t>
            </a:r>
            <a:r>
              <a:rPr lang="bn-IN" dirty="0" smtClean="0"/>
              <a:t>লাভলেস কত বছর বেচে ছিলেন?</a:t>
            </a:r>
          </a:p>
          <a:p>
            <a:r>
              <a:rPr lang="bn-BD" dirty="0" smtClean="0"/>
              <a:t>চার্লস ব্যাবেজ </a:t>
            </a:r>
            <a:r>
              <a:rPr lang="bn-IN" dirty="0" smtClean="0"/>
              <a:t>কত সালে জন্ম গ্রহন করেছেন?</a:t>
            </a:r>
          </a:p>
          <a:p>
            <a:r>
              <a:rPr lang="bn-BD" dirty="0" smtClean="0"/>
              <a:t>চার্লস ব্যাবেজ </a:t>
            </a:r>
            <a:r>
              <a:rPr lang="bn-IN" dirty="0" smtClean="0"/>
              <a:t>কোন বিষয়ের অধ্যাপক ছিলেন?</a:t>
            </a:r>
          </a:p>
          <a:p>
            <a:r>
              <a:rPr lang="bn-IN" dirty="0" smtClean="0"/>
              <a:t>অ্যাডা </a:t>
            </a:r>
            <a:r>
              <a:rPr lang="bn-IN" dirty="0" smtClean="0"/>
              <a:t>লাভলেস এর মায়ের</a:t>
            </a:r>
            <a:r>
              <a:rPr lang="bn-IN" dirty="0" smtClean="0">
                <a:latin typeface="NikoshBAN"/>
              </a:rPr>
              <a:t> নাম কি?</a:t>
            </a:r>
          </a:p>
          <a:p>
            <a:r>
              <a:rPr lang="bn-IN" dirty="0" smtClean="0"/>
              <a:t>অ্যাডা </a:t>
            </a:r>
            <a:r>
              <a:rPr lang="bn-IN" dirty="0" smtClean="0"/>
              <a:t>লাভলেস </a:t>
            </a:r>
            <a:r>
              <a:rPr lang="bn-IN" dirty="0" smtClean="0"/>
              <a:t>কত সালে জন্ম গ্রহন করেছেন?</a:t>
            </a:r>
            <a:endParaRPr lang="bn-IN" dirty="0" smtClean="0"/>
          </a:p>
          <a:p>
            <a:endParaRPr lang="bn-IN" dirty="0" smtClean="0"/>
          </a:p>
          <a:p>
            <a:endParaRPr lang="bn-IN" dirty="0" smtClean="0"/>
          </a:p>
          <a:p>
            <a:endParaRPr lang="bn-IN" dirty="0" smtClean="0"/>
          </a:p>
          <a:p>
            <a:endParaRPr lang="bn-IN" dirty="0" smtClean="0"/>
          </a:p>
          <a:p>
            <a:endParaRPr lang="en-US" dirty="0"/>
          </a:p>
        </p:txBody>
      </p:sp>
      <p:sp>
        <p:nvSpPr>
          <p:cNvPr id="6" name="Rectangle 5"/>
          <p:cNvSpPr/>
          <p:nvPr/>
        </p:nvSpPr>
        <p:spPr>
          <a:xfrm>
            <a:off x="2868649" y="3244334"/>
            <a:ext cx="284052" cy="646331"/>
          </a:xfrm>
          <a:prstGeom prst="rect">
            <a:avLst/>
          </a:prstGeom>
        </p:spPr>
        <p:txBody>
          <a:bodyPr wrap="none">
            <a:spAutoFit/>
          </a:bodyPr>
          <a:lstStyle/>
          <a:p>
            <a:endParaRPr lang="bn-IN" dirty="0" smtClean="0"/>
          </a:p>
          <a:p>
            <a:r>
              <a:rPr lang="bn-IN" dirty="0" smtClean="0"/>
              <a:t>।</a:t>
            </a:r>
            <a:endParaRPr lang="en-US" dirty="0"/>
          </a:p>
        </p:txBody>
      </p:sp>
    </p:spTree>
  </p:cSld>
  <p:clrMapOvr>
    <a:masterClrMapping/>
  </p:clrMapOvr>
  <p:transition spd="slow">
    <p:sndAc>
      <p:stSnd>
        <p:snd r:embed="rId2" name="chimes.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1800" fill="hold">
                                          <p:stCondLst>
                                            <p:cond delay="0"/>
                                          </p:stCondLst>
                                        </p:cTn>
                                        <p:tgtEl>
                                          <p:spTgt spid="3">
                                            <p:txEl>
                                              <p:pRg st="0" end="0"/>
                                            </p:txEl>
                                          </p:spTgt>
                                        </p:tgtEl>
                                        <p:attrNameLst>
                                          <p:attrName>ppt_x</p:attrName>
                                        </p:attrNameLst>
                                      </p:cBhvr>
                                    </p:anim>
                                    <p:anim from="0" to="-1.0" calcmode="lin" valueType="num">
                                      <p:cBhvr>
                                        <p:cTn id="8" dur="600" decel="50000" autoRev="1" fill="hold">
                                          <p:stCondLst>
                                            <p:cond delay="1800"/>
                                          </p:stCondLst>
                                        </p:cTn>
                                        <p:tgtEl>
                                          <p:spTgt spid="3">
                                            <p:txEl>
                                              <p:pRg st="0" end="0"/>
                                            </p:txEl>
                                          </p:spTgt>
                                        </p:tgtEl>
                                        <p:attrNameLst>
                                          <p:attrName>xshear</p:attrName>
                                        </p:attrNameLst>
                                      </p:cBhvr>
                                    </p:anim>
                                    <p:animScale>
                                      <p:cBhvr>
                                        <p:cTn id="9" dur="600" decel="100000" autoRev="1" fill="hold">
                                          <p:stCondLst>
                                            <p:cond delay="1800"/>
                                          </p:stCondLst>
                                        </p:cTn>
                                        <p:tgtEl>
                                          <p:spTgt spid="3">
                                            <p:txEl>
                                              <p:pRg st="0" end="0"/>
                                            </p:txEl>
                                          </p:spTgt>
                                        </p:tgtEl>
                                      </p:cBhvr>
                                      <p:from x="100000" y="100000"/>
                                      <p:to x="80000" y="100000"/>
                                    </p:animScale>
                                    <p:anim by="(#ppt_h/3+#ppt_w*0.1)" calcmode="lin" valueType="num">
                                      <p:cBhvr additive="sum">
                                        <p:cTn id="10" dur="600" decel="100000" autoRev="1" fill="hold">
                                          <p:stCondLst>
                                            <p:cond delay="1800"/>
                                          </p:stCondLst>
                                        </p:cTn>
                                        <p:tgtEl>
                                          <p:spTgt spid="3">
                                            <p:txEl>
                                              <p:pRg st="0" end="0"/>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from="(-#ppt_w/2)" to="(#ppt_x)" calcmode="lin" valueType="num">
                                      <p:cBhvr>
                                        <p:cTn id="13" dur="1800" fill="hold">
                                          <p:stCondLst>
                                            <p:cond delay="0"/>
                                          </p:stCondLst>
                                        </p:cTn>
                                        <p:tgtEl>
                                          <p:spTgt spid="3">
                                            <p:txEl>
                                              <p:pRg st="1" end="1"/>
                                            </p:txEl>
                                          </p:spTgt>
                                        </p:tgtEl>
                                        <p:attrNameLst>
                                          <p:attrName>ppt_x</p:attrName>
                                        </p:attrNameLst>
                                      </p:cBhvr>
                                    </p:anim>
                                    <p:anim from="0" to="-1.0" calcmode="lin" valueType="num">
                                      <p:cBhvr>
                                        <p:cTn id="14" dur="600" decel="50000" autoRev="1" fill="hold">
                                          <p:stCondLst>
                                            <p:cond delay="1800"/>
                                          </p:stCondLst>
                                        </p:cTn>
                                        <p:tgtEl>
                                          <p:spTgt spid="3">
                                            <p:txEl>
                                              <p:pRg st="1" end="1"/>
                                            </p:txEl>
                                          </p:spTgt>
                                        </p:tgtEl>
                                        <p:attrNameLst>
                                          <p:attrName>xshear</p:attrName>
                                        </p:attrNameLst>
                                      </p:cBhvr>
                                    </p:anim>
                                    <p:animScale>
                                      <p:cBhvr>
                                        <p:cTn id="15" dur="600" decel="100000" autoRev="1" fill="hold">
                                          <p:stCondLst>
                                            <p:cond delay="1800"/>
                                          </p:stCondLst>
                                        </p:cTn>
                                        <p:tgtEl>
                                          <p:spTgt spid="3">
                                            <p:txEl>
                                              <p:pRg st="1" end="1"/>
                                            </p:txEl>
                                          </p:spTgt>
                                        </p:tgtEl>
                                      </p:cBhvr>
                                      <p:from x="100000" y="100000"/>
                                      <p:to x="80000" y="100000"/>
                                    </p:animScale>
                                    <p:anim by="(#ppt_h/3+#ppt_w*0.1)" calcmode="lin" valueType="num">
                                      <p:cBhvr additive="sum">
                                        <p:cTn id="16" dur="600" decel="100000" autoRev="1" fill="hold">
                                          <p:stCondLst>
                                            <p:cond delay="1800"/>
                                          </p:stCondLst>
                                        </p:cTn>
                                        <p:tgtEl>
                                          <p:spTgt spid="3">
                                            <p:txEl>
                                              <p:pRg st="1" end="1"/>
                                            </p:txEl>
                                          </p:spTgt>
                                        </p:tgtEl>
                                        <p:attrNameLst>
                                          <p:attrName>ppt_x</p:attrName>
                                        </p:attrNameLst>
                                      </p:cBhvr>
                                    </p:anim>
                                  </p:childTnLst>
                                </p:cTn>
                              </p:par>
                              <p:par>
                                <p:cTn id="17" presetID="34"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from="(-#ppt_w/2)" to="(#ppt_x)" calcmode="lin" valueType="num">
                                      <p:cBhvr>
                                        <p:cTn id="19" dur="1800" fill="hold">
                                          <p:stCondLst>
                                            <p:cond delay="0"/>
                                          </p:stCondLst>
                                        </p:cTn>
                                        <p:tgtEl>
                                          <p:spTgt spid="3">
                                            <p:txEl>
                                              <p:pRg st="2" end="2"/>
                                            </p:txEl>
                                          </p:spTgt>
                                        </p:tgtEl>
                                        <p:attrNameLst>
                                          <p:attrName>ppt_x</p:attrName>
                                        </p:attrNameLst>
                                      </p:cBhvr>
                                    </p:anim>
                                    <p:anim from="0" to="-1.0" calcmode="lin" valueType="num">
                                      <p:cBhvr>
                                        <p:cTn id="20" dur="600" decel="50000" autoRev="1" fill="hold">
                                          <p:stCondLst>
                                            <p:cond delay="1800"/>
                                          </p:stCondLst>
                                        </p:cTn>
                                        <p:tgtEl>
                                          <p:spTgt spid="3">
                                            <p:txEl>
                                              <p:pRg st="2" end="2"/>
                                            </p:txEl>
                                          </p:spTgt>
                                        </p:tgtEl>
                                        <p:attrNameLst>
                                          <p:attrName>xshear</p:attrName>
                                        </p:attrNameLst>
                                      </p:cBhvr>
                                    </p:anim>
                                    <p:animScale>
                                      <p:cBhvr>
                                        <p:cTn id="21" dur="600" decel="100000" autoRev="1" fill="hold">
                                          <p:stCondLst>
                                            <p:cond delay="1800"/>
                                          </p:stCondLst>
                                        </p:cTn>
                                        <p:tgtEl>
                                          <p:spTgt spid="3">
                                            <p:txEl>
                                              <p:pRg st="2" end="2"/>
                                            </p:txEl>
                                          </p:spTgt>
                                        </p:tgtEl>
                                      </p:cBhvr>
                                      <p:from x="100000" y="100000"/>
                                      <p:to x="80000" y="100000"/>
                                    </p:animScale>
                                    <p:anim by="(#ppt_h/3+#ppt_w*0.1)" calcmode="lin" valueType="num">
                                      <p:cBhvr additive="sum">
                                        <p:cTn id="22" dur="600" decel="100000" autoRev="1" fill="hold">
                                          <p:stCondLst>
                                            <p:cond delay="1800"/>
                                          </p:stCondLst>
                                        </p:cTn>
                                        <p:tgtEl>
                                          <p:spTgt spid="3">
                                            <p:txEl>
                                              <p:pRg st="2" end="2"/>
                                            </p:txEl>
                                          </p:spTgt>
                                        </p:tgtEl>
                                        <p:attrNameLst>
                                          <p:attrName>ppt_x</p:attrName>
                                        </p:attrNameLst>
                                      </p:cBhvr>
                                    </p:anim>
                                  </p:childTnLst>
                                </p:cTn>
                              </p:par>
                              <p:par>
                                <p:cTn id="23" presetID="34"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from="(-#ppt_w/2)" to="(#ppt_x)" calcmode="lin" valueType="num">
                                      <p:cBhvr>
                                        <p:cTn id="25" dur="1800" fill="hold">
                                          <p:stCondLst>
                                            <p:cond delay="0"/>
                                          </p:stCondLst>
                                        </p:cTn>
                                        <p:tgtEl>
                                          <p:spTgt spid="3">
                                            <p:txEl>
                                              <p:pRg st="3" end="3"/>
                                            </p:txEl>
                                          </p:spTgt>
                                        </p:tgtEl>
                                        <p:attrNameLst>
                                          <p:attrName>ppt_x</p:attrName>
                                        </p:attrNameLst>
                                      </p:cBhvr>
                                    </p:anim>
                                    <p:anim from="0" to="-1.0" calcmode="lin" valueType="num">
                                      <p:cBhvr>
                                        <p:cTn id="26" dur="600" decel="50000" autoRev="1" fill="hold">
                                          <p:stCondLst>
                                            <p:cond delay="1800"/>
                                          </p:stCondLst>
                                        </p:cTn>
                                        <p:tgtEl>
                                          <p:spTgt spid="3">
                                            <p:txEl>
                                              <p:pRg st="3" end="3"/>
                                            </p:txEl>
                                          </p:spTgt>
                                        </p:tgtEl>
                                        <p:attrNameLst>
                                          <p:attrName>xshear</p:attrName>
                                        </p:attrNameLst>
                                      </p:cBhvr>
                                    </p:anim>
                                    <p:animScale>
                                      <p:cBhvr>
                                        <p:cTn id="27" dur="600" decel="100000" autoRev="1" fill="hold">
                                          <p:stCondLst>
                                            <p:cond delay="1800"/>
                                          </p:stCondLst>
                                        </p:cTn>
                                        <p:tgtEl>
                                          <p:spTgt spid="3">
                                            <p:txEl>
                                              <p:pRg st="3" end="3"/>
                                            </p:txEl>
                                          </p:spTgt>
                                        </p:tgtEl>
                                      </p:cBhvr>
                                      <p:from x="100000" y="100000"/>
                                      <p:to x="80000" y="100000"/>
                                    </p:animScale>
                                    <p:anim by="(#ppt_h/3+#ppt_w*0.1)" calcmode="lin" valueType="num">
                                      <p:cBhvr additive="sum">
                                        <p:cTn id="28" dur="600" decel="100000" autoRev="1" fill="hold">
                                          <p:stCondLst>
                                            <p:cond delay="1800"/>
                                          </p:stCondLst>
                                        </p:cTn>
                                        <p:tgtEl>
                                          <p:spTgt spid="3">
                                            <p:txEl>
                                              <p:pRg st="3" end="3"/>
                                            </p:txEl>
                                          </p:spTgt>
                                        </p:tgtEl>
                                        <p:attrNameLst>
                                          <p:attrName>ppt_x</p:attrName>
                                        </p:attrNameLst>
                                      </p:cBhvr>
                                    </p:anim>
                                  </p:childTnLst>
                                </p:cTn>
                              </p:par>
                              <p:par>
                                <p:cTn id="29" presetID="34"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from="(-#ppt_w/2)" to="(#ppt_x)" calcmode="lin" valueType="num">
                                      <p:cBhvr>
                                        <p:cTn id="31" dur="1800" fill="hold">
                                          <p:stCondLst>
                                            <p:cond delay="0"/>
                                          </p:stCondLst>
                                        </p:cTn>
                                        <p:tgtEl>
                                          <p:spTgt spid="3">
                                            <p:txEl>
                                              <p:pRg st="4" end="4"/>
                                            </p:txEl>
                                          </p:spTgt>
                                        </p:tgtEl>
                                        <p:attrNameLst>
                                          <p:attrName>ppt_x</p:attrName>
                                        </p:attrNameLst>
                                      </p:cBhvr>
                                    </p:anim>
                                    <p:anim from="0" to="-1.0" calcmode="lin" valueType="num">
                                      <p:cBhvr>
                                        <p:cTn id="32" dur="600" decel="50000" autoRev="1" fill="hold">
                                          <p:stCondLst>
                                            <p:cond delay="1800"/>
                                          </p:stCondLst>
                                        </p:cTn>
                                        <p:tgtEl>
                                          <p:spTgt spid="3">
                                            <p:txEl>
                                              <p:pRg st="4" end="4"/>
                                            </p:txEl>
                                          </p:spTgt>
                                        </p:tgtEl>
                                        <p:attrNameLst>
                                          <p:attrName>xshear</p:attrName>
                                        </p:attrNameLst>
                                      </p:cBhvr>
                                    </p:anim>
                                    <p:animScale>
                                      <p:cBhvr>
                                        <p:cTn id="33" dur="600" decel="100000" autoRev="1" fill="hold">
                                          <p:stCondLst>
                                            <p:cond delay="1800"/>
                                          </p:stCondLst>
                                        </p:cTn>
                                        <p:tgtEl>
                                          <p:spTgt spid="3">
                                            <p:txEl>
                                              <p:pRg st="4" end="4"/>
                                            </p:txEl>
                                          </p:spTgt>
                                        </p:tgtEl>
                                      </p:cBhvr>
                                      <p:from x="100000" y="100000"/>
                                      <p:to x="80000" y="100000"/>
                                    </p:animScale>
                                    <p:anim by="(#ppt_h/3+#ppt_w*0.1)" calcmode="lin" valueType="num">
                                      <p:cBhvr additive="sum">
                                        <p:cTn id="34" dur="600" decel="100000" autoRev="1" fill="hold">
                                          <p:stCondLst>
                                            <p:cond delay="1800"/>
                                          </p:stCondLst>
                                        </p:cTn>
                                        <p:tgtEl>
                                          <p:spTgt spid="3">
                                            <p:txEl>
                                              <p:pRg st="4" end="4"/>
                                            </p:txEl>
                                          </p:spTgt>
                                        </p:tgtEl>
                                        <p:attrNameLst>
                                          <p:attrName>ppt_x</p:attrName>
                                        </p:attrNameLst>
                                      </p:cBhvr>
                                    </p:anim>
                                  </p:childTnLst>
                                </p:cTn>
                              </p:par>
                              <p:par>
                                <p:cTn id="35" presetID="34"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from="(-#ppt_w/2)" to="(#ppt_x)" calcmode="lin" valueType="num">
                                      <p:cBhvr>
                                        <p:cTn id="37" dur="1800" fill="hold">
                                          <p:stCondLst>
                                            <p:cond delay="0"/>
                                          </p:stCondLst>
                                        </p:cTn>
                                        <p:tgtEl>
                                          <p:spTgt spid="3">
                                            <p:txEl>
                                              <p:pRg st="5" end="5"/>
                                            </p:txEl>
                                          </p:spTgt>
                                        </p:tgtEl>
                                        <p:attrNameLst>
                                          <p:attrName>ppt_x</p:attrName>
                                        </p:attrNameLst>
                                      </p:cBhvr>
                                    </p:anim>
                                    <p:anim from="0" to="-1.0" calcmode="lin" valueType="num">
                                      <p:cBhvr>
                                        <p:cTn id="38" dur="600" decel="50000" autoRev="1" fill="hold">
                                          <p:stCondLst>
                                            <p:cond delay="1800"/>
                                          </p:stCondLst>
                                        </p:cTn>
                                        <p:tgtEl>
                                          <p:spTgt spid="3">
                                            <p:txEl>
                                              <p:pRg st="5" end="5"/>
                                            </p:txEl>
                                          </p:spTgt>
                                        </p:tgtEl>
                                        <p:attrNameLst>
                                          <p:attrName>xshear</p:attrName>
                                        </p:attrNameLst>
                                      </p:cBhvr>
                                    </p:anim>
                                    <p:animScale>
                                      <p:cBhvr>
                                        <p:cTn id="39" dur="600" decel="100000" autoRev="1" fill="hold">
                                          <p:stCondLst>
                                            <p:cond delay="1800"/>
                                          </p:stCondLst>
                                        </p:cTn>
                                        <p:tgtEl>
                                          <p:spTgt spid="3">
                                            <p:txEl>
                                              <p:pRg st="5" end="5"/>
                                            </p:txEl>
                                          </p:spTgt>
                                        </p:tgtEl>
                                      </p:cBhvr>
                                      <p:from x="100000" y="100000"/>
                                      <p:to x="80000" y="100000"/>
                                    </p:animScale>
                                    <p:anim by="(#ppt_h/3+#ppt_w*0.1)" calcmode="lin" valueType="num">
                                      <p:cBhvr additive="sum">
                                        <p:cTn id="40" dur="600" decel="100000" autoRev="1" fill="hold">
                                          <p:stCondLst>
                                            <p:cond delay="1800"/>
                                          </p:stCondLst>
                                        </p:cTn>
                                        <p:tgtEl>
                                          <p:spTgt spid="3">
                                            <p:txEl>
                                              <p:pRg st="5" end="5"/>
                                            </p:txEl>
                                          </p:spTgt>
                                        </p:tgtEl>
                                        <p:attrNameLst>
                                          <p:attrName>ppt_x</p:attrName>
                                        </p:attrNameLst>
                                      </p:cBhvr>
                                    </p:anim>
                                  </p:childTnLst>
                                </p:cTn>
                              </p:par>
                              <p:par>
                                <p:cTn id="41" presetID="34"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from="(-#ppt_w/2)" to="(#ppt_x)" calcmode="lin" valueType="num">
                                      <p:cBhvr>
                                        <p:cTn id="43" dur="1800" fill="hold">
                                          <p:stCondLst>
                                            <p:cond delay="0"/>
                                          </p:stCondLst>
                                        </p:cTn>
                                        <p:tgtEl>
                                          <p:spTgt spid="3">
                                            <p:txEl>
                                              <p:pRg st="6" end="6"/>
                                            </p:txEl>
                                          </p:spTgt>
                                        </p:tgtEl>
                                        <p:attrNameLst>
                                          <p:attrName>ppt_x</p:attrName>
                                        </p:attrNameLst>
                                      </p:cBhvr>
                                    </p:anim>
                                    <p:anim from="0" to="-1.0" calcmode="lin" valueType="num">
                                      <p:cBhvr>
                                        <p:cTn id="44" dur="600" decel="50000" autoRev="1" fill="hold">
                                          <p:stCondLst>
                                            <p:cond delay="1800"/>
                                          </p:stCondLst>
                                        </p:cTn>
                                        <p:tgtEl>
                                          <p:spTgt spid="3">
                                            <p:txEl>
                                              <p:pRg st="6" end="6"/>
                                            </p:txEl>
                                          </p:spTgt>
                                        </p:tgtEl>
                                        <p:attrNameLst>
                                          <p:attrName>xshear</p:attrName>
                                        </p:attrNameLst>
                                      </p:cBhvr>
                                    </p:anim>
                                    <p:animScale>
                                      <p:cBhvr>
                                        <p:cTn id="45" dur="600" decel="100000" autoRev="1" fill="hold">
                                          <p:stCondLst>
                                            <p:cond delay="1800"/>
                                          </p:stCondLst>
                                        </p:cTn>
                                        <p:tgtEl>
                                          <p:spTgt spid="3">
                                            <p:txEl>
                                              <p:pRg st="6" end="6"/>
                                            </p:txEl>
                                          </p:spTgt>
                                        </p:tgtEl>
                                      </p:cBhvr>
                                      <p:from x="100000" y="100000"/>
                                      <p:to x="80000" y="100000"/>
                                    </p:animScale>
                                    <p:anim by="(#ppt_h/3+#ppt_w*0.1)" calcmode="lin" valueType="num">
                                      <p:cBhvr additive="sum">
                                        <p:cTn id="46" dur="600" decel="100000" autoRev="1" fill="hold">
                                          <p:stCondLst>
                                            <p:cond delay="1800"/>
                                          </p:stCondLst>
                                        </p:cTn>
                                        <p:tgtEl>
                                          <p:spTgt spid="3">
                                            <p:txEl>
                                              <p:pRg st="6" end="6"/>
                                            </p:txEl>
                                          </p:spTgt>
                                        </p:tgtEl>
                                        <p:attrNameLst>
                                          <p:attrName>ppt_x</p:attrName>
                                        </p:attrNameLst>
                                      </p:cBhvr>
                                    </p:anim>
                                  </p:childTnLst>
                                </p:cTn>
                              </p:par>
                            </p:childTnLst>
                          </p:cTn>
                        </p:par>
                      </p:childTnLst>
                    </p:cTn>
                  </p:par>
                  <p:par>
                    <p:cTn id="47" fill="hold">
                      <p:stCondLst>
                        <p:cond delay="indefinite"/>
                      </p:stCondLst>
                      <p:childTnLst>
                        <p:par>
                          <p:cTn id="48" fill="hold">
                            <p:stCondLst>
                              <p:cond delay="0"/>
                            </p:stCondLst>
                            <p:childTnLst>
                              <p:par>
                                <p:cTn id="49" presetID="34" presetClass="entr" presetSubtype="0" fill="hold" nodeType="clickEffect">
                                  <p:stCondLst>
                                    <p:cond delay="0"/>
                                  </p:stCondLst>
                                  <p:childTnLst>
                                    <p:set>
                                      <p:cBhvr>
                                        <p:cTn id="50" dur="1" fill="hold">
                                          <p:stCondLst>
                                            <p:cond delay="0"/>
                                          </p:stCondLst>
                                        </p:cTn>
                                        <p:tgtEl>
                                          <p:spTgt spid="3">
                                            <p:txEl>
                                              <p:pRg st="0" end="0"/>
                                            </p:txEl>
                                          </p:spTgt>
                                        </p:tgtEl>
                                        <p:attrNameLst>
                                          <p:attrName>style.visibility</p:attrName>
                                        </p:attrNameLst>
                                      </p:cBhvr>
                                      <p:to>
                                        <p:strVal val="visible"/>
                                      </p:to>
                                    </p:set>
                                    <p:anim from="(-#ppt_w/2)" to="(#ppt_x)" calcmode="lin" valueType="num">
                                      <p:cBhvr>
                                        <p:cTn id="51" dur="1800" fill="hold">
                                          <p:stCondLst>
                                            <p:cond delay="0"/>
                                          </p:stCondLst>
                                        </p:cTn>
                                        <p:tgtEl>
                                          <p:spTgt spid="3">
                                            <p:txEl>
                                              <p:pRg st="0" end="0"/>
                                            </p:txEl>
                                          </p:spTgt>
                                        </p:tgtEl>
                                        <p:attrNameLst>
                                          <p:attrName>ppt_x</p:attrName>
                                        </p:attrNameLst>
                                      </p:cBhvr>
                                    </p:anim>
                                    <p:anim from="0" to="-1.0" calcmode="lin" valueType="num">
                                      <p:cBhvr>
                                        <p:cTn id="52" dur="600" decel="50000" autoRev="1" fill="hold">
                                          <p:stCondLst>
                                            <p:cond delay="1800"/>
                                          </p:stCondLst>
                                        </p:cTn>
                                        <p:tgtEl>
                                          <p:spTgt spid="3">
                                            <p:txEl>
                                              <p:pRg st="0" end="0"/>
                                            </p:txEl>
                                          </p:spTgt>
                                        </p:tgtEl>
                                        <p:attrNameLst>
                                          <p:attrName>xshear</p:attrName>
                                        </p:attrNameLst>
                                      </p:cBhvr>
                                    </p:anim>
                                    <p:animScale>
                                      <p:cBhvr>
                                        <p:cTn id="53" dur="600" decel="100000" autoRev="1" fill="hold">
                                          <p:stCondLst>
                                            <p:cond delay="1800"/>
                                          </p:stCondLst>
                                        </p:cTn>
                                        <p:tgtEl>
                                          <p:spTgt spid="3">
                                            <p:txEl>
                                              <p:pRg st="0" end="0"/>
                                            </p:txEl>
                                          </p:spTgt>
                                        </p:tgtEl>
                                      </p:cBhvr>
                                      <p:from x="100000" y="100000"/>
                                      <p:to x="80000" y="100000"/>
                                    </p:animScale>
                                    <p:anim by="(#ppt_h/3+#ppt_w*0.1)" calcmode="lin" valueType="num">
                                      <p:cBhvr additive="sum">
                                        <p:cTn id="54" dur="600" decel="100000" autoRev="1" fill="hold">
                                          <p:stCondLst>
                                            <p:cond delay="1800"/>
                                          </p:stCondLst>
                                        </p:cTn>
                                        <p:tgtEl>
                                          <p:spTgt spid="3">
                                            <p:txEl>
                                              <p:pRg st="0" end="0"/>
                                            </p:txEl>
                                          </p:spTgt>
                                        </p:tgtEl>
                                        <p:attrNameLst>
                                          <p:attrName>ppt_x</p:attrName>
                                        </p:attrNameLst>
                                      </p:cBhvr>
                                    </p:anim>
                                  </p:childTnLst>
                                </p:cTn>
                              </p:par>
                            </p:childTnLst>
                          </p:cTn>
                        </p:par>
                      </p:childTnLst>
                    </p:cTn>
                  </p:par>
                  <p:par>
                    <p:cTn id="55" fill="hold">
                      <p:stCondLst>
                        <p:cond delay="indefinite"/>
                      </p:stCondLst>
                      <p:childTnLst>
                        <p:par>
                          <p:cTn id="56" fill="hold">
                            <p:stCondLst>
                              <p:cond delay="0"/>
                            </p:stCondLst>
                            <p:childTnLst>
                              <p:par>
                                <p:cTn id="57" presetID="34" presetClass="entr" presetSubtype="0" fill="hold" nodeType="clickEffect">
                                  <p:stCondLst>
                                    <p:cond delay="0"/>
                                  </p:stCondLst>
                                  <p:childTnLst>
                                    <p:set>
                                      <p:cBhvr>
                                        <p:cTn id="58" dur="1" fill="hold">
                                          <p:stCondLst>
                                            <p:cond delay="0"/>
                                          </p:stCondLst>
                                        </p:cTn>
                                        <p:tgtEl>
                                          <p:spTgt spid="3">
                                            <p:txEl>
                                              <p:pRg st="1" end="1"/>
                                            </p:txEl>
                                          </p:spTgt>
                                        </p:tgtEl>
                                        <p:attrNameLst>
                                          <p:attrName>style.visibility</p:attrName>
                                        </p:attrNameLst>
                                      </p:cBhvr>
                                      <p:to>
                                        <p:strVal val="visible"/>
                                      </p:to>
                                    </p:set>
                                    <p:anim from="(-#ppt_w/2)" to="(#ppt_x)" calcmode="lin" valueType="num">
                                      <p:cBhvr>
                                        <p:cTn id="59" dur="1800" fill="hold">
                                          <p:stCondLst>
                                            <p:cond delay="0"/>
                                          </p:stCondLst>
                                        </p:cTn>
                                        <p:tgtEl>
                                          <p:spTgt spid="3">
                                            <p:txEl>
                                              <p:pRg st="1" end="1"/>
                                            </p:txEl>
                                          </p:spTgt>
                                        </p:tgtEl>
                                        <p:attrNameLst>
                                          <p:attrName>ppt_x</p:attrName>
                                        </p:attrNameLst>
                                      </p:cBhvr>
                                    </p:anim>
                                    <p:anim from="0" to="-1.0" calcmode="lin" valueType="num">
                                      <p:cBhvr>
                                        <p:cTn id="60" dur="600" decel="50000" autoRev="1" fill="hold">
                                          <p:stCondLst>
                                            <p:cond delay="1800"/>
                                          </p:stCondLst>
                                        </p:cTn>
                                        <p:tgtEl>
                                          <p:spTgt spid="3">
                                            <p:txEl>
                                              <p:pRg st="1" end="1"/>
                                            </p:txEl>
                                          </p:spTgt>
                                        </p:tgtEl>
                                        <p:attrNameLst>
                                          <p:attrName>xshear</p:attrName>
                                        </p:attrNameLst>
                                      </p:cBhvr>
                                    </p:anim>
                                    <p:animScale>
                                      <p:cBhvr>
                                        <p:cTn id="61" dur="600" decel="100000" autoRev="1" fill="hold">
                                          <p:stCondLst>
                                            <p:cond delay="1800"/>
                                          </p:stCondLst>
                                        </p:cTn>
                                        <p:tgtEl>
                                          <p:spTgt spid="3">
                                            <p:txEl>
                                              <p:pRg st="1" end="1"/>
                                            </p:txEl>
                                          </p:spTgt>
                                        </p:tgtEl>
                                      </p:cBhvr>
                                      <p:from x="100000" y="100000"/>
                                      <p:to x="80000" y="100000"/>
                                    </p:animScale>
                                    <p:anim by="(#ppt_h/3+#ppt_w*0.1)" calcmode="lin" valueType="num">
                                      <p:cBhvr additive="sum">
                                        <p:cTn id="62" dur="600" decel="100000" autoRev="1" fill="hold">
                                          <p:stCondLst>
                                            <p:cond delay="1800"/>
                                          </p:stCondLst>
                                        </p:cTn>
                                        <p:tgtEl>
                                          <p:spTgt spid="3">
                                            <p:txEl>
                                              <p:pRg st="1" end="1"/>
                                            </p:txEl>
                                          </p:spTgt>
                                        </p:tgtEl>
                                        <p:attrNameLst>
                                          <p:attrName>ppt_x</p:attrName>
                                        </p:attrNameLst>
                                      </p:cBhvr>
                                    </p:anim>
                                  </p:childTnLst>
                                </p:cTn>
                              </p:par>
                            </p:childTnLst>
                          </p:cTn>
                        </p:par>
                      </p:childTnLst>
                    </p:cTn>
                  </p:par>
                  <p:par>
                    <p:cTn id="63" fill="hold">
                      <p:stCondLst>
                        <p:cond delay="indefinite"/>
                      </p:stCondLst>
                      <p:childTnLst>
                        <p:par>
                          <p:cTn id="64" fill="hold">
                            <p:stCondLst>
                              <p:cond delay="0"/>
                            </p:stCondLst>
                            <p:childTnLst>
                              <p:par>
                                <p:cTn id="65" presetID="34" presetClass="entr" presetSubtype="0" fill="hold" nodeType="clickEffect">
                                  <p:stCondLst>
                                    <p:cond delay="0"/>
                                  </p:stCondLst>
                                  <p:childTnLst>
                                    <p:set>
                                      <p:cBhvr>
                                        <p:cTn id="66" dur="1" fill="hold">
                                          <p:stCondLst>
                                            <p:cond delay="0"/>
                                          </p:stCondLst>
                                        </p:cTn>
                                        <p:tgtEl>
                                          <p:spTgt spid="3">
                                            <p:txEl>
                                              <p:pRg st="2" end="2"/>
                                            </p:txEl>
                                          </p:spTgt>
                                        </p:tgtEl>
                                        <p:attrNameLst>
                                          <p:attrName>style.visibility</p:attrName>
                                        </p:attrNameLst>
                                      </p:cBhvr>
                                      <p:to>
                                        <p:strVal val="visible"/>
                                      </p:to>
                                    </p:set>
                                    <p:anim from="(-#ppt_w/2)" to="(#ppt_x)" calcmode="lin" valueType="num">
                                      <p:cBhvr>
                                        <p:cTn id="67" dur="1800" fill="hold">
                                          <p:stCondLst>
                                            <p:cond delay="0"/>
                                          </p:stCondLst>
                                        </p:cTn>
                                        <p:tgtEl>
                                          <p:spTgt spid="3">
                                            <p:txEl>
                                              <p:pRg st="2" end="2"/>
                                            </p:txEl>
                                          </p:spTgt>
                                        </p:tgtEl>
                                        <p:attrNameLst>
                                          <p:attrName>ppt_x</p:attrName>
                                        </p:attrNameLst>
                                      </p:cBhvr>
                                    </p:anim>
                                    <p:anim from="0" to="-1.0" calcmode="lin" valueType="num">
                                      <p:cBhvr>
                                        <p:cTn id="68" dur="600" decel="50000" autoRev="1" fill="hold">
                                          <p:stCondLst>
                                            <p:cond delay="1800"/>
                                          </p:stCondLst>
                                        </p:cTn>
                                        <p:tgtEl>
                                          <p:spTgt spid="3">
                                            <p:txEl>
                                              <p:pRg st="2" end="2"/>
                                            </p:txEl>
                                          </p:spTgt>
                                        </p:tgtEl>
                                        <p:attrNameLst>
                                          <p:attrName>xshear</p:attrName>
                                        </p:attrNameLst>
                                      </p:cBhvr>
                                    </p:anim>
                                    <p:animScale>
                                      <p:cBhvr>
                                        <p:cTn id="69" dur="600" decel="100000" autoRev="1" fill="hold">
                                          <p:stCondLst>
                                            <p:cond delay="1800"/>
                                          </p:stCondLst>
                                        </p:cTn>
                                        <p:tgtEl>
                                          <p:spTgt spid="3">
                                            <p:txEl>
                                              <p:pRg st="2" end="2"/>
                                            </p:txEl>
                                          </p:spTgt>
                                        </p:tgtEl>
                                      </p:cBhvr>
                                      <p:from x="100000" y="100000"/>
                                      <p:to x="80000" y="100000"/>
                                    </p:animScale>
                                    <p:anim by="(#ppt_h/3+#ppt_w*0.1)" calcmode="lin" valueType="num">
                                      <p:cBhvr additive="sum">
                                        <p:cTn id="70" dur="600" decel="100000" autoRev="1" fill="hold">
                                          <p:stCondLst>
                                            <p:cond delay="1800"/>
                                          </p:stCondLst>
                                        </p:cTn>
                                        <p:tgtEl>
                                          <p:spTgt spid="3">
                                            <p:txEl>
                                              <p:pRg st="2" end="2"/>
                                            </p:txEl>
                                          </p:spTgt>
                                        </p:tgtEl>
                                        <p:attrNameLst>
                                          <p:attrName>ppt_x</p:attrName>
                                        </p:attrNameLst>
                                      </p:cBhvr>
                                    </p:anim>
                                  </p:childTnLst>
                                </p:cTn>
                              </p:par>
                            </p:childTnLst>
                          </p:cTn>
                        </p:par>
                      </p:childTnLst>
                    </p:cTn>
                  </p:par>
                  <p:par>
                    <p:cTn id="71" fill="hold">
                      <p:stCondLst>
                        <p:cond delay="indefinite"/>
                      </p:stCondLst>
                      <p:childTnLst>
                        <p:par>
                          <p:cTn id="72" fill="hold">
                            <p:stCondLst>
                              <p:cond delay="0"/>
                            </p:stCondLst>
                            <p:childTnLst>
                              <p:par>
                                <p:cTn id="73" presetID="34" presetClass="entr" presetSubtype="0" fill="hold" nodeType="clickEffect">
                                  <p:stCondLst>
                                    <p:cond delay="0"/>
                                  </p:stCondLst>
                                  <p:childTnLst>
                                    <p:set>
                                      <p:cBhvr>
                                        <p:cTn id="74" dur="1" fill="hold">
                                          <p:stCondLst>
                                            <p:cond delay="0"/>
                                          </p:stCondLst>
                                        </p:cTn>
                                        <p:tgtEl>
                                          <p:spTgt spid="3">
                                            <p:txEl>
                                              <p:pRg st="3" end="3"/>
                                            </p:txEl>
                                          </p:spTgt>
                                        </p:tgtEl>
                                        <p:attrNameLst>
                                          <p:attrName>style.visibility</p:attrName>
                                        </p:attrNameLst>
                                      </p:cBhvr>
                                      <p:to>
                                        <p:strVal val="visible"/>
                                      </p:to>
                                    </p:set>
                                    <p:anim from="(-#ppt_w/2)" to="(#ppt_x)" calcmode="lin" valueType="num">
                                      <p:cBhvr>
                                        <p:cTn id="75" dur="1800" fill="hold">
                                          <p:stCondLst>
                                            <p:cond delay="0"/>
                                          </p:stCondLst>
                                        </p:cTn>
                                        <p:tgtEl>
                                          <p:spTgt spid="3">
                                            <p:txEl>
                                              <p:pRg st="3" end="3"/>
                                            </p:txEl>
                                          </p:spTgt>
                                        </p:tgtEl>
                                        <p:attrNameLst>
                                          <p:attrName>ppt_x</p:attrName>
                                        </p:attrNameLst>
                                      </p:cBhvr>
                                    </p:anim>
                                    <p:anim from="0" to="-1.0" calcmode="lin" valueType="num">
                                      <p:cBhvr>
                                        <p:cTn id="76" dur="600" decel="50000" autoRev="1" fill="hold">
                                          <p:stCondLst>
                                            <p:cond delay="1800"/>
                                          </p:stCondLst>
                                        </p:cTn>
                                        <p:tgtEl>
                                          <p:spTgt spid="3">
                                            <p:txEl>
                                              <p:pRg st="3" end="3"/>
                                            </p:txEl>
                                          </p:spTgt>
                                        </p:tgtEl>
                                        <p:attrNameLst>
                                          <p:attrName>xshear</p:attrName>
                                        </p:attrNameLst>
                                      </p:cBhvr>
                                    </p:anim>
                                    <p:animScale>
                                      <p:cBhvr>
                                        <p:cTn id="77" dur="600" decel="100000" autoRev="1" fill="hold">
                                          <p:stCondLst>
                                            <p:cond delay="1800"/>
                                          </p:stCondLst>
                                        </p:cTn>
                                        <p:tgtEl>
                                          <p:spTgt spid="3">
                                            <p:txEl>
                                              <p:pRg st="3" end="3"/>
                                            </p:txEl>
                                          </p:spTgt>
                                        </p:tgtEl>
                                      </p:cBhvr>
                                      <p:from x="100000" y="100000"/>
                                      <p:to x="80000" y="100000"/>
                                    </p:animScale>
                                    <p:anim by="(#ppt_h/3+#ppt_w*0.1)" calcmode="lin" valueType="num">
                                      <p:cBhvr additive="sum">
                                        <p:cTn id="78" dur="600" decel="100000" autoRev="1" fill="hold">
                                          <p:stCondLst>
                                            <p:cond delay="1800"/>
                                          </p:stCondLst>
                                        </p:cTn>
                                        <p:tgtEl>
                                          <p:spTgt spid="3">
                                            <p:txEl>
                                              <p:pRg st="3" end="3"/>
                                            </p:txEl>
                                          </p:spTgt>
                                        </p:tgtEl>
                                        <p:attrNameLst>
                                          <p:attrName>ppt_x</p:attrName>
                                        </p:attrNameLst>
                                      </p:cBhvr>
                                    </p:anim>
                                  </p:childTnLst>
                                </p:cTn>
                              </p:par>
                            </p:childTnLst>
                          </p:cTn>
                        </p:par>
                      </p:childTnLst>
                    </p:cTn>
                  </p:par>
                  <p:par>
                    <p:cTn id="79" fill="hold">
                      <p:stCondLst>
                        <p:cond delay="indefinite"/>
                      </p:stCondLst>
                      <p:childTnLst>
                        <p:par>
                          <p:cTn id="80" fill="hold">
                            <p:stCondLst>
                              <p:cond delay="0"/>
                            </p:stCondLst>
                            <p:childTnLst>
                              <p:par>
                                <p:cTn id="81" presetID="34" presetClass="entr" presetSubtype="0" fill="hold" nodeType="clickEffect">
                                  <p:stCondLst>
                                    <p:cond delay="0"/>
                                  </p:stCondLst>
                                  <p:childTnLst>
                                    <p:set>
                                      <p:cBhvr>
                                        <p:cTn id="82" dur="1" fill="hold">
                                          <p:stCondLst>
                                            <p:cond delay="0"/>
                                          </p:stCondLst>
                                        </p:cTn>
                                        <p:tgtEl>
                                          <p:spTgt spid="3">
                                            <p:txEl>
                                              <p:pRg st="4" end="4"/>
                                            </p:txEl>
                                          </p:spTgt>
                                        </p:tgtEl>
                                        <p:attrNameLst>
                                          <p:attrName>style.visibility</p:attrName>
                                        </p:attrNameLst>
                                      </p:cBhvr>
                                      <p:to>
                                        <p:strVal val="visible"/>
                                      </p:to>
                                    </p:set>
                                    <p:anim from="(-#ppt_w/2)" to="(#ppt_x)" calcmode="lin" valueType="num">
                                      <p:cBhvr>
                                        <p:cTn id="83" dur="1800" fill="hold">
                                          <p:stCondLst>
                                            <p:cond delay="0"/>
                                          </p:stCondLst>
                                        </p:cTn>
                                        <p:tgtEl>
                                          <p:spTgt spid="3">
                                            <p:txEl>
                                              <p:pRg st="4" end="4"/>
                                            </p:txEl>
                                          </p:spTgt>
                                        </p:tgtEl>
                                        <p:attrNameLst>
                                          <p:attrName>ppt_x</p:attrName>
                                        </p:attrNameLst>
                                      </p:cBhvr>
                                    </p:anim>
                                    <p:anim from="0" to="-1.0" calcmode="lin" valueType="num">
                                      <p:cBhvr>
                                        <p:cTn id="84" dur="600" decel="50000" autoRev="1" fill="hold">
                                          <p:stCondLst>
                                            <p:cond delay="1800"/>
                                          </p:stCondLst>
                                        </p:cTn>
                                        <p:tgtEl>
                                          <p:spTgt spid="3">
                                            <p:txEl>
                                              <p:pRg st="4" end="4"/>
                                            </p:txEl>
                                          </p:spTgt>
                                        </p:tgtEl>
                                        <p:attrNameLst>
                                          <p:attrName>xshear</p:attrName>
                                        </p:attrNameLst>
                                      </p:cBhvr>
                                    </p:anim>
                                    <p:animScale>
                                      <p:cBhvr>
                                        <p:cTn id="85" dur="600" decel="100000" autoRev="1" fill="hold">
                                          <p:stCondLst>
                                            <p:cond delay="1800"/>
                                          </p:stCondLst>
                                        </p:cTn>
                                        <p:tgtEl>
                                          <p:spTgt spid="3">
                                            <p:txEl>
                                              <p:pRg st="4" end="4"/>
                                            </p:txEl>
                                          </p:spTgt>
                                        </p:tgtEl>
                                      </p:cBhvr>
                                      <p:from x="100000" y="100000"/>
                                      <p:to x="80000" y="100000"/>
                                    </p:animScale>
                                    <p:anim by="(#ppt_h/3+#ppt_w*0.1)" calcmode="lin" valueType="num">
                                      <p:cBhvr additive="sum">
                                        <p:cTn id="86" dur="600" decel="100000" autoRev="1" fill="hold">
                                          <p:stCondLst>
                                            <p:cond delay="1800"/>
                                          </p:stCondLst>
                                        </p:cTn>
                                        <p:tgtEl>
                                          <p:spTgt spid="3">
                                            <p:txEl>
                                              <p:pRg st="4" end="4"/>
                                            </p:txEl>
                                          </p:spTgt>
                                        </p:tgtEl>
                                        <p:attrNameLst>
                                          <p:attrName>ppt_x</p:attrName>
                                        </p:attrNameLst>
                                      </p:cBhvr>
                                    </p:anim>
                                  </p:childTnLst>
                                </p:cTn>
                              </p:par>
                            </p:childTnLst>
                          </p:cTn>
                        </p:par>
                      </p:childTnLst>
                    </p:cTn>
                  </p:par>
                  <p:par>
                    <p:cTn id="87" fill="hold">
                      <p:stCondLst>
                        <p:cond delay="indefinite"/>
                      </p:stCondLst>
                      <p:childTnLst>
                        <p:par>
                          <p:cTn id="88" fill="hold">
                            <p:stCondLst>
                              <p:cond delay="0"/>
                            </p:stCondLst>
                            <p:childTnLst>
                              <p:par>
                                <p:cTn id="89" presetID="34" presetClass="entr" presetSubtype="0" fill="hold" nodeType="clickEffect">
                                  <p:stCondLst>
                                    <p:cond delay="0"/>
                                  </p:stCondLst>
                                  <p:childTnLst>
                                    <p:set>
                                      <p:cBhvr>
                                        <p:cTn id="90" dur="1" fill="hold">
                                          <p:stCondLst>
                                            <p:cond delay="0"/>
                                          </p:stCondLst>
                                        </p:cTn>
                                        <p:tgtEl>
                                          <p:spTgt spid="3">
                                            <p:txEl>
                                              <p:pRg st="6" end="6"/>
                                            </p:txEl>
                                          </p:spTgt>
                                        </p:tgtEl>
                                        <p:attrNameLst>
                                          <p:attrName>style.visibility</p:attrName>
                                        </p:attrNameLst>
                                      </p:cBhvr>
                                      <p:to>
                                        <p:strVal val="visible"/>
                                      </p:to>
                                    </p:set>
                                    <p:anim from="(-#ppt_w/2)" to="(#ppt_x)" calcmode="lin" valueType="num">
                                      <p:cBhvr>
                                        <p:cTn id="91" dur="1800" fill="hold">
                                          <p:stCondLst>
                                            <p:cond delay="0"/>
                                          </p:stCondLst>
                                        </p:cTn>
                                        <p:tgtEl>
                                          <p:spTgt spid="3">
                                            <p:txEl>
                                              <p:pRg st="6" end="6"/>
                                            </p:txEl>
                                          </p:spTgt>
                                        </p:tgtEl>
                                        <p:attrNameLst>
                                          <p:attrName>ppt_x</p:attrName>
                                        </p:attrNameLst>
                                      </p:cBhvr>
                                    </p:anim>
                                    <p:anim from="0" to="-1.0" calcmode="lin" valueType="num">
                                      <p:cBhvr>
                                        <p:cTn id="92" dur="600" decel="50000" autoRev="1" fill="hold">
                                          <p:stCondLst>
                                            <p:cond delay="1800"/>
                                          </p:stCondLst>
                                        </p:cTn>
                                        <p:tgtEl>
                                          <p:spTgt spid="3">
                                            <p:txEl>
                                              <p:pRg st="6" end="6"/>
                                            </p:txEl>
                                          </p:spTgt>
                                        </p:tgtEl>
                                        <p:attrNameLst>
                                          <p:attrName>xshear</p:attrName>
                                        </p:attrNameLst>
                                      </p:cBhvr>
                                    </p:anim>
                                    <p:animScale>
                                      <p:cBhvr>
                                        <p:cTn id="93" dur="600" decel="100000" autoRev="1" fill="hold">
                                          <p:stCondLst>
                                            <p:cond delay="1800"/>
                                          </p:stCondLst>
                                        </p:cTn>
                                        <p:tgtEl>
                                          <p:spTgt spid="3">
                                            <p:txEl>
                                              <p:pRg st="6" end="6"/>
                                            </p:txEl>
                                          </p:spTgt>
                                        </p:tgtEl>
                                      </p:cBhvr>
                                      <p:from x="100000" y="100000"/>
                                      <p:to x="80000" y="100000"/>
                                    </p:animScale>
                                    <p:anim by="(#ppt_h/3+#ppt_w*0.1)" calcmode="lin" valueType="num">
                                      <p:cBhvr additive="sum">
                                        <p:cTn id="94" dur="600" decel="100000" autoRev="1" fill="hold">
                                          <p:stCondLst>
                                            <p:cond delay="1800"/>
                                          </p:stCondLst>
                                        </p:cTn>
                                        <p:tgtEl>
                                          <p:spTgt spid="3">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n-IN" dirty="0" smtClean="0"/>
              <a:t>বাড়ির কাজ</a:t>
            </a:r>
            <a:endParaRPr lang="en-US" dirty="0"/>
          </a:p>
        </p:txBody>
      </p:sp>
      <p:sp>
        <p:nvSpPr>
          <p:cNvPr id="3" name="Content Placeholder 2"/>
          <p:cNvSpPr>
            <a:spLocks noGrp="1"/>
          </p:cNvSpPr>
          <p:nvPr>
            <p:ph idx="1"/>
          </p:nvPr>
        </p:nvSpPr>
        <p:spPr>
          <a:xfrm>
            <a:off x="4343400" y="2590799"/>
            <a:ext cx="4343400" cy="3581717"/>
          </a:xfrm>
        </p:spPr>
        <p:txBody>
          <a:bodyPr/>
          <a:lstStyle/>
          <a:p>
            <a:r>
              <a:rPr lang="bn-BD" dirty="0" smtClean="0"/>
              <a:t>চার্লস ব্যাবেজ </a:t>
            </a:r>
            <a:r>
              <a:rPr lang="en-US" dirty="0" smtClean="0"/>
              <a:t>ও</a:t>
            </a:r>
            <a:r>
              <a:rPr lang="bn-IN" dirty="0" smtClean="0"/>
              <a:t> অ্যাডা </a:t>
            </a:r>
            <a:r>
              <a:rPr lang="bn-IN" dirty="0" smtClean="0"/>
              <a:t>লাভলেস কি কি আবিস্কার করেছেন ?</a:t>
            </a:r>
            <a:endParaRPr lang="en-US" dirty="0" smtClean="0"/>
          </a:p>
          <a:p>
            <a:endParaRPr lang="en-US" dirty="0"/>
          </a:p>
        </p:txBody>
      </p:sp>
      <p:pic>
        <p:nvPicPr>
          <p:cNvPr id="5" name="Content Placeholder 3"/>
          <p:cNvPicPr>
            <a:picLocks noChangeAspect="1"/>
          </p:cNvPicPr>
          <p:nvPr/>
        </p:nvPicPr>
        <p:blipFill>
          <a:blip r:embed="rId2">
            <a:extLst>
              <a:ext uri="{28A0092B-C50C-407E-A947-70E740481C1C}">
                <a14:useLocalDpi xmlns:lc="http://schemas.openxmlformats.org/drawingml/2006/lockedCanvas" xmlns="" xmlns:a14="http://schemas.microsoft.com/office/drawing/2010/main" val="0"/>
              </a:ext>
            </a:extLst>
          </a:blip>
          <a:stretch>
            <a:fillRect/>
          </a:stretch>
        </p:blipFill>
        <p:spPr>
          <a:xfrm>
            <a:off x="304800" y="1524000"/>
            <a:ext cx="4241492" cy="502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1800" fill="hold">
                                          <p:stCondLst>
                                            <p:cond delay="0"/>
                                          </p:stCondLst>
                                        </p:cTn>
                                        <p:tgtEl>
                                          <p:spTgt spid="2"/>
                                        </p:tgtEl>
                                        <p:attrNameLst>
                                          <p:attrName>ppt_x</p:attrName>
                                        </p:attrNameLst>
                                      </p:cBhvr>
                                    </p:anim>
                                    <p:anim from="0" to="-1.0" calcmode="lin" valueType="num">
                                      <p:cBhvr>
                                        <p:cTn id="8" dur="600" decel="50000" autoRev="1" fill="hold">
                                          <p:stCondLst>
                                            <p:cond delay="1800"/>
                                          </p:stCondLst>
                                        </p:cTn>
                                        <p:tgtEl>
                                          <p:spTgt spid="2"/>
                                        </p:tgtEl>
                                        <p:attrNameLst>
                                          <p:attrName>xshear</p:attrName>
                                        </p:attrNameLst>
                                      </p:cBhvr>
                                    </p:anim>
                                    <p:animScale>
                                      <p:cBhvr>
                                        <p:cTn id="9" dur="600" decel="100000" autoRev="1" fill="hold">
                                          <p:stCondLst>
                                            <p:cond delay="1800"/>
                                          </p:stCondLst>
                                        </p:cTn>
                                        <p:tgtEl>
                                          <p:spTgt spid="2"/>
                                        </p:tgtEl>
                                      </p:cBhvr>
                                      <p:from x="100000" y="100000"/>
                                      <p:to x="80000" y="100000"/>
                                    </p:animScale>
                                    <p:anim by="(#ppt_h/3+#ppt_w*0.1)" calcmode="lin" valueType="num">
                                      <p:cBhvr additive="sum">
                                        <p:cTn id="10" dur="600" decel="100000" autoRev="1" fill="hold">
                                          <p:stCondLst>
                                            <p:cond delay="18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3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3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7" dur="3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8" dur="3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n-IN" dirty="0" smtClean="0">
                <a:latin typeface="NikoshBAN"/>
              </a:rPr>
              <a:t>ধন্যবাদ</a:t>
            </a:r>
            <a:endParaRPr lang="en-US" dirty="0">
              <a:latin typeface="NikoshBAN"/>
            </a:endParaRPr>
          </a:p>
        </p:txBody>
      </p:sp>
      <p:pic>
        <p:nvPicPr>
          <p:cNvPr id="4" name="Content Placeholder 3" descr="lock-50796__340.jpg"/>
          <p:cNvPicPr>
            <a:picLocks noGrp="1" noChangeAspect="1"/>
          </p:cNvPicPr>
          <p:nvPr>
            <p:ph idx="1"/>
          </p:nvPr>
        </p:nvPicPr>
        <p:blipFill>
          <a:blip r:embed="rId2"/>
          <a:stretch>
            <a:fillRect/>
          </a:stretch>
        </p:blipFill>
        <p:spPr>
          <a:xfrm>
            <a:off x="228600" y="1066800"/>
            <a:ext cx="8534400" cy="54864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descr="marufa1.png"/>
          <p:cNvPicPr>
            <a:picLocks noGrp="1" noChangeAspect="1"/>
          </p:cNvPicPr>
          <p:nvPr>
            <p:ph idx="1"/>
          </p:nvPr>
        </p:nvPicPr>
        <p:blipFill>
          <a:blip r:embed="rId2"/>
          <a:stretch>
            <a:fillRect/>
          </a:stretch>
        </p:blipFill>
        <p:spPr>
          <a:xfrm>
            <a:off x="5105400" y="1524000"/>
            <a:ext cx="3779712" cy="45259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Rectangle 3"/>
          <p:cNvSpPr/>
          <p:nvPr/>
        </p:nvSpPr>
        <p:spPr>
          <a:xfrm>
            <a:off x="2514600" y="304800"/>
            <a:ext cx="4774064" cy="830997"/>
          </a:xfrm>
          <a:prstGeom prst="rect">
            <a:avLst/>
          </a:prstGeom>
        </p:spPr>
        <p:txBody>
          <a:bodyPr wrap="none">
            <a:spAutoFit/>
          </a:bodyPr>
          <a:lstStyle/>
          <a:p>
            <a:pPr algn="ctr"/>
            <a:r>
              <a:rPr lang="bn-IN" sz="4800" b="1" dirty="0" smtClean="0">
                <a:ln w="11430"/>
                <a:solidFill>
                  <a:srgbClr val="FF0000"/>
                </a:solidFill>
                <a:effectLst>
                  <a:outerShdw blurRad="50800" dist="39000" dir="5460000" algn="tl">
                    <a:srgbClr val="000000">
                      <a:alpha val="38000"/>
                    </a:srgbClr>
                  </a:outerShdw>
                </a:effectLst>
                <a:latin typeface="NikoshBAN" panose="02000000000000000000" pitchFamily="2" charset="0"/>
                <a:cs typeface="NikoshBAN" panose="02000000000000000000" pitchFamily="2" charset="0"/>
              </a:rPr>
              <a:t>শিক্ষক পরিচিতি</a:t>
            </a:r>
            <a:endParaRPr lang="en-US" sz="4800" dirty="0">
              <a:solidFill>
                <a:srgbClr val="FF0000"/>
              </a:solidFill>
            </a:endParaRPr>
          </a:p>
        </p:txBody>
      </p:sp>
      <p:sp>
        <p:nvSpPr>
          <p:cNvPr id="6" name="Rectangle 5"/>
          <p:cNvSpPr/>
          <p:nvPr/>
        </p:nvSpPr>
        <p:spPr>
          <a:xfrm>
            <a:off x="228600" y="1905000"/>
            <a:ext cx="4572000" cy="3970318"/>
          </a:xfrm>
          <a:prstGeom prst="rect">
            <a:avLst/>
          </a:prstGeom>
        </p:spPr>
        <p:txBody>
          <a:bodyPr>
            <a:spAutoFit/>
          </a:bodyPr>
          <a:lstStyle/>
          <a:p>
            <a:r>
              <a:rPr lang="en-US" sz="3600" dirty="0" err="1" smtClean="0"/>
              <a:t>মোছাঃমারুফা</a:t>
            </a:r>
            <a:r>
              <a:rPr lang="en-US" sz="3600" dirty="0" smtClean="0"/>
              <a:t> </a:t>
            </a:r>
            <a:r>
              <a:rPr lang="en-US" sz="3600" dirty="0" err="1" smtClean="0"/>
              <a:t>আাখতার</a:t>
            </a:r>
            <a:r>
              <a:rPr lang="en-US" sz="3600" dirty="0" smtClean="0"/>
              <a:t>।</a:t>
            </a:r>
          </a:p>
          <a:p>
            <a:r>
              <a:rPr lang="en-US" sz="3600" dirty="0" smtClean="0"/>
              <a:t> </a:t>
            </a:r>
            <a:r>
              <a:rPr lang="en-US" sz="3600" dirty="0" err="1" smtClean="0"/>
              <a:t>কম্পিউটার</a:t>
            </a:r>
            <a:r>
              <a:rPr lang="en-US" sz="3600" dirty="0" smtClean="0"/>
              <a:t> </a:t>
            </a:r>
            <a:r>
              <a:rPr lang="en-US" sz="3600" dirty="0" err="1" smtClean="0"/>
              <a:t>শিক্ষক</a:t>
            </a:r>
            <a:r>
              <a:rPr lang="en-US" sz="3600" dirty="0" smtClean="0"/>
              <a:t>।</a:t>
            </a:r>
          </a:p>
          <a:p>
            <a:r>
              <a:rPr lang="en-US" sz="3600" dirty="0" err="1" smtClean="0"/>
              <a:t>মোস্তাইল</a:t>
            </a:r>
            <a:r>
              <a:rPr lang="en-US" sz="3600" dirty="0" smtClean="0"/>
              <a:t> </a:t>
            </a:r>
            <a:r>
              <a:rPr lang="en-US" sz="3600" dirty="0" err="1" smtClean="0"/>
              <a:t>পাঁচপিরতলা</a:t>
            </a:r>
            <a:r>
              <a:rPr lang="en-US" sz="3600" dirty="0" smtClean="0"/>
              <a:t> </a:t>
            </a:r>
            <a:r>
              <a:rPr lang="en-US" sz="3600" dirty="0" err="1" smtClean="0"/>
              <a:t>বালিকা</a:t>
            </a:r>
            <a:r>
              <a:rPr lang="en-US" sz="3600" dirty="0" smtClean="0"/>
              <a:t>    </a:t>
            </a:r>
            <a:r>
              <a:rPr lang="en-US" sz="3600" dirty="0" err="1" smtClean="0"/>
              <a:t>দাখিল</a:t>
            </a:r>
            <a:r>
              <a:rPr lang="en-US" sz="3600" dirty="0" smtClean="0"/>
              <a:t> </a:t>
            </a:r>
            <a:r>
              <a:rPr lang="en-US" sz="3600" dirty="0" err="1" smtClean="0"/>
              <a:t>মাদ্রাসা,শাহজাহানপুর</a:t>
            </a:r>
            <a:r>
              <a:rPr lang="en-US" sz="3600" dirty="0" smtClean="0"/>
              <a:t>,</a:t>
            </a:r>
          </a:p>
          <a:p>
            <a:r>
              <a:rPr lang="en-US" sz="3600" dirty="0" smtClean="0"/>
              <a:t> </a:t>
            </a:r>
            <a:r>
              <a:rPr lang="en-US" sz="3600" dirty="0" err="1" smtClean="0"/>
              <a:t>বগুড়া</a:t>
            </a:r>
            <a:r>
              <a:rPr lang="en-US" sz="3600" dirty="0" smtClean="0"/>
              <a:t>।</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4">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Left)">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fade">
                                      <p:cBhvr>
                                        <p:cTn id="20" dur="2000"/>
                                        <p:tgtEl>
                                          <p:spTgt spid="6">
                                            <p:txEl>
                                              <p:pRg st="0" end="0"/>
                                            </p:txEl>
                                          </p:spTgt>
                                        </p:tgtEl>
                                      </p:cBhvr>
                                    </p:animEffect>
                                    <p:anim calcmode="lin" valueType="num">
                                      <p:cBhvr>
                                        <p:cTn id="21" dur="2000" fill="hold"/>
                                        <p:tgtEl>
                                          <p:spTgt spid="6">
                                            <p:txEl>
                                              <p:pRg st="0" end="0"/>
                                            </p:txEl>
                                          </p:spTgt>
                                        </p:tgtEl>
                                        <p:attrNameLst>
                                          <p:attrName>style.rotation</p:attrName>
                                        </p:attrNameLst>
                                      </p:cBhvr>
                                      <p:tavLst>
                                        <p:tav tm="0">
                                          <p:val>
                                            <p:fltVal val="720"/>
                                          </p:val>
                                        </p:tav>
                                        <p:tav tm="100000">
                                          <p:val>
                                            <p:fltVal val="0"/>
                                          </p:val>
                                        </p:tav>
                                      </p:tavLst>
                                    </p:anim>
                                    <p:anim calcmode="lin" valueType="num">
                                      <p:cBhvr>
                                        <p:cTn id="22" dur="2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23" dur="2000" fill="hold"/>
                                        <p:tgtEl>
                                          <p:spTgt spid="6">
                                            <p:txEl>
                                              <p:pRg st="0" end="0"/>
                                            </p:txEl>
                                          </p:spTgt>
                                        </p:tgtEl>
                                        <p:attrNameLst>
                                          <p:attrName>ppt_w</p:attrName>
                                        </p:attrNameLst>
                                      </p:cBhvr>
                                      <p:tavLst>
                                        <p:tav tm="0">
                                          <p:val>
                                            <p:fltVal val="0"/>
                                          </p:val>
                                        </p:tav>
                                        <p:tav tm="100000">
                                          <p:val>
                                            <p:strVal val="#ppt_w"/>
                                          </p:val>
                                        </p:tav>
                                      </p:tavLst>
                                    </p:anim>
                                  </p:childTnLst>
                                </p:cTn>
                              </p:par>
                              <p:par>
                                <p:cTn id="24" presetID="35" presetClass="entr" presetSubtype="0" fill="hold" nodeType="with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2000"/>
                                        <p:tgtEl>
                                          <p:spTgt spid="6">
                                            <p:txEl>
                                              <p:pRg st="1" end="1"/>
                                            </p:txEl>
                                          </p:spTgt>
                                        </p:tgtEl>
                                      </p:cBhvr>
                                    </p:animEffect>
                                    <p:anim calcmode="lin" valueType="num">
                                      <p:cBhvr>
                                        <p:cTn id="27" dur="2000" fill="hold"/>
                                        <p:tgtEl>
                                          <p:spTgt spid="6">
                                            <p:txEl>
                                              <p:pRg st="1" end="1"/>
                                            </p:txEl>
                                          </p:spTgt>
                                        </p:tgtEl>
                                        <p:attrNameLst>
                                          <p:attrName>style.rotation</p:attrName>
                                        </p:attrNameLst>
                                      </p:cBhvr>
                                      <p:tavLst>
                                        <p:tav tm="0">
                                          <p:val>
                                            <p:fltVal val="720"/>
                                          </p:val>
                                        </p:tav>
                                        <p:tav tm="100000">
                                          <p:val>
                                            <p:fltVal val="0"/>
                                          </p:val>
                                        </p:tav>
                                      </p:tavLst>
                                    </p:anim>
                                    <p:anim calcmode="lin" valueType="num">
                                      <p:cBhvr>
                                        <p:cTn id="28" dur="2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9" dur="2000" fill="hold"/>
                                        <p:tgtEl>
                                          <p:spTgt spid="6">
                                            <p:txEl>
                                              <p:pRg st="1" end="1"/>
                                            </p:txEl>
                                          </p:spTgt>
                                        </p:tgtEl>
                                        <p:attrNameLst>
                                          <p:attrName>ppt_w</p:attrName>
                                        </p:attrNameLst>
                                      </p:cBhvr>
                                      <p:tavLst>
                                        <p:tav tm="0">
                                          <p:val>
                                            <p:fltVal val="0"/>
                                          </p:val>
                                        </p:tav>
                                        <p:tav tm="100000">
                                          <p:val>
                                            <p:strVal val="#ppt_w"/>
                                          </p:val>
                                        </p:tav>
                                      </p:tavLst>
                                    </p:anim>
                                  </p:childTnLst>
                                </p:cTn>
                              </p:par>
                              <p:par>
                                <p:cTn id="30" presetID="35" presetClass="entr" presetSubtype="0" fill="hold" nodeType="with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fade">
                                      <p:cBhvr>
                                        <p:cTn id="32" dur="2000"/>
                                        <p:tgtEl>
                                          <p:spTgt spid="6">
                                            <p:txEl>
                                              <p:pRg st="2" end="2"/>
                                            </p:txEl>
                                          </p:spTgt>
                                        </p:tgtEl>
                                      </p:cBhvr>
                                    </p:animEffect>
                                    <p:anim calcmode="lin" valueType="num">
                                      <p:cBhvr>
                                        <p:cTn id="33" dur="2000" fill="hold"/>
                                        <p:tgtEl>
                                          <p:spTgt spid="6">
                                            <p:txEl>
                                              <p:pRg st="2" end="2"/>
                                            </p:txEl>
                                          </p:spTgt>
                                        </p:tgtEl>
                                        <p:attrNameLst>
                                          <p:attrName>style.rotation</p:attrName>
                                        </p:attrNameLst>
                                      </p:cBhvr>
                                      <p:tavLst>
                                        <p:tav tm="0">
                                          <p:val>
                                            <p:fltVal val="720"/>
                                          </p:val>
                                        </p:tav>
                                        <p:tav tm="100000">
                                          <p:val>
                                            <p:fltVal val="0"/>
                                          </p:val>
                                        </p:tav>
                                      </p:tavLst>
                                    </p:anim>
                                    <p:anim calcmode="lin" valueType="num">
                                      <p:cBhvr>
                                        <p:cTn id="34" dur="2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35" dur="2000" fill="hold"/>
                                        <p:tgtEl>
                                          <p:spTgt spid="6">
                                            <p:txEl>
                                              <p:pRg st="2" end="2"/>
                                            </p:txEl>
                                          </p:spTgt>
                                        </p:tgtEl>
                                        <p:attrNameLst>
                                          <p:attrName>ppt_w</p:attrName>
                                        </p:attrNameLst>
                                      </p:cBhvr>
                                      <p:tavLst>
                                        <p:tav tm="0">
                                          <p:val>
                                            <p:fltVal val="0"/>
                                          </p:val>
                                        </p:tav>
                                        <p:tav tm="100000">
                                          <p:val>
                                            <p:strVal val="#ppt_w"/>
                                          </p:val>
                                        </p:tav>
                                      </p:tavLst>
                                    </p:anim>
                                  </p:childTnLst>
                                </p:cTn>
                              </p:par>
                              <p:par>
                                <p:cTn id="36" presetID="35" presetClass="entr" presetSubtype="0" fill="hold" nodeType="withEffect">
                                  <p:stCondLst>
                                    <p:cond delay="0"/>
                                  </p:stCondLst>
                                  <p:childTnLst>
                                    <p:set>
                                      <p:cBhvr>
                                        <p:cTn id="37" dur="1" fill="hold">
                                          <p:stCondLst>
                                            <p:cond delay="0"/>
                                          </p:stCondLst>
                                        </p:cTn>
                                        <p:tgtEl>
                                          <p:spTgt spid="6">
                                            <p:txEl>
                                              <p:pRg st="3" end="3"/>
                                            </p:txEl>
                                          </p:spTgt>
                                        </p:tgtEl>
                                        <p:attrNameLst>
                                          <p:attrName>style.visibility</p:attrName>
                                        </p:attrNameLst>
                                      </p:cBhvr>
                                      <p:to>
                                        <p:strVal val="visible"/>
                                      </p:to>
                                    </p:set>
                                    <p:animEffect transition="in" filter="fade">
                                      <p:cBhvr>
                                        <p:cTn id="38" dur="2000"/>
                                        <p:tgtEl>
                                          <p:spTgt spid="6">
                                            <p:txEl>
                                              <p:pRg st="3" end="3"/>
                                            </p:txEl>
                                          </p:spTgt>
                                        </p:tgtEl>
                                      </p:cBhvr>
                                    </p:animEffect>
                                    <p:anim calcmode="lin" valueType="num">
                                      <p:cBhvr>
                                        <p:cTn id="39" dur="2000" fill="hold"/>
                                        <p:tgtEl>
                                          <p:spTgt spid="6">
                                            <p:txEl>
                                              <p:pRg st="3" end="3"/>
                                            </p:txEl>
                                          </p:spTgt>
                                        </p:tgtEl>
                                        <p:attrNameLst>
                                          <p:attrName>style.rotation</p:attrName>
                                        </p:attrNameLst>
                                      </p:cBhvr>
                                      <p:tavLst>
                                        <p:tav tm="0">
                                          <p:val>
                                            <p:fltVal val="720"/>
                                          </p:val>
                                        </p:tav>
                                        <p:tav tm="100000">
                                          <p:val>
                                            <p:fltVal val="0"/>
                                          </p:val>
                                        </p:tav>
                                      </p:tavLst>
                                    </p:anim>
                                    <p:anim calcmode="lin" valueType="num">
                                      <p:cBhvr>
                                        <p:cTn id="40" dur="2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41" dur="2000" fill="hold"/>
                                        <p:tgtEl>
                                          <p:spTgt spid="6">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n-IN" b="1" dirty="0" smtClean="0">
                <a:ln w="11430"/>
                <a:solidFill>
                  <a:srgbClr val="FF0000"/>
                </a:solidFill>
                <a:effectLst>
                  <a:outerShdw blurRad="50800" dist="39000" dir="5460000" algn="tl">
                    <a:srgbClr val="000000">
                      <a:alpha val="38000"/>
                    </a:srgbClr>
                  </a:outerShdw>
                </a:effectLst>
                <a:latin typeface="NikoshBAN" panose="02000000000000000000" pitchFamily="2" charset="0"/>
                <a:cs typeface="NikoshBAN" panose="02000000000000000000" pitchFamily="2" charset="0"/>
              </a:rPr>
              <a:t>পাঠ পরিচিতি </a:t>
            </a:r>
            <a:endParaRPr lang="en-US" dirty="0"/>
          </a:p>
        </p:txBody>
      </p:sp>
      <p:pic>
        <p:nvPicPr>
          <p:cNvPr id="4" name="Content Placeholder 3" descr="IMG_13072019_112548_(1080_x_1080_pixel).jpg"/>
          <p:cNvPicPr>
            <a:picLocks noGrp="1" noChangeAspect="1"/>
          </p:cNvPicPr>
          <p:nvPr>
            <p:ph idx="1"/>
          </p:nvPr>
        </p:nvPicPr>
        <p:blipFill>
          <a:blip r:embed="rId2" cstate="print"/>
          <a:stretch>
            <a:fillRect/>
          </a:stretch>
        </p:blipFill>
        <p:spPr>
          <a:xfrm>
            <a:off x="5029200" y="1371600"/>
            <a:ext cx="3733800" cy="3810000"/>
          </a:xfrm>
          <a:prstGeom prst="rect">
            <a:avLst/>
          </a:prstGeom>
          <a:ln>
            <a:noFill/>
          </a:ln>
          <a:effectLst>
            <a:softEdge rad="112500"/>
          </a:effectLst>
        </p:spPr>
      </p:pic>
      <p:sp>
        <p:nvSpPr>
          <p:cNvPr id="5" name="Subtitle 2"/>
          <p:cNvSpPr txBox="1">
            <a:spLocks/>
          </p:cNvSpPr>
          <p:nvPr/>
        </p:nvSpPr>
        <p:spPr>
          <a:xfrm>
            <a:off x="0" y="1371600"/>
            <a:ext cx="6019800" cy="175260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4400" b="0" i="0" u="none" strike="noStrike" kern="1200" cap="none" spc="0" normalizeH="0" baseline="0" noProof="0" dirty="0" err="1" smtClean="0">
                <a:ln>
                  <a:noFill/>
                </a:ln>
                <a:solidFill>
                  <a:schemeClr val="tx1"/>
                </a:solidFill>
                <a:effectLst/>
                <a:uLnTx/>
                <a:uFillTx/>
                <a:latin typeface="+mn-lt"/>
                <a:ea typeface="+mn-ea"/>
                <a:cs typeface="+mn-cs"/>
              </a:rPr>
              <a:t>তথ্য</a:t>
            </a:r>
            <a:r>
              <a:rPr kumimoji="0" lang="en-US" sz="4400" b="0" i="0" u="none" strike="noStrike" kern="1200" cap="none" spc="0" normalizeH="0" baseline="0" noProof="0" dirty="0" smtClean="0">
                <a:ln>
                  <a:noFill/>
                </a:ln>
                <a:solidFill>
                  <a:schemeClr val="tx1"/>
                </a:solidFill>
                <a:effectLst/>
                <a:uLnTx/>
                <a:uFillTx/>
                <a:latin typeface="+mn-lt"/>
                <a:ea typeface="+mn-ea"/>
                <a:cs typeface="+mn-cs"/>
              </a:rPr>
              <a:t> ও </a:t>
            </a:r>
            <a:r>
              <a:rPr kumimoji="0" lang="en-US" sz="4400" b="0" i="0" u="none" strike="noStrike" kern="1200" cap="none" spc="0" normalizeH="0" baseline="0" noProof="0" dirty="0" err="1" smtClean="0">
                <a:ln>
                  <a:noFill/>
                </a:ln>
                <a:solidFill>
                  <a:schemeClr val="tx1"/>
                </a:solidFill>
                <a:effectLst/>
                <a:uLnTx/>
                <a:uFillTx/>
                <a:latin typeface="+mn-lt"/>
                <a:ea typeface="+mn-ea"/>
                <a:cs typeface="+mn-cs"/>
              </a:rPr>
              <a:t>যোগাযোগ</a:t>
            </a:r>
            <a:r>
              <a:rPr kumimoji="0" lang="en-US" sz="44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4400" b="0" i="0" u="none" strike="noStrike" kern="1200" cap="none" spc="0" normalizeH="0" baseline="0" noProof="0" dirty="0" err="1" smtClean="0">
                <a:ln>
                  <a:noFill/>
                </a:ln>
                <a:solidFill>
                  <a:schemeClr val="tx1"/>
                </a:solidFill>
                <a:effectLst/>
                <a:uLnTx/>
                <a:uFillTx/>
                <a:latin typeface="+mn-lt"/>
                <a:ea typeface="+mn-ea"/>
                <a:cs typeface="+mn-cs"/>
              </a:rPr>
              <a:t>প্রযুক্তি</a:t>
            </a:r>
            <a:r>
              <a:rPr kumimoji="0" lang="en-US" sz="4400" b="0"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4400" b="0" i="0" u="none" strike="noStrike" kern="1200" cap="none" spc="0" normalizeH="0" baseline="0" noProof="0" dirty="0" err="1" smtClean="0">
                <a:ln>
                  <a:noFill/>
                </a:ln>
                <a:solidFill>
                  <a:schemeClr val="tx1"/>
                </a:solidFill>
                <a:effectLst/>
                <a:uLnTx/>
                <a:uFillTx/>
                <a:latin typeface="+mn-lt"/>
                <a:ea typeface="+mn-ea"/>
                <a:cs typeface="+mn-cs"/>
              </a:rPr>
              <a:t>শ্রেণি</a:t>
            </a:r>
            <a:r>
              <a:rPr kumimoji="0" lang="en-US" sz="4400" b="0" i="0" u="none" strike="noStrike" kern="1200" cap="none" spc="0" normalizeH="0" baseline="0" noProof="0" dirty="0" smtClean="0">
                <a:ln>
                  <a:noFill/>
                </a:ln>
                <a:solidFill>
                  <a:schemeClr val="tx1"/>
                </a:solidFill>
                <a:effectLst/>
                <a:uLnTx/>
                <a:uFillTx/>
                <a:latin typeface="+mn-lt"/>
                <a:ea typeface="+mn-ea"/>
                <a:cs typeface="+mn-cs"/>
              </a:rPr>
              <a:t> </a:t>
            </a:r>
            <a:r>
              <a:rPr lang="bn-IN" sz="4400" dirty="0" smtClean="0"/>
              <a:t>ঃ</a:t>
            </a:r>
            <a:r>
              <a:rPr lang="en-US" sz="4400" dirty="0" smtClean="0"/>
              <a:t>৯</a:t>
            </a:r>
            <a:r>
              <a:rPr kumimoji="0" lang="en-US" sz="4400" b="0" i="0" u="none" strike="noStrike" kern="1200" cap="none" spc="0" normalizeH="0" baseline="0" noProof="0" dirty="0" smtClean="0">
                <a:ln>
                  <a:noFill/>
                </a:ln>
                <a:solidFill>
                  <a:schemeClr val="tx1"/>
                </a:solidFill>
                <a:effectLst/>
                <a:uLnTx/>
                <a:uFillTx/>
                <a:latin typeface="+mn-lt"/>
                <a:ea typeface="+mn-ea"/>
                <a:cs typeface="+mn-cs"/>
              </a:rPr>
              <a:t>ম</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4400" b="0" i="0" u="none" strike="noStrike" kern="1200" cap="none" spc="0" normalizeH="0" baseline="0" noProof="0" dirty="0" err="1" smtClean="0">
                <a:ln>
                  <a:noFill/>
                </a:ln>
                <a:solidFill>
                  <a:schemeClr val="tx1"/>
                </a:solidFill>
                <a:effectLst/>
                <a:uLnTx/>
                <a:uFillTx/>
                <a:latin typeface="+mn-lt"/>
                <a:ea typeface="+mn-ea"/>
                <a:cs typeface="+mn-cs"/>
              </a:rPr>
              <a:t>অধ্যায়</a:t>
            </a:r>
            <a:r>
              <a:rPr kumimoji="0" lang="en-US" sz="4400" b="0" i="0" u="none" strike="noStrike" kern="1200" cap="none" spc="0" normalizeH="0" baseline="0" noProof="0" dirty="0" smtClean="0">
                <a:ln>
                  <a:noFill/>
                </a:ln>
                <a:solidFill>
                  <a:schemeClr val="tx1"/>
                </a:solidFill>
                <a:effectLst/>
                <a:uLnTx/>
                <a:uFillTx/>
                <a:latin typeface="+mn-lt"/>
                <a:ea typeface="+mn-ea"/>
                <a:cs typeface="+mn-cs"/>
              </a:rPr>
              <a:t> ঃ১ম</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4400" b="0" i="0" u="none" strike="noStrike" kern="1200" cap="none" spc="0" normalizeH="0" baseline="0" noProof="0" dirty="0" err="1" smtClean="0">
                <a:ln>
                  <a:noFill/>
                </a:ln>
                <a:solidFill>
                  <a:schemeClr val="tx1"/>
                </a:solidFill>
                <a:effectLst/>
                <a:uLnTx/>
                <a:uFillTx/>
                <a:latin typeface="+mn-lt"/>
                <a:ea typeface="+mn-ea"/>
                <a:cs typeface="+mn-cs"/>
              </a:rPr>
              <a:t>সময়</a:t>
            </a:r>
            <a:r>
              <a:rPr kumimoji="0" lang="en-US" sz="4400" b="0" i="0" u="none" strike="noStrike" kern="1200" cap="none" spc="0" normalizeH="0" baseline="0" noProof="0" dirty="0" smtClean="0">
                <a:ln>
                  <a:noFill/>
                </a:ln>
                <a:solidFill>
                  <a:schemeClr val="tx1"/>
                </a:solidFill>
                <a:effectLst/>
                <a:uLnTx/>
                <a:uFillTx/>
                <a:latin typeface="+mn-lt"/>
                <a:ea typeface="+mn-ea"/>
                <a:cs typeface="+mn-cs"/>
              </a:rPr>
              <a:t>    ঃ৫০ </a:t>
            </a:r>
            <a:r>
              <a:rPr kumimoji="0" lang="en-US" sz="4400" b="0" i="0" u="none" strike="noStrike" kern="1200" cap="none" spc="0" normalizeH="0" baseline="0" noProof="0" dirty="0" err="1" smtClean="0">
                <a:ln>
                  <a:noFill/>
                </a:ln>
                <a:solidFill>
                  <a:schemeClr val="tx1"/>
                </a:solidFill>
                <a:effectLst/>
                <a:uLnTx/>
                <a:uFillTx/>
                <a:latin typeface="+mn-lt"/>
                <a:ea typeface="+mn-ea"/>
                <a:cs typeface="+mn-cs"/>
              </a:rPr>
              <a:t>মিনিট</a:t>
            </a:r>
            <a:endParaRPr kumimoji="0" lang="en-US" sz="4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4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mph" presetSubtype="0" fill="hold" nodeType="clickEffect">
                                  <p:stCondLst>
                                    <p:cond delay="0"/>
                                  </p:stCondLst>
                                  <p:childTnLst>
                                    <p:animRot by="21600000">
                                      <p:cBhvr>
                                        <p:cTn id="15" dur="2000" fill="hold"/>
                                        <p:tgtEl>
                                          <p:spTgt spid="4"/>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2000"/>
                                        <p:tgtEl>
                                          <p:spTgt spid="5">
                                            <p:txEl>
                                              <p:pRg st="0" end="0"/>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fade">
                                      <p:cBhvr>
                                        <p:cTn id="23" dur="2000"/>
                                        <p:tgtEl>
                                          <p:spTgt spid="5">
                                            <p:txEl>
                                              <p:pRg st="1" end="1"/>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2000"/>
                                        <p:tgtEl>
                                          <p:spTgt spid="5">
                                            <p:txEl>
                                              <p:pRg st="2" end="2"/>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Effect transition="in" filter="fade">
                                      <p:cBhvr>
                                        <p:cTn id="29"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তোমরা</a:t>
            </a:r>
            <a:r>
              <a:rPr lang="en-US" dirty="0" smtClean="0"/>
              <a:t> </a:t>
            </a:r>
            <a:r>
              <a:rPr lang="en-US" dirty="0" err="1" smtClean="0"/>
              <a:t>কি</a:t>
            </a:r>
            <a:r>
              <a:rPr lang="en-US" dirty="0" smtClean="0"/>
              <a:t> </a:t>
            </a:r>
            <a:r>
              <a:rPr lang="en-US" dirty="0" err="1" smtClean="0"/>
              <a:t>বলতে</a:t>
            </a:r>
            <a:r>
              <a:rPr lang="en-US" dirty="0" smtClean="0"/>
              <a:t> </a:t>
            </a:r>
            <a:r>
              <a:rPr lang="en-US" dirty="0" err="1" smtClean="0"/>
              <a:t>পারবে</a:t>
            </a:r>
            <a:r>
              <a:rPr lang="en-US" dirty="0" smtClean="0"/>
              <a:t> </a:t>
            </a:r>
            <a:r>
              <a:rPr lang="en-US" dirty="0" err="1" smtClean="0"/>
              <a:t>ইনারা</a:t>
            </a:r>
            <a:r>
              <a:rPr lang="en-US" dirty="0" smtClean="0"/>
              <a:t> </a:t>
            </a:r>
            <a:r>
              <a:rPr lang="en-US" dirty="0" err="1" smtClean="0"/>
              <a:t>কে</a:t>
            </a:r>
            <a:r>
              <a:rPr lang="en-US" dirty="0" smtClean="0"/>
              <a:t>?                       </a:t>
            </a:r>
            <a:endParaRPr lang="en-US" dirty="0"/>
          </a:p>
        </p:txBody>
      </p:sp>
      <p:pic>
        <p:nvPicPr>
          <p:cNvPr id="4" name="Content Placeholder 3" descr="images (10).jpg"/>
          <p:cNvPicPr>
            <a:picLocks noGrp="1" noChangeAspect="1"/>
          </p:cNvPicPr>
          <p:nvPr>
            <p:ph idx="1"/>
          </p:nvPr>
        </p:nvPicPr>
        <p:blipFill>
          <a:blip r:embed="rId2"/>
          <a:stretch>
            <a:fillRect/>
          </a:stretch>
        </p:blipFill>
        <p:spPr>
          <a:xfrm>
            <a:off x="0" y="1371600"/>
            <a:ext cx="8915400" cy="54864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আজকের</a:t>
            </a:r>
            <a:r>
              <a:rPr lang="en-US" dirty="0" smtClean="0"/>
              <a:t> </a:t>
            </a:r>
            <a:r>
              <a:rPr lang="en-US" dirty="0" err="1" smtClean="0"/>
              <a:t>পাঠ</a:t>
            </a:r>
            <a:endParaRPr lang="en-US" dirty="0"/>
          </a:p>
        </p:txBody>
      </p:sp>
      <p:sp>
        <p:nvSpPr>
          <p:cNvPr id="3" name="Content Placeholder 2"/>
          <p:cNvSpPr>
            <a:spLocks noGrp="1"/>
          </p:cNvSpPr>
          <p:nvPr>
            <p:ph idx="1"/>
          </p:nvPr>
        </p:nvSpPr>
        <p:spPr/>
        <p:txBody>
          <a:bodyPr/>
          <a:lstStyle/>
          <a:p>
            <a:r>
              <a:rPr lang="en-US" dirty="0" err="1" smtClean="0"/>
              <a:t>তথ্য</a:t>
            </a:r>
            <a:r>
              <a:rPr lang="en-US" dirty="0" smtClean="0"/>
              <a:t> ও </a:t>
            </a:r>
            <a:r>
              <a:rPr lang="en-US" dirty="0" err="1" smtClean="0"/>
              <a:t>যোগাযোগ</a:t>
            </a:r>
            <a:r>
              <a:rPr lang="en-US" dirty="0" smtClean="0"/>
              <a:t> </a:t>
            </a:r>
            <a:r>
              <a:rPr lang="en-US" dirty="0" err="1" smtClean="0"/>
              <a:t>প্রযুক্তির</a:t>
            </a:r>
            <a:r>
              <a:rPr lang="en-US" dirty="0" smtClean="0"/>
              <a:t> </a:t>
            </a:r>
            <a:r>
              <a:rPr lang="en-US" dirty="0" err="1" smtClean="0"/>
              <a:t>বিকাশে</a:t>
            </a:r>
            <a:r>
              <a:rPr lang="en-US" dirty="0" smtClean="0"/>
              <a:t> </a:t>
            </a:r>
            <a:r>
              <a:rPr lang="en-US" dirty="0" err="1" smtClean="0"/>
              <a:t>উল্লেখযোগ্য</a:t>
            </a:r>
            <a:r>
              <a:rPr lang="en-US" dirty="0" smtClean="0"/>
              <a:t> </a:t>
            </a:r>
            <a:r>
              <a:rPr lang="en-US" dirty="0" err="1" smtClean="0"/>
              <a:t>ব্যক্তিত্ব</a:t>
            </a:r>
            <a:r>
              <a:rPr lang="en-US" dirty="0" smtClean="0"/>
              <a:t> </a:t>
            </a:r>
            <a:r>
              <a:rPr lang="bn-BD" dirty="0" smtClean="0"/>
              <a:t>চার্লস ব্যাবেজ </a:t>
            </a:r>
            <a:r>
              <a:rPr lang="en-US" dirty="0" smtClean="0"/>
              <a:t>ও</a:t>
            </a:r>
            <a:r>
              <a:rPr lang="bn-IN" dirty="0" smtClean="0"/>
              <a:t> অ্যাডা লাভলেস।</a:t>
            </a:r>
            <a:endParaRPr lang="en-US" dirty="0"/>
          </a:p>
        </p:txBody>
      </p:sp>
      <p:pic>
        <p:nvPicPr>
          <p:cNvPr id="4" name="Content Placeholder 3" descr="images (10).jpg"/>
          <p:cNvPicPr>
            <a:picLocks noChangeAspect="1"/>
          </p:cNvPicPr>
          <p:nvPr/>
        </p:nvPicPr>
        <p:blipFill>
          <a:blip r:embed="rId2"/>
          <a:stretch>
            <a:fillRect/>
          </a:stretch>
        </p:blipFill>
        <p:spPr>
          <a:xfrm>
            <a:off x="228600" y="2971800"/>
            <a:ext cx="8915400" cy="367518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3">
                                            <p:txEl>
                                              <p:pRg st="0" end="0"/>
                                            </p:txEl>
                                          </p:spTgt>
                                        </p:tgtEl>
                                        <p:attrNameLst>
                                          <p:attrName>ppt_x</p:attrName>
                                        </p:attrNameLst>
                                      </p:cBhvr>
                                    </p:anim>
                                    <p:anim from="0" to="-1.0" calcmode="lin" valueType="num">
                                      <p:cBhvr>
                                        <p:cTn id="16" dur="200" decel="50000" autoRev="1" fill="hold">
                                          <p:stCondLst>
                                            <p:cond delay="600"/>
                                          </p:stCondLst>
                                        </p:cTn>
                                        <p:tgtEl>
                                          <p:spTgt spid="3">
                                            <p:txEl>
                                              <p:pRg st="0" end="0"/>
                                            </p:txEl>
                                          </p:spTgt>
                                        </p:tgtEl>
                                        <p:attrNameLst>
                                          <p:attrName>xshear</p:attrName>
                                        </p:attrNameLst>
                                      </p:cBhvr>
                                    </p:anim>
                                    <p:animScale>
                                      <p:cBhvr>
                                        <p:cTn id="17" dur="200" decel="100000" autoRev="1" fill="hold">
                                          <p:stCondLst>
                                            <p:cond delay="600"/>
                                          </p:stCondLst>
                                        </p:cTn>
                                        <p:tgtEl>
                                          <p:spTgt spid="3">
                                            <p:txEl>
                                              <p:pRg st="0" end="0"/>
                                            </p:txEl>
                                          </p:spTgt>
                                        </p:tgtEl>
                                      </p:cBhvr>
                                      <p:from x="100000" y="100000"/>
                                      <p:to x="80000" y="100000"/>
                                    </p:animScale>
                                    <p:anim by="(#ppt_h/3+#ppt_w*0.1)" calcmode="lin" valueType="num">
                                      <p:cBhvr additive="sum">
                                        <p:cTn id="18"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শিখন</a:t>
            </a:r>
            <a:r>
              <a:rPr lang="en-US" dirty="0" smtClean="0"/>
              <a:t> </a:t>
            </a:r>
            <a:r>
              <a:rPr lang="en-US" dirty="0" err="1" smtClean="0"/>
              <a:t>ফল</a:t>
            </a:r>
            <a:endParaRPr lang="en-US" dirty="0"/>
          </a:p>
        </p:txBody>
      </p:sp>
      <p:sp>
        <p:nvSpPr>
          <p:cNvPr id="3" name="Content Placeholder 2"/>
          <p:cNvSpPr>
            <a:spLocks noGrp="1"/>
          </p:cNvSpPr>
          <p:nvPr>
            <p:ph idx="1"/>
          </p:nvPr>
        </p:nvSpPr>
        <p:spPr/>
        <p:txBody>
          <a:bodyPr/>
          <a:lstStyle/>
          <a:p>
            <a:r>
              <a:rPr lang="en-US" dirty="0" err="1" smtClean="0"/>
              <a:t>এই</a:t>
            </a:r>
            <a:r>
              <a:rPr lang="en-US" dirty="0" smtClean="0"/>
              <a:t> </a:t>
            </a:r>
            <a:r>
              <a:rPr lang="en-US" dirty="0" err="1" smtClean="0"/>
              <a:t>পাঠ</a:t>
            </a:r>
            <a:r>
              <a:rPr lang="en-US" dirty="0" smtClean="0"/>
              <a:t> </a:t>
            </a:r>
            <a:r>
              <a:rPr lang="en-US" dirty="0" err="1" smtClean="0"/>
              <a:t>শেষে</a:t>
            </a:r>
            <a:r>
              <a:rPr lang="en-US" dirty="0" smtClean="0"/>
              <a:t> </a:t>
            </a:r>
            <a:r>
              <a:rPr lang="en-US" dirty="0" err="1" smtClean="0"/>
              <a:t>আমরা</a:t>
            </a:r>
            <a:r>
              <a:rPr lang="en-US" dirty="0" smtClean="0"/>
              <a:t> </a:t>
            </a:r>
            <a:r>
              <a:rPr lang="en-US" dirty="0" err="1" smtClean="0"/>
              <a:t>তথ্য</a:t>
            </a:r>
            <a:r>
              <a:rPr lang="en-US" dirty="0" smtClean="0"/>
              <a:t> ও </a:t>
            </a:r>
            <a:r>
              <a:rPr lang="en-US" dirty="0" err="1" smtClean="0"/>
              <a:t>যোগাযোগ</a:t>
            </a:r>
            <a:r>
              <a:rPr lang="en-US" dirty="0" smtClean="0"/>
              <a:t> </a:t>
            </a:r>
            <a:r>
              <a:rPr lang="en-US" dirty="0" err="1" smtClean="0"/>
              <a:t>প্রযুক্তির</a:t>
            </a:r>
            <a:r>
              <a:rPr lang="en-US" dirty="0" smtClean="0"/>
              <a:t> </a:t>
            </a:r>
            <a:r>
              <a:rPr lang="en-US" dirty="0" err="1" smtClean="0"/>
              <a:t>বিকাশে</a:t>
            </a:r>
            <a:r>
              <a:rPr lang="en-US" dirty="0" smtClean="0"/>
              <a:t> </a:t>
            </a:r>
            <a:r>
              <a:rPr lang="en-US" dirty="0" err="1" smtClean="0"/>
              <a:t>উল্লেখযোগ্য</a:t>
            </a:r>
            <a:r>
              <a:rPr lang="en-US" dirty="0" smtClean="0"/>
              <a:t> </a:t>
            </a:r>
            <a:r>
              <a:rPr lang="en-US" dirty="0" err="1" smtClean="0"/>
              <a:t>ব্যক্তিত্ব</a:t>
            </a:r>
            <a:r>
              <a:rPr lang="en-US" dirty="0" smtClean="0"/>
              <a:t> </a:t>
            </a:r>
            <a:r>
              <a:rPr lang="bn-BD" dirty="0" smtClean="0"/>
              <a:t>চার্লস ব্যাবেজ </a:t>
            </a:r>
            <a:r>
              <a:rPr lang="en-US" dirty="0" smtClean="0"/>
              <a:t>ও </a:t>
            </a:r>
            <a:r>
              <a:rPr lang="en-US" dirty="0" err="1" smtClean="0"/>
              <a:t>অ্যাডা</a:t>
            </a:r>
            <a:r>
              <a:rPr lang="en-US" dirty="0" smtClean="0"/>
              <a:t> </a:t>
            </a:r>
            <a:r>
              <a:rPr lang="en-US" dirty="0" err="1" smtClean="0"/>
              <a:t>লাভলেস</a:t>
            </a:r>
            <a:r>
              <a:rPr lang="en-US" dirty="0" smtClean="0"/>
              <a:t> </a:t>
            </a:r>
            <a:r>
              <a:rPr lang="en-US" dirty="0" err="1" smtClean="0"/>
              <a:t>সম্পকে</a:t>
            </a:r>
            <a:r>
              <a:rPr lang="en-US" dirty="0" smtClean="0"/>
              <a:t> </a:t>
            </a:r>
            <a:r>
              <a:rPr lang="en-US" dirty="0" err="1" smtClean="0"/>
              <a:t>জানতে</a:t>
            </a:r>
            <a:r>
              <a:rPr lang="en-US" dirty="0" smtClean="0"/>
              <a:t> </a:t>
            </a:r>
            <a:r>
              <a:rPr lang="en-US" dirty="0" err="1" smtClean="0"/>
              <a:t>পারব</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3">
                                            <p:txEl>
                                              <p:pRg st="0" end="0"/>
                                            </p:txEl>
                                          </p:spTgt>
                                        </p:tgtEl>
                                        <p:attrNameLst>
                                          <p:attrName>ppt_x</p:attrName>
                                        </p:attrNameLst>
                                      </p:cBhvr>
                                    </p:anim>
                                    <p:anim from="0" to="-1.0" calcmode="lin" valueType="num">
                                      <p:cBhvr>
                                        <p:cTn id="16" dur="200" decel="50000" autoRev="1" fill="hold">
                                          <p:stCondLst>
                                            <p:cond delay="600"/>
                                          </p:stCondLst>
                                        </p:cTn>
                                        <p:tgtEl>
                                          <p:spTgt spid="3">
                                            <p:txEl>
                                              <p:pRg st="0" end="0"/>
                                            </p:txEl>
                                          </p:spTgt>
                                        </p:tgtEl>
                                        <p:attrNameLst>
                                          <p:attrName>xshear</p:attrName>
                                        </p:attrNameLst>
                                      </p:cBhvr>
                                    </p:anim>
                                    <p:animScale>
                                      <p:cBhvr>
                                        <p:cTn id="17" dur="200" decel="100000" autoRev="1" fill="hold">
                                          <p:stCondLst>
                                            <p:cond delay="600"/>
                                          </p:stCondLst>
                                        </p:cTn>
                                        <p:tgtEl>
                                          <p:spTgt spid="3">
                                            <p:txEl>
                                              <p:pRg st="0" end="0"/>
                                            </p:txEl>
                                          </p:spTgt>
                                        </p:tgtEl>
                                      </p:cBhvr>
                                      <p:from x="100000" y="100000"/>
                                      <p:to x="80000" y="100000"/>
                                    </p:animScale>
                                    <p:anim by="(#ppt_h/3+#ppt_w*0.1)" calcmode="lin" valueType="num">
                                      <p:cBhvr additive="sum">
                                        <p:cTn id="18" dur="200" decel="100000" autoRev="1" fill="hold">
                                          <p:stCondLst>
                                            <p:cond delay="600"/>
                                          </p:stCondLst>
                                        </p:cTn>
                                        <p:tgtEl>
                                          <p:spTgt spid="3">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descr="CharlesBabbage.jpg"/>
          <p:cNvPicPr>
            <a:picLocks noGrp="1" noChangeAspect="1"/>
          </p:cNvPicPr>
          <p:nvPr>
            <p:ph idx="1"/>
          </p:nvPr>
        </p:nvPicPr>
        <p:blipFill>
          <a:blip r:embed="rId2"/>
          <a:stretch>
            <a:fillRect/>
          </a:stretch>
        </p:blipFill>
        <p:spPr>
          <a:xfrm>
            <a:off x="228600" y="304799"/>
            <a:ext cx="8534400" cy="2667001"/>
          </a:xfrm>
        </p:spPr>
      </p:pic>
      <p:sp>
        <p:nvSpPr>
          <p:cNvPr id="4" name="Rectangle 3"/>
          <p:cNvSpPr/>
          <p:nvPr/>
        </p:nvSpPr>
        <p:spPr>
          <a:xfrm>
            <a:off x="304800" y="2887682"/>
            <a:ext cx="8534400" cy="3970318"/>
          </a:xfrm>
          <a:prstGeom prst="rect">
            <a:avLst/>
          </a:prstGeom>
        </p:spPr>
        <p:txBody>
          <a:bodyPr wrap="square">
            <a:spAutoFit/>
          </a:bodyPr>
          <a:lstStyle/>
          <a:p>
            <a:r>
              <a:rPr lang="bn-BD" sz="2800" dirty="0" smtClean="0"/>
              <a:t>চার্লস ব্যাবেজ একজন ইংরেজ যন্ত্র প্রকৌশলী, গণিতবিদ, আবিষ্কারক ও দার্শনিক। তাকে আধুনিক কম্পিউটারের জনক মনেকরা করা হয়। তিনি ডিফারেন্স ইঞ্জিন ও অ্যানালাইটিক্যাল ইঞ্জিন নামে দুইটি যান্ত্রিক কম্পিউটার তৈরি করেছিলেন।</a:t>
            </a:r>
          </a:p>
          <a:p>
            <a:r>
              <a:rPr lang="bn-BD" sz="2800" b="1" dirty="0" smtClean="0">
                <a:hlinkClick r:id="rId3"/>
              </a:rPr>
              <a:t>জন্মের তারিখ এবং স্থান</a:t>
            </a:r>
            <a:r>
              <a:rPr lang="bn-BD" sz="2800" b="1" dirty="0" smtClean="0"/>
              <a:t>: </a:t>
            </a:r>
            <a:r>
              <a:rPr lang="bn-BD" sz="2800" dirty="0" smtClean="0"/>
              <a:t>২৬ ডিসেম্বর, ১৭৯১, </a:t>
            </a:r>
            <a:r>
              <a:rPr lang="bn-BD" sz="2800" dirty="0" smtClean="0">
                <a:hlinkClick r:id="rId4"/>
              </a:rPr>
              <a:t>লন্ডন, যুক্তরাজ্য</a:t>
            </a:r>
            <a:endParaRPr lang="bn-BD" sz="2800" dirty="0" smtClean="0"/>
          </a:p>
          <a:p>
            <a:r>
              <a:rPr lang="bn-BD" sz="2800" b="1" dirty="0" smtClean="0">
                <a:hlinkClick r:id="rId5"/>
              </a:rPr>
              <a:t>মরা</a:t>
            </a:r>
            <a:r>
              <a:rPr lang="en-US" sz="2800" b="1" dirty="0" smtClean="0">
                <a:hlinkClick r:id="rId5"/>
              </a:rPr>
              <a:t> </a:t>
            </a:r>
            <a:r>
              <a:rPr lang="bn-BD" sz="2800" b="1" dirty="0" smtClean="0">
                <a:hlinkClick r:id="rId5"/>
              </a:rPr>
              <a:t> তারিখ এবং স্থান</a:t>
            </a:r>
            <a:r>
              <a:rPr lang="bn-BD" sz="2800" b="1" dirty="0" smtClean="0"/>
              <a:t>: </a:t>
            </a:r>
            <a:r>
              <a:rPr lang="bn-BD" sz="2800" dirty="0" smtClean="0"/>
              <a:t>১৮ অক্টোবর, ১৮৭১, </a:t>
            </a:r>
            <a:r>
              <a:rPr lang="bn-BD" sz="2800" dirty="0" smtClean="0">
                <a:hlinkClick r:id="rId6"/>
              </a:rPr>
              <a:t>Marylebone, লন্ডন, যুক্তরাজ্য</a:t>
            </a:r>
            <a:endParaRPr lang="bn-BD"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4"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from="(-#ppt_w/2)" to="(#ppt_x)" calcmode="lin" valueType="num">
                                      <p:cBhvr>
                                        <p:cTn id="11" dur="1800" fill="hold">
                                          <p:stCondLst>
                                            <p:cond delay="0"/>
                                          </p:stCondLst>
                                        </p:cTn>
                                        <p:tgtEl>
                                          <p:spTgt spid="4">
                                            <p:txEl>
                                              <p:pRg st="0" end="0"/>
                                            </p:txEl>
                                          </p:spTgt>
                                        </p:tgtEl>
                                        <p:attrNameLst>
                                          <p:attrName>ppt_x</p:attrName>
                                        </p:attrNameLst>
                                      </p:cBhvr>
                                    </p:anim>
                                    <p:anim from="0" to="-1.0" calcmode="lin" valueType="num">
                                      <p:cBhvr>
                                        <p:cTn id="12" dur="600" decel="50000" autoRev="1" fill="hold">
                                          <p:stCondLst>
                                            <p:cond delay="1800"/>
                                          </p:stCondLst>
                                        </p:cTn>
                                        <p:tgtEl>
                                          <p:spTgt spid="4">
                                            <p:txEl>
                                              <p:pRg st="0" end="0"/>
                                            </p:txEl>
                                          </p:spTgt>
                                        </p:tgtEl>
                                        <p:attrNameLst>
                                          <p:attrName>xshear</p:attrName>
                                        </p:attrNameLst>
                                      </p:cBhvr>
                                    </p:anim>
                                    <p:animScale>
                                      <p:cBhvr>
                                        <p:cTn id="13" dur="600" decel="100000" autoRev="1" fill="hold">
                                          <p:stCondLst>
                                            <p:cond delay="1800"/>
                                          </p:stCondLst>
                                        </p:cTn>
                                        <p:tgtEl>
                                          <p:spTgt spid="4">
                                            <p:txEl>
                                              <p:pRg st="0" end="0"/>
                                            </p:txEl>
                                          </p:spTgt>
                                        </p:tgtEl>
                                      </p:cBhvr>
                                      <p:from x="100000" y="100000"/>
                                      <p:to x="80000" y="100000"/>
                                    </p:animScale>
                                    <p:anim by="(#ppt_h/3+#ppt_w*0.1)" calcmode="lin" valueType="num">
                                      <p:cBhvr additive="sum">
                                        <p:cTn id="14" dur="600" decel="100000" autoRev="1" fill="hold">
                                          <p:stCondLst>
                                            <p:cond delay="1800"/>
                                          </p:stCondLst>
                                        </p:cTn>
                                        <p:tgtEl>
                                          <p:spTgt spid="4">
                                            <p:txEl>
                                              <p:pRg st="0" end="0"/>
                                            </p:txEl>
                                          </p:spTgt>
                                        </p:tgtEl>
                                        <p:attrNameLst>
                                          <p:attrName>ppt_x</p:attrName>
                                        </p:attrNameLst>
                                      </p:cBhvr>
                                    </p:anim>
                                  </p:childTnLst>
                                </p:cTn>
                              </p:par>
                              <p:par>
                                <p:cTn id="15" presetID="34"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from="(-#ppt_w/2)" to="(#ppt_x)" calcmode="lin" valueType="num">
                                      <p:cBhvr>
                                        <p:cTn id="17" dur="1800" fill="hold">
                                          <p:stCondLst>
                                            <p:cond delay="0"/>
                                          </p:stCondLst>
                                        </p:cTn>
                                        <p:tgtEl>
                                          <p:spTgt spid="4">
                                            <p:txEl>
                                              <p:pRg st="1" end="1"/>
                                            </p:txEl>
                                          </p:spTgt>
                                        </p:tgtEl>
                                        <p:attrNameLst>
                                          <p:attrName>ppt_x</p:attrName>
                                        </p:attrNameLst>
                                      </p:cBhvr>
                                    </p:anim>
                                    <p:anim from="0" to="-1.0" calcmode="lin" valueType="num">
                                      <p:cBhvr>
                                        <p:cTn id="18" dur="600" decel="50000" autoRev="1" fill="hold">
                                          <p:stCondLst>
                                            <p:cond delay="1800"/>
                                          </p:stCondLst>
                                        </p:cTn>
                                        <p:tgtEl>
                                          <p:spTgt spid="4">
                                            <p:txEl>
                                              <p:pRg st="1" end="1"/>
                                            </p:txEl>
                                          </p:spTgt>
                                        </p:tgtEl>
                                        <p:attrNameLst>
                                          <p:attrName>xshear</p:attrName>
                                        </p:attrNameLst>
                                      </p:cBhvr>
                                    </p:anim>
                                    <p:animScale>
                                      <p:cBhvr>
                                        <p:cTn id="19" dur="600" decel="100000" autoRev="1" fill="hold">
                                          <p:stCondLst>
                                            <p:cond delay="1800"/>
                                          </p:stCondLst>
                                        </p:cTn>
                                        <p:tgtEl>
                                          <p:spTgt spid="4">
                                            <p:txEl>
                                              <p:pRg st="1" end="1"/>
                                            </p:txEl>
                                          </p:spTgt>
                                        </p:tgtEl>
                                      </p:cBhvr>
                                      <p:from x="100000" y="100000"/>
                                      <p:to x="80000" y="100000"/>
                                    </p:animScale>
                                    <p:anim by="(#ppt_h/3+#ppt_w*0.1)" calcmode="lin" valueType="num">
                                      <p:cBhvr additive="sum">
                                        <p:cTn id="20" dur="600" decel="100000" autoRev="1" fill="hold">
                                          <p:stCondLst>
                                            <p:cond delay="1800"/>
                                          </p:stCondLst>
                                        </p:cTn>
                                        <p:tgtEl>
                                          <p:spTgt spid="4">
                                            <p:txEl>
                                              <p:pRg st="1" end="1"/>
                                            </p:txEl>
                                          </p:spTgt>
                                        </p:tgtEl>
                                        <p:attrNameLst>
                                          <p:attrName>ppt_x</p:attrName>
                                        </p:attrNameLst>
                                      </p:cBhvr>
                                    </p:anim>
                                  </p:childTnLst>
                                </p:cTn>
                              </p:par>
                              <p:par>
                                <p:cTn id="21" presetID="34" presetClass="entr" presetSubtype="0"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from="(-#ppt_w/2)" to="(#ppt_x)" calcmode="lin" valueType="num">
                                      <p:cBhvr>
                                        <p:cTn id="23" dur="1800" fill="hold">
                                          <p:stCondLst>
                                            <p:cond delay="0"/>
                                          </p:stCondLst>
                                        </p:cTn>
                                        <p:tgtEl>
                                          <p:spTgt spid="4">
                                            <p:txEl>
                                              <p:pRg st="2" end="2"/>
                                            </p:txEl>
                                          </p:spTgt>
                                        </p:tgtEl>
                                        <p:attrNameLst>
                                          <p:attrName>ppt_x</p:attrName>
                                        </p:attrNameLst>
                                      </p:cBhvr>
                                    </p:anim>
                                    <p:anim from="0" to="-1.0" calcmode="lin" valueType="num">
                                      <p:cBhvr>
                                        <p:cTn id="24" dur="600" decel="50000" autoRev="1" fill="hold">
                                          <p:stCondLst>
                                            <p:cond delay="1800"/>
                                          </p:stCondLst>
                                        </p:cTn>
                                        <p:tgtEl>
                                          <p:spTgt spid="4">
                                            <p:txEl>
                                              <p:pRg st="2" end="2"/>
                                            </p:txEl>
                                          </p:spTgt>
                                        </p:tgtEl>
                                        <p:attrNameLst>
                                          <p:attrName>xshear</p:attrName>
                                        </p:attrNameLst>
                                      </p:cBhvr>
                                    </p:anim>
                                    <p:animScale>
                                      <p:cBhvr>
                                        <p:cTn id="25" dur="600" decel="100000" autoRev="1" fill="hold">
                                          <p:stCondLst>
                                            <p:cond delay="1800"/>
                                          </p:stCondLst>
                                        </p:cTn>
                                        <p:tgtEl>
                                          <p:spTgt spid="4">
                                            <p:txEl>
                                              <p:pRg st="2" end="2"/>
                                            </p:txEl>
                                          </p:spTgt>
                                        </p:tgtEl>
                                      </p:cBhvr>
                                      <p:from x="100000" y="100000"/>
                                      <p:to x="80000" y="100000"/>
                                    </p:animScale>
                                    <p:anim by="(#ppt_h/3+#ppt_w*0.1)" calcmode="lin" valueType="num">
                                      <p:cBhvr additive="sum">
                                        <p:cTn id="26" dur="600" decel="100000" autoRev="1" fill="hold">
                                          <p:stCondLst>
                                            <p:cond delay="1800"/>
                                          </p:stCondLst>
                                        </p:cTn>
                                        <p:tgtEl>
                                          <p:spTgt spid="4">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5" name="Content Placeholder 4" descr="CharlesBabbage.jpg"/>
          <p:cNvPicPr>
            <a:picLocks noGrp="1" noChangeAspect="1"/>
          </p:cNvPicPr>
          <p:nvPr>
            <p:ph idx="4294967295"/>
          </p:nvPr>
        </p:nvPicPr>
        <p:blipFill>
          <a:blip r:embed="rId2"/>
          <a:stretch>
            <a:fillRect/>
          </a:stretch>
        </p:blipFill>
        <p:spPr>
          <a:xfrm>
            <a:off x="5715000" y="228600"/>
            <a:ext cx="3429000" cy="914400"/>
          </a:xfrm>
        </p:spPr>
      </p:pic>
      <p:sp>
        <p:nvSpPr>
          <p:cNvPr id="4" name="Rectangle 3"/>
          <p:cNvSpPr/>
          <p:nvPr/>
        </p:nvSpPr>
        <p:spPr>
          <a:xfrm>
            <a:off x="457200" y="1219200"/>
            <a:ext cx="8229600" cy="4832092"/>
          </a:xfrm>
          <a:prstGeom prst="rect">
            <a:avLst/>
          </a:prstGeom>
        </p:spPr>
        <p:txBody>
          <a:bodyPr wrap="square">
            <a:spAutoFit/>
          </a:bodyPr>
          <a:lstStyle/>
          <a:p>
            <a:pPr algn="just"/>
            <a:r>
              <a:rPr lang="as-IN" sz="2800" dirty="0" smtClean="0"/>
              <a:t>প্রযুক্তির ইতিহাসের একজন অন্যতম স্মরণীয় ব্যক্তিত্ব চার্লস ব্যাবেজ। ১৭৯২ সালের ২৬ ডিসেম্বর ইংল্যান্ডে জন্ম নেওয়া ব্যাবেজ একাধারে একজন গণিতবিদ, দার্শনিক, আবিষ্কারক ও যন্ত্রপ্রকৌশলী। কর্মজীবনের শুরুতে ১৮২৮ সালে তিনি লুকাসিয়ান প্রফেসর হিসেবে নিযুক্ত হন এবং ১৮৩৯ সাল পর্যন্ত এ পদে আসীন ছিলেন। পরবর্তী সময়ে তিনি কেমব্রিজ বিশ্ববিদ্যালয়ের গণিতের অধ্যাপক হন। তিনি গবেষণার কাজে ব্যস্ত থাকতে বেশি পছন্দ করতেন। ইতিহাসের প্রথম যান্ত্রিক কম্পিউটার আবিষ্কারের কৃতিত্ব দেখান বলে তাঁকে কম্পিউটারের জনক হিসেবে অভিহিত করা হয়।</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from="(-#ppt_w/2)" to="(#ppt_x)" calcmode="lin" valueType="num">
                                      <p:cBhvr>
                                        <p:cTn id="7" dur="1800" fill="hold">
                                          <p:stCondLst>
                                            <p:cond delay="0"/>
                                          </p:stCondLst>
                                        </p:cTn>
                                        <p:tgtEl>
                                          <p:spTgt spid="4">
                                            <p:txEl>
                                              <p:pRg st="0" end="0"/>
                                            </p:txEl>
                                          </p:spTgt>
                                        </p:tgtEl>
                                        <p:attrNameLst>
                                          <p:attrName>ppt_x</p:attrName>
                                        </p:attrNameLst>
                                      </p:cBhvr>
                                    </p:anim>
                                    <p:anim from="0" to="-1.0" calcmode="lin" valueType="num">
                                      <p:cBhvr>
                                        <p:cTn id="8" dur="600" decel="50000" autoRev="1" fill="hold">
                                          <p:stCondLst>
                                            <p:cond delay="1800"/>
                                          </p:stCondLst>
                                        </p:cTn>
                                        <p:tgtEl>
                                          <p:spTgt spid="4">
                                            <p:txEl>
                                              <p:pRg st="0" end="0"/>
                                            </p:txEl>
                                          </p:spTgt>
                                        </p:tgtEl>
                                        <p:attrNameLst>
                                          <p:attrName>xshear</p:attrName>
                                        </p:attrNameLst>
                                      </p:cBhvr>
                                    </p:anim>
                                    <p:animScale>
                                      <p:cBhvr>
                                        <p:cTn id="9" dur="600" decel="100000" autoRev="1" fill="hold">
                                          <p:stCondLst>
                                            <p:cond delay="1800"/>
                                          </p:stCondLst>
                                        </p:cTn>
                                        <p:tgtEl>
                                          <p:spTgt spid="4">
                                            <p:txEl>
                                              <p:pRg st="0" end="0"/>
                                            </p:txEl>
                                          </p:spTgt>
                                        </p:tgtEl>
                                      </p:cBhvr>
                                      <p:from x="100000" y="100000"/>
                                      <p:to x="80000" y="100000"/>
                                    </p:animScale>
                                    <p:anim by="(#ppt_h/3+#ppt_w*0.1)" calcmode="lin" valueType="num">
                                      <p:cBhvr additive="sum">
                                        <p:cTn id="10" dur="600" decel="100000" autoRev="1" fill="hold">
                                          <p:stCondLst>
                                            <p:cond delay="1800"/>
                                          </p:stCondLst>
                                        </p:cTn>
                                        <p:tgtEl>
                                          <p:spTgt spid="4">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5" name="Content Placeholder 4" descr="CharlesBabbage.jpg"/>
          <p:cNvPicPr>
            <a:picLocks noGrp="1" noChangeAspect="1"/>
          </p:cNvPicPr>
          <p:nvPr>
            <p:ph idx="4294967295"/>
          </p:nvPr>
        </p:nvPicPr>
        <p:blipFill>
          <a:blip r:embed="rId2" cstate="print"/>
          <a:stretch>
            <a:fillRect/>
          </a:stretch>
        </p:blipFill>
        <p:spPr>
          <a:xfrm>
            <a:off x="7848600" y="304800"/>
            <a:ext cx="1295400" cy="1219200"/>
          </a:xfrm>
        </p:spPr>
      </p:pic>
      <p:sp>
        <p:nvSpPr>
          <p:cNvPr id="4" name="Rectangle 3"/>
          <p:cNvSpPr/>
          <p:nvPr/>
        </p:nvSpPr>
        <p:spPr>
          <a:xfrm>
            <a:off x="457200" y="302359"/>
            <a:ext cx="7162800" cy="6555641"/>
          </a:xfrm>
          <a:prstGeom prst="rect">
            <a:avLst/>
          </a:prstGeom>
        </p:spPr>
        <p:txBody>
          <a:bodyPr wrap="square">
            <a:spAutoFit/>
          </a:bodyPr>
          <a:lstStyle/>
          <a:p>
            <a:pPr algn="just"/>
            <a:r>
              <a:rPr lang="as-IN" sz="2800" dirty="0" smtClean="0">
                <a:latin typeface="NikoshBAN"/>
              </a:rPr>
              <a:t>বেঞ্জামিন ব্যাবেজ ও বেটসি প্লামলি টিপের চার সন্তানের মধ্যে চার্লস ব্যাবেজ অন্যতম। ১৮১৪ সালের ২৫ জুলাই তিনি জর্জিয়া হোয়াইটমোরকে বিয়ে করেন।</a:t>
            </a:r>
          </a:p>
          <a:p>
            <a:pPr algn="just"/>
            <a:r>
              <a:rPr lang="as-IN" sz="2800" dirty="0" smtClean="0">
                <a:latin typeface="NikoshBAN"/>
              </a:rPr>
              <a:t>তিনি ডিফারেন্স ইঞ্জিন ও অ্যানালিটিক্যাল ইঞ্জিন নামের দুটি যান্ত্রিক কম্পিউটার তৈরি করেন। তাঁর তৈরি অ্যানালিটিক্যাল ইঞ্জিন যান্ত্রিকভাবে গাণিতিক অপারেশন সম্পাদন করতে পারত এবং এর বিভিন্ন বৈশিষ্ট্য আজকের কম্পিউটারের ডিজাইনে এখনো গুরুত্বপূর্ণ। অর্থায়নের অভাবে ব্যাবেজ তাঁর প্রকল্পটি সম্পন্ন করতে পারেননি। তবে ১৮২২ সালে তাঁর তৈরি ও লিখে যাওয়া বর্ণনা অনুযায়ী ডিফারেন্স ইঞ্জিনের আদলেই ১৯৯১ সালে একটি ইঞ্জিন তৈরি করা হয় এবং সেটি সঠিকভাবে কাজ করে।</a:t>
            </a:r>
            <a:endParaRPr lang="as-IN" sz="2800" dirty="0">
              <a:latin typeface="NikoshB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from="(-#ppt_w/2)" to="(#ppt_x)" calcmode="lin" valueType="num">
                                      <p:cBhvr>
                                        <p:cTn id="7" dur="1800" fill="hold">
                                          <p:stCondLst>
                                            <p:cond delay="0"/>
                                          </p:stCondLst>
                                        </p:cTn>
                                        <p:tgtEl>
                                          <p:spTgt spid="4">
                                            <p:txEl>
                                              <p:pRg st="0" end="0"/>
                                            </p:txEl>
                                          </p:spTgt>
                                        </p:tgtEl>
                                        <p:attrNameLst>
                                          <p:attrName>ppt_x</p:attrName>
                                        </p:attrNameLst>
                                      </p:cBhvr>
                                    </p:anim>
                                    <p:anim from="0" to="-1.0" calcmode="lin" valueType="num">
                                      <p:cBhvr>
                                        <p:cTn id="8" dur="600" decel="50000" autoRev="1" fill="hold">
                                          <p:stCondLst>
                                            <p:cond delay="1800"/>
                                          </p:stCondLst>
                                        </p:cTn>
                                        <p:tgtEl>
                                          <p:spTgt spid="4">
                                            <p:txEl>
                                              <p:pRg st="0" end="0"/>
                                            </p:txEl>
                                          </p:spTgt>
                                        </p:tgtEl>
                                        <p:attrNameLst>
                                          <p:attrName>xshear</p:attrName>
                                        </p:attrNameLst>
                                      </p:cBhvr>
                                    </p:anim>
                                    <p:animScale>
                                      <p:cBhvr>
                                        <p:cTn id="9" dur="600" decel="100000" autoRev="1" fill="hold">
                                          <p:stCondLst>
                                            <p:cond delay="1800"/>
                                          </p:stCondLst>
                                        </p:cTn>
                                        <p:tgtEl>
                                          <p:spTgt spid="4">
                                            <p:txEl>
                                              <p:pRg st="0" end="0"/>
                                            </p:txEl>
                                          </p:spTgt>
                                        </p:tgtEl>
                                      </p:cBhvr>
                                      <p:from x="100000" y="100000"/>
                                      <p:to x="80000" y="100000"/>
                                    </p:animScale>
                                    <p:anim by="(#ppt_h/3+#ppt_w*0.1)" calcmode="lin" valueType="num">
                                      <p:cBhvr additive="sum">
                                        <p:cTn id="10" dur="600" decel="100000" autoRev="1" fill="hold">
                                          <p:stCondLst>
                                            <p:cond delay="1800"/>
                                          </p:stCondLst>
                                        </p:cTn>
                                        <p:tgtEl>
                                          <p:spTgt spid="4">
                                            <p:txEl>
                                              <p:pRg st="0" end="0"/>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from="(-#ppt_w/2)" to="(#ppt_x)" calcmode="lin" valueType="num">
                                      <p:cBhvr>
                                        <p:cTn id="13" dur="1800" fill="hold">
                                          <p:stCondLst>
                                            <p:cond delay="0"/>
                                          </p:stCondLst>
                                        </p:cTn>
                                        <p:tgtEl>
                                          <p:spTgt spid="4">
                                            <p:txEl>
                                              <p:pRg st="1" end="1"/>
                                            </p:txEl>
                                          </p:spTgt>
                                        </p:tgtEl>
                                        <p:attrNameLst>
                                          <p:attrName>ppt_x</p:attrName>
                                        </p:attrNameLst>
                                      </p:cBhvr>
                                    </p:anim>
                                    <p:anim from="0" to="-1.0" calcmode="lin" valueType="num">
                                      <p:cBhvr>
                                        <p:cTn id="14" dur="600" decel="50000" autoRev="1" fill="hold">
                                          <p:stCondLst>
                                            <p:cond delay="1800"/>
                                          </p:stCondLst>
                                        </p:cTn>
                                        <p:tgtEl>
                                          <p:spTgt spid="4">
                                            <p:txEl>
                                              <p:pRg st="1" end="1"/>
                                            </p:txEl>
                                          </p:spTgt>
                                        </p:tgtEl>
                                        <p:attrNameLst>
                                          <p:attrName>xshear</p:attrName>
                                        </p:attrNameLst>
                                      </p:cBhvr>
                                    </p:anim>
                                    <p:animScale>
                                      <p:cBhvr>
                                        <p:cTn id="15" dur="600" decel="100000" autoRev="1" fill="hold">
                                          <p:stCondLst>
                                            <p:cond delay="1800"/>
                                          </p:stCondLst>
                                        </p:cTn>
                                        <p:tgtEl>
                                          <p:spTgt spid="4">
                                            <p:txEl>
                                              <p:pRg st="1" end="1"/>
                                            </p:txEl>
                                          </p:spTgt>
                                        </p:tgtEl>
                                      </p:cBhvr>
                                      <p:from x="100000" y="100000"/>
                                      <p:to x="80000" y="100000"/>
                                    </p:animScale>
                                    <p:anim by="(#ppt_h/3+#ppt_w*0.1)" calcmode="lin" valueType="num">
                                      <p:cBhvr additive="sum">
                                        <p:cTn id="16" dur="600" decel="100000" autoRev="1" fill="hold">
                                          <p:stCondLst>
                                            <p:cond delay="1800"/>
                                          </p:stCondLst>
                                        </p:cTn>
                                        <p:tgtEl>
                                          <p:spTgt spid="4">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154</TotalTime>
  <Words>405</Words>
  <Application>Microsoft Office PowerPoint</Application>
  <PresentationFormat>On-screen Show (4:3)</PresentationFormat>
  <Paragraphs>42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Foundry</vt:lpstr>
      <vt:lpstr>Slide 1</vt:lpstr>
      <vt:lpstr>Slide 2</vt:lpstr>
      <vt:lpstr>পাঠ পরিচিতি </vt:lpstr>
      <vt:lpstr>তোমরা কি বলতে পারবে ইনারা কে?                       </vt:lpstr>
      <vt:lpstr>আজকের পাঠ</vt:lpstr>
      <vt:lpstr>শিখন ফল</vt:lpstr>
      <vt:lpstr>Slide 7</vt:lpstr>
      <vt:lpstr>Slide 8</vt:lpstr>
      <vt:lpstr>Slide 9</vt:lpstr>
      <vt:lpstr>Slide 10</vt:lpstr>
      <vt:lpstr>Slide 11</vt:lpstr>
      <vt:lpstr>Slide 12</vt:lpstr>
      <vt:lpstr>Slide 13</vt:lpstr>
      <vt:lpstr>মূল্যায়ন</vt:lpstr>
      <vt:lpstr>বাড়ির কাজ</vt:lpstr>
      <vt:lpstr>ধন্যবাদ</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44</cp:revision>
  <dcterms:created xsi:type="dcterms:W3CDTF">2020-08-09T10:17:06Z</dcterms:created>
  <dcterms:modified xsi:type="dcterms:W3CDTF">2020-08-23T11:35:39Z</dcterms:modified>
</cp:coreProperties>
</file>