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68" r:id="rId3"/>
    <p:sldId id="262" r:id="rId4"/>
    <p:sldId id="257" r:id="rId5"/>
    <p:sldId id="263" r:id="rId6"/>
    <p:sldId id="261" r:id="rId7"/>
    <p:sldId id="276" r:id="rId8"/>
    <p:sldId id="258" r:id="rId9"/>
    <p:sldId id="260" r:id="rId10"/>
    <p:sldId id="264" r:id="rId11"/>
    <p:sldId id="259" r:id="rId12"/>
    <p:sldId id="265" r:id="rId13"/>
    <p:sldId id="266" r:id="rId14"/>
    <p:sldId id="269" r:id="rId15"/>
    <p:sldId id="271" r:id="rId16"/>
    <p:sldId id="270" r:id="rId17"/>
    <p:sldId id="274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shahanarapoly77@gmail.com" TargetMode="Externa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image" Target="../media/image18.jpg"/><Relationship Id="rId4" Type="http://schemas.openxmlformats.org/officeDocument/2006/relationships/image" Target="../media/image21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image" Target="../media/image22.jpg"/><Relationship Id="rId4" Type="http://schemas.openxmlformats.org/officeDocument/2006/relationships/image" Target="../media/image25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image" Target="../media/image27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shahanarapoly77@gmail.com" TargetMode="External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image" Target="../media/image18.jpg"/><Relationship Id="rId4" Type="http://schemas.openxmlformats.org/officeDocument/2006/relationships/image" Target="../media/image21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image" Target="../media/image22.jpg"/><Relationship Id="rId4" Type="http://schemas.openxmlformats.org/officeDocument/2006/relationships/image" Target="../media/image25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image" Target="../media/image2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5822B7-CF7C-43B9-AA49-63D006562138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848C3A08-64CF-4249-9645-51023834A6E6}">
      <dgm:prSet phldrT="[Text]" custT="1"/>
      <dgm:spPr/>
      <dgm:t>
        <a:bodyPr/>
        <a:lstStyle/>
        <a:p>
          <a:r>
            <a:rPr lang="en-US" sz="2000" b="1" i="1" dirty="0" err="1" smtClean="0"/>
            <a:t>বিষয়-বাংলা</a:t>
          </a:r>
          <a:r>
            <a:rPr lang="en-US" sz="2000" b="1" i="1" dirty="0" smtClean="0"/>
            <a:t>  </a:t>
          </a:r>
          <a:r>
            <a:rPr lang="en-US" sz="2000" b="1" i="1" dirty="0" err="1" smtClean="0"/>
            <a:t>প্রথম</a:t>
          </a:r>
          <a:r>
            <a:rPr lang="en-US" sz="2000" b="1" i="1" dirty="0" smtClean="0"/>
            <a:t> </a:t>
          </a:r>
          <a:r>
            <a:rPr lang="en-US" sz="2000" b="1" i="1" dirty="0" err="1" smtClean="0"/>
            <a:t>পত্র</a:t>
          </a:r>
          <a:r>
            <a:rPr lang="en-US" sz="2000" b="1" i="1" dirty="0" smtClean="0"/>
            <a:t> </a:t>
          </a:r>
        </a:p>
        <a:p>
          <a:r>
            <a:rPr lang="en-US" sz="2000" b="1" i="1" dirty="0" err="1" smtClean="0"/>
            <a:t>শ্রেণি</a:t>
          </a:r>
          <a:r>
            <a:rPr lang="en-US" sz="2000" b="1" i="1" dirty="0" smtClean="0"/>
            <a:t> –</a:t>
          </a:r>
          <a:r>
            <a:rPr lang="en-US" sz="2000" b="1" i="1" dirty="0" err="1" smtClean="0"/>
            <a:t>একাদশ</a:t>
          </a:r>
          <a:r>
            <a:rPr lang="en-US" sz="2000" b="1" i="1" dirty="0" smtClean="0"/>
            <a:t> –</a:t>
          </a:r>
          <a:r>
            <a:rPr lang="en-US" sz="2000" b="1" i="1" dirty="0" err="1" smtClean="0"/>
            <a:t>দ্বাদশ</a:t>
          </a:r>
          <a:r>
            <a:rPr lang="en-US" sz="2000" b="1" i="1" dirty="0" smtClean="0"/>
            <a:t> </a:t>
          </a:r>
        </a:p>
        <a:p>
          <a:r>
            <a:rPr lang="en-US" sz="2000" b="1" i="1" dirty="0" err="1" smtClean="0"/>
            <a:t>অধ্যায়</a:t>
          </a:r>
          <a:r>
            <a:rPr lang="en-US" sz="2000" b="1" i="1" dirty="0" smtClean="0"/>
            <a:t> – </a:t>
          </a:r>
          <a:r>
            <a:rPr lang="en-US" sz="2000" b="1" i="1" dirty="0" err="1" smtClean="0"/>
            <a:t>বাক্যপ্রকরন</a:t>
          </a:r>
          <a:endParaRPr lang="en-US" sz="2000" b="1" i="1" dirty="0" smtClean="0"/>
        </a:p>
        <a:p>
          <a:r>
            <a:rPr lang="en-US" sz="2000" b="1" i="1" dirty="0" err="1" smtClean="0"/>
            <a:t>সময়</a:t>
          </a:r>
          <a:r>
            <a:rPr lang="en-US" sz="2000" b="1" i="1" dirty="0" smtClean="0"/>
            <a:t>- ৫০ </a:t>
          </a:r>
          <a:r>
            <a:rPr lang="en-US" sz="2000" b="1" i="1" dirty="0" err="1" smtClean="0"/>
            <a:t>মিনিট</a:t>
          </a:r>
          <a:endParaRPr lang="en-US" sz="2000" b="1" i="1" dirty="0"/>
        </a:p>
      </dgm:t>
    </dgm:pt>
    <dgm:pt modelId="{B13BDC88-EA39-4CC9-B194-BD78564D43D5}" type="sibTrans" cxnId="{67B111CE-07E3-472E-A9E2-155BC9CC8E28}">
      <dgm:prSet/>
      <dgm:spPr/>
      <dgm:t>
        <a:bodyPr/>
        <a:lstStyle/>
        <a:p>
          <a:endParaRPr lang="en-US"/>
        </a:p>
      </dgm:t>
    </dgm:pt>
    <dgm:pt modelId="{AC8BB806-0863-4BE1-9DE2-2240716CA2B0}" type="parTrans" cxnId="{67B111CE-07E3-472E-A9E2-155BC9CC8E28}">
      <dgm:prSet/>
      <dgm:spPr/>
      <dgm:t>
        <a:bodyPr/>
        <a:lstStyle/>
        <a:p>
          <a:endParaRPr lang="en-US"/>
        </a:p>
      </dgm:t>
    </dgm:pt>
    <dgm:pt modelId="{99CA97A5-062F-4F1A-A885-A3E266CEF8F8}">
      <dgm:prSet phldrT="[Text]" custT="1"/>
      <dgm:spPr/>
      <dgm:t>
        <a:bodyPr/>
        <a:lstStyle/>
        <a:p>
          <a:r>
            <a:rPr lang="en-US" sz="2000" b="1" i="1" dirty="0" err="1" smtClean="0"/>
            <a:t>শাহানারা</a:t>
          </a:r>
          <a:r>
            <a:rPr lang="en-US" sz="2000" b="1" i="1" dirty="0" smtClean="0"/>
            <a:t> </a:t>
          </a:r>
          <a:r>
            <a:rPr lang="en-US" sz="2000" b="1" i="1" dirty="0" err="1" smtClean="0"/>
            <a:t>বেগম</a:t>
          </a:r>
          <a:endParaRPr lang="en-US" sz="2000" b="1" i="1" dirty="0" smtClean="0"/>
        </a:p>
        <a:p>
          <a:r>
            <a:rPr lang="en-US" sz="2000" b="1" i="1" dirty="0" err="1" smtClean="0"/>
            <a:t>প্রভাষক</a:t>
          </a:r>
          <a:r>
            <a:rPr lang="en-US" sz="2000" b="1" i="1" dirty="0" smtClean="0"/>
            <a:t> (</a:t>
          </a:r>
          <a:r>
            <a:rPr lang="en-US" sz="2000" b="1" i="1" dirty="0" err="1" smtClean="0"/>
            <a:t>বাংxলা</a:t>
          </a:r>
          <a:r>
            <a:rPr lang="en-US" sz="2000" b="1" i="1" dirty="0" smtClean="0"/>
            <a:t>) </a:t>
          </a:r>
        </a:p>
        <a:p>
          <a:r>
            <a:rPr lang="en-US" sz="2000" b="1" i="1" dirty="0" err="1" smtClean="0"/>
            <a:t>অষ্টধার</a:t>
          </a:r>
          <a:r>
            <a:rPr lang="en-US" sz="2000" b="1" i="1" dirty="0" smtClean="0"/>
            <a:t> </a:t>
          </a:r>
          <a:r>
            <a:rPr lang="en-US" sz="2000" b="1" i="1" dirty="0" err="1" smtClean="0"/>
            <a:t>বালিয়াপাড়া</a:t>
          </a:r>
          <a:r>
            <a:rPr lang="en-US" sz="2000" b="1" i="1" dirty="0" smtClean="0"/>
            <a:t> </a:t>
          </a:r>
          <a:r>
            <a:rPr lang="en-US" sz="2000" b="1" i="1" dirty="0" err="1" smtClean="0"/>
            <a:t>আলিম</a:t>
          </a:r>
          <a:r>
            <a:rPr lang="en-US" sz="2000" b="1" i="1" dirty="0" smtClean="0"/>
            <a:t> </a:t>
          </a:r>
          <a:r>
            <a:rPr lang="en-US" sz="2000" b="1" i="1" dirty="0" err="1" smtClean="0"/>
            <a:t>মাদ্‌রাসা,ময়মনসিংহ</a:t>
          </a:r>
          <a:r>
            <a:rPr lang="en-US" sz="2000" b="1" i="1" dirty="0" smtClean="0"/>
            <a:t> </a:t>
          </a:r>
        </a:p>
        <a:p>
          <a:r>
            <a:rPr lang="en-US" sz="2000" b="1" i="1" dirty="0" smtClean="0"/>
            <a:t>ই-</a:t>
          </a:r>
          <a:r>
            <a:rPr lang="en-US" sz="2000" b="1" i="1" dirty="0" err="1" smtClean="0"/>
            <a:t>মেইল</a:t>
          </a:r>
          <a:r>
            <a:rPr lang="en-US" sz="2000" b="1" i="1" dirty="0" smtClean="0"/>
            <a:t>; </a:t>
          </a:r>
          <a:r>
            <a:rPr lang="en-US" sz="2000" b="1" i="1" dirty="0" smtClean="0">
              <a:hlinkClick xmlns:r="http://schemas.openxmlformats.org/officeDocument/2006/relationships" r:id="rId1"/>
            </a:rPr>
            <a:t>shahanarapoly77@gmail.com</a:t>
          </a:r>
          <a:r>
            <a:rPr lang="en-US" sz="2000" b="1" i="1" dirty="0" smtClean="0"/>
            <a:t> </a:t>
          </a:r>
          <a:endParaRPr lang="en-US" sz="2000" b="1" i="1" dirty="0"/>
        </a:p>
      </dgm:t>
    </dgm:pt>
    <dgm:pt modelId="{9BD78BDD-7BA1-4228-BE67-697E862A10EC}" type="sibTrans" cxnId="{BB3F09B6-3967-46A3-99B9-6D67C6AA9204}">
      <dgm:prSet/>
      <dgm:spPr/>
      <dgm:t>
        <a:bodyPr/>
        <a:lstStyle/>
        <a:p>
          <a:endParaRPr lang="en-US"/>
        </a:p>
      </dgm:t>
    </dgm:pt>
    <dgm:pt modelId="{5701CCF2-6D5E-4E4B-8A70-9BA153383FB9}" type="parTrans" cxnId="{BB3F09B6-3967-46A3-99B9-6D67C6AA9204}">
      <dgm:prSet/>
      <dgm:spPr/>
      <dgm:t>
        <a:bodyPr/>
        <a:lstStyle/>
        <a:p>
          <a:endParaRPr lang="en-US"/>
        </a:p>
      </dgm:t>
    </dgm:pt>
    <dgm:pt modelId="{5F1C390A-F979-4E8B-B8DA-ECC4B0F72277}">
      <dgm:prSet phldrT="[Text]"/>
      <dgm:spPr/>
      <dgm:t>
        <a:bodyPr/>
        <a:lstStyle/>
        <a:p>
          <a:endParaRPr lang="en-US" dirty="0"/>
        </a:p>
      </dgm:t>
    </dgm:pt>
    <dgm:pt modelId="{6F90B1F4-7528-4E6B-B9AF-B5BDD4E60312}" type="sibTrans" cxnId="{3CF49A6A-E3B1-4963-B9F5-4A5D6FE65D7F}">
      <dgm:prSet/>
      <dgm:spPr/>
      <dgm:t>
        <a:bodyPr/>
        <a:lstStyle/>
        <a:p>
          <a:endParaRPr lang="en-US"/>
        </a:p>
      </dgm:t>
    </dgm:pt>
    <dgm:pt modelId="{0D93AD81-B749-48EC-8C62-234FFB86E4DD}" type="parTrans" cxnId="{3CF49A6A-E3B1-4963-B9F5-4A5D6FE65D7F}">
      <dgm:prSet/>
      <dgm:spPr/>
      <dgm:t>
        <a:bodyPr/>
        <a:lstStyle/>
        <a:p>
          <a:endParaRPr lang="en-US"/>
        </a:p>
      </dgm:t>
    </dgm:pt>
    <dgm:pt modelId="{084D3FE4-60BB-44EE-9FD6-F6659F851C7A}" type="pres">
      <dgm:prSet presAssocID="{525822B7-CF7C-43B9-AA49-63D006562138}" presName="arrowDiagram" presStyleCnt="0">
        <dgm:presLayoutVars>
          <dgm:chMax val="5"/>
          <dgm:dir/>
          <dgm:resizeHandles val="exact"/>
        </dgm:presLayoutVars>
      </dgm:prSet>
      <dgm:spPr/>
    </dgm:pt>
    <dgm:pt modelId="{98FC7103-8E77-438C-94E5-2FE8ADB11458}" type="pres">
      <dgm:prSet presAssocID="{525822B7-CF7C-43B9-AA49-63D006562138}" presName="arrow" presStyleLbl="bgShp" presStyleIdx="0" presStyleCnt="1" custLinFactNeighborY="-185"/>
      <dgm:spPr/>
    </dgm:pt>
    <dgm:pt modelId="{0AE3515D-1820-427E-ACAA-D4730C4802D1}" type="pres">
      <dgm:prSet presAssocID="{525822B7-CF7C-43B9-AA49-63D006562138}" presName="arrowDiagram3" presStyleCnt="0"/>
      <dgm:spPr/>
    </dgm:pt>
    <dgm:pt modelId="{C9682AB2-8E82-4AAF-8CEE-67DA27267F7C}" type="pres">
      <dgm:prSet presAssocID="{99CA97A5-062F-4F1A-A885-A3E266CEF8F8}" presName="bullet3a" presStyleLbl="node1" presStyleIdx="0" presStyleCnt="3"/>
      <dgm:spPr/>
    </dgm:pt>
    <dgm:pt modelId="{66DFC376-ECB2-4A31-BE86-8DF7FB6ACCC2}" type="pres">
      <dgm:prSet presAssocID="{99CA97A5-062F-4F1A-A885-A3E266CEF8F8}" presName="textBox3a" presStyleLbl="revTx" presStyleIdx="0" presStyleCnt="3" custScaleX="164885" custScaleY="116183" custLinFactNeighborX="-16323" custLinFactNeighborY="-413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60D1A3-0AF5-4F20-AD08-E9C60691EA6D}" type="pres">
      <dgm:prSet presAssocID="{5F1C390A-F979-4E8B-B8DA-ECC4B0F72277}" presName="bullet3b" presStyleLbl="node1" presStyleIdx="1" presStyleCnt="3"/>
      <dgm:spPr/>
    </dgm:pt>
    <dgm:pt modelId="{68DF0A61-F905-4B2D-A365-399D1F081F1F}" type="pres">
      <dgm:prSet presAssocID="{5F1C390A-F979-4E8B-B8DA-ECC4B0F72277}" presName="textBox3b" presStyleLbl="revTx" presStyleIdx="1" presStyleCnt="3" custScaleX="986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2B365E-1EAD-40FC-8B11-B482A368033E}" type="pres">
      <dgm:prSet presAssocID="{848C3A08-64CF-4249-9645-51023834A6E6}" presName="bullet3c" presStyleLbl="node1" presStyleIdx="2" presStyleCnt="3"/>
      <dgm:spPr/>
    </dgm:pt>
    <dgm:pt modelId="{9C701EC1-5604-48D2-84B8-82C5C5F58F5F}" type="pres">
      <dgm:prSet presAssocID="{848C3A08-64CF-4249-9645-51023834A6E6}" presName="textBox3c" presStyleLbl="revTx" presStyleIdx="2" presStyleCnt="3" custScaleX="150569" custScaleY="50923" custLinFactNeighborX="1970" custLinFactNeighborY="20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DF67BE-6A63-4B40-9ABB-0FFB03E3B257}" type="presOf" srcId="{99CA97A5-062F-4F1A-A885-A3E266CEF8F8}" destId="{66DFC376-ECB2-4A31-BE86-8DF7FB6ACCC2}" srcOrd="0" destOrd="0" presId="urn:microsoft.com/office/officeart/2005/8/layout/arrow2"/>
    <dgm:cxn modelId="{67B111CE-07E3-472E-A9E2-155BC9CC8E28}" srcId="{525822B7-CF7C-43B9-AA49-63D006562138}" destId="{848C3A08-64CF-4249-9645-51023834A6E6}" srcOrd="2" destOrd="0" parTransId="{AC8BB806-0863-4BE1-9DE2-2240716CA2B0}" sibTransId="{B13BDC88-EA39-4CC9-B194-BD78564D43D5}"/>
    <dgm:cxn modelId="{F8A4DDC9-FF59-4700-AAB6-836718B9BB01}" type="presOf" srcId="{848C3A08-64CF-4249-9645-51023834A6E6}" destId="{9C701EC1-5604-48D2-84B8-82C5C5F58F5F}" srcOrd="0" destOrd="0" presId="urn:microsoft.com/office/officeart/2005/8/layout/arrow2"/>
    <dgm:cxn modelId="{2D571329-6E92-4F99-A0B7-7679FFEF4821}" type="presOf" srcId="{5F1C390A-F979-4E8B-B8DA-ECC4B0F72277}" destId="{68DF0A61-F905-4B2D-A365-399D1F081F1F}" srcOrd="0" destOrd="0" presId="urn:microsoft.com/office/officeart/2005/8/layout/arrow2"/>
    <dgm:cxn modelId="{3CF49A6A-E3B1-4963-B9F5-4A5D6FE65D7F}" srcId="{525822B7-CF7C-43B9-AA49-63D006562138}" destId="{5F1C390A-F979-4E8B-B8DA-ECC4B0F72277}" srcOrd="1" destOrd="0" parTransId="{0D93AD81-B749-48EC-8C62-234FFB86E4DD}" sibTransId="{6F90B1F4-7528-4E6B-B9AF-B5BDD4E60312}"/>
    <dgm:cxn modelId="{BB3F09B6-3967-46A3-99B9-6D67C6AA9204}" srcId="{525822B7-CF7C-43B9-AA49-63D006562138}" destId="{99CA97A5-062F-4F1A-A885-A3E266CEF8F8}" srcOrd="0" destOrd="0" parTransId="{5701CCF2-6D5E-4E4B-8A70-9BA153383FB9}" sibTransId="{9BD78BDD-7BA1-4228-BE67-697E862A10EC}"/>
    <dgm:cxn modelId="{AAE40D55-ABFB-44FC-B7A4-656C5357A351}" type="presOf" srcId="{525822B7-CF7C-43B9-AA49-63D006562138}" destId="{084D3FE4-60BB-44EE-9FD6-F6659F851C7A}" srcOrd="0" destOrd="0" presId="urn:microsoft.com/office/officeart/2005/8/layout/arrow2"/>
    <dgm:cxn modelId="{45149DA5-7A45-45A6-A0CF-30BB11984AA7}" type="presParOf" srcId="{084D3FE4-60BB-44EE-9FD6-F6659F851C7A}" destId="{98FC7103-8E77-438C-94E5-2FE8ADB11458}" srcOrd="0" destOrd="0" presId="urn:microsoft.com/office/officeart/2005/8/layout/arrow2"/>
    <dgm:cxn modelId="{4A56A499-9460-482F-9273-59F463851566}" type="presParOf" srcId="{084D3FE4-60BB-44EE-9FD6-F6659F851C7A}" destId="{0AE3515D-1820-427E-ACAA-D4730C4802D1}" srcOrd="1" destOrd="0" presId="urn:microsoft.com/office/officeart/2005/8/layout/arrow2"/>
    <dgm:cxn modelId="{D0B6BA2A-4B6E-43C4-AA20-44331D662A1F}" type="presParOf" srcId="{0AE3515D-1820-427E-ACAA-D4730C4802D1}" destId="{C9682AB2-8E82-4AAF-8CEE-67DA27267F7C}" srcOrd="0" destOrd="0" presId="urn:microsoft.com/office/officeart/2005/8/layout/arrow2"/>
    <dgm:cxn modelId="{75935AA9-0CB7-43D5-934D-7287F0956E0B}" type="presParOf" srcId="{0AE3515D-1820-427E-ACAA-D4730C4802D1}" destId="{66DFC376-ECB2-4A31-BE86-8DF7FB6ACCC2}" srcOrd="1" destOrd="0" presId="urn:microsoft.com/office/officeart/2005/8/layout/arrow2"/>
    <dgm:cxn modelId="{34090EE7-C572-4C5B-B28D-8E02435AA038}" type="presParOf" srcId="{0AE3515D-1820-427E-ACAA-D4730C4802D1}" destId="{C560D1A3-0AF5-4F20-AD08-E9C60691EA6D}" srcOrd="2" destOrd="0" presId="urn:microsoft.com/office/officeart/2005/8/layout/arrow2"/>
    <dgm:cxn modelId="{CDBC145E-4380-4ED4-80F3-2141C2F9EBDB}" type="presParOf" srcId="{0AE3515D-1820-427E-ACAA-D4730C4802D1}" destId="{68DF0A61-F905-4B2D-A365-399D1F081F1F}" srcOrd="3" destOrd="0" presId="urn:microsoft.com/office/officeart/2005/8/layout/arrow2"/>
    <dgm:cxn modelId="{69A274EF-B8BC-4490-A2BF-31BF8E123359}" type="presParOf" srcId="{0AE3515D-1820-427E-ACAA-D4730C4802D1}" destId="{072B365E-1EAD-40FC-8B11-B482A368033E}" srcOrd="4" destOrd="0" presId="urn:microsoft.com/office/officeart/2005/8/layout/arrow2"/>
    <dgm:cxn modelId="{7E3A3EC6-86B4-4C00-B42F-1CC829669AE0}" type="presParOf" srcId="{0AE3515D-1820-427E-ACAA-D4730C4802D1}" destId="{9C701EC1-5604-48D2-84B8-82C5C5F58F5F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61EFD8-04CE-4655-9129-42769556FB34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484EBB1-A8CA-4BF1-AC59-2ABC19BC8971}">
      <dgm:prSet phldrT="[Text]" custT="1"/>
      <dgm:spPr/>
      <dgm:t>
        <a:bodyPr/>
        <a:lstStyle/>
        <a:p>
          <a:r>
            <a:rPr lang="en-US" sz="3200" b="1" dirty="0" err="1" smtClean="0"/>
            <a:t>গঠন</a:t>
          </a:r>
          <a:r>
            <a:rPr lang="en-US" sz="3200" b="1" dirty="0" smtClean="0"/>
            <a:t>  </a:t>
          </a:r>
          <a:r>
            <a:rPr lang="en-US" sz="3200" b="1" dirty="0" err="1" smtClean="0"/>
            <a:t>অনুযায়ী</a:t>
          </a:r>
          <a:endParaRPr lang="en-US" sz="3200" b="1" dirty="0"/>
        </a:p>
      </dgm:t>
    </dgm:pt>
    <dgm:pt modelId="{65AD549B-62FE-4A59-83C4-CD0DF68C2806}" type="parTrans" cxnId="{F7274ABA-C61A-4759-94C3-49C6FBA3E430}">
      <dgm:prSet/>
      <dgm:spPr/>
      <dgm:t>
        <a:bodyPr/>
        <a:lstStyle/>
        <a:p>
          <a:endParaRPr lang="en-US"/>
        </a:p>
      </dgm:t>
    </dgm:pt>
    <dgm:pt modelId="{76E542A7-ED8D-4B9F-9159-CF971D4E4615}" type="sibTrans" cxnId="{F7274ABA-C61A-4759-94C3-49C6FBA3E430}">
      <dgm:prSet/>
      <dgm:spPr/>
      <dgm:t>
        <a:bodyPr/>
        <a:lstStyle/>
        <a:p>
          <a:endParaRPr lang="en-US"/>
        </a:p>
      </dgm:t>
    </dgm:pt>
    <dgm:pt modelId="{F2684D07-C763-4B8A-A18B-AC9AA596F1A3}">
      <dgm:prSet phldrT="[Text]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en-US" dirty="0" err="1" smtClean="0"/>
            <a:t>সরল</a:t>
          </a:r>
          <a:endParaRPr lang="en-US" dirty="0"/>
        </a:p>
      </dgm:t>
    </dgm:pt>
    <dgm:pt modelId="{766B0B7E-D6AC-46BA-8D69-6CE588E2677F}" type="parTrans" cxnId="{3481813D-F878-4423-9123-96DB0A585637}">
      <dgm:prSet/>
      <dgm:spPr/>
      <dgm:t>
        <a:bodyPr/>
        <a:lstStyle/>
        <a:p>
          <a:endParaRPr lang="en-US"/>
        </a:p>
      </dgm:t>
    </dgm:pt>
    <dgm:pt modelId="{5F679314-403F-4BB5-9AA6-8993BC7AF1E6}" type="sibTrans" cxnId="{3481813D-F878-4423-9123-96DB0A585637}">
      <dgm:prSet/>
      <dgm:spPr/>
      <dgm:t>
        <a:bodyPr/>
        <a:lstStyle/>
        <a:p>
          <a:endParaRPr lang="en-US"/>
        </a:p>
      </dgm:t>
    </dgm:pt>
    <dgm:pt modelId="{27A0B546-53D8-4A10-9519-4B94A65C8BD0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dirty="0" err="1" smtClean="0"/>
            <a:t>জটিল</a:t>
          </a:r>
          <a:r>
            <a:rPr lang="en-US" dirty="0" smtClean="0"/>
            <a:t> </a:t>
          </a:r>
          <a:endParaRPr lang="en-US" dirty="0"/>
        </a:p>
      </dgm:t>
    </dgm:pt>
    <dgm:pt modelId="{DB15E342-562B-494F-8E78-839984E00539}" type="parTrans" cxnId="{E680F45F-146A-4FCE-B914-0C5025B34873}">
      <dgm:prSet/>
      <dgm:spPr/>
      <dgm:t>
        <a:bodyPr/>
        <a:lstStyle/>
        <a:p>
          <a:endParaRPr lang="en-US"/>
        </a:p>
      </dgm:t>
    </dgm:pt>
    <dgm:pt modelId="{D394D7C7-F0BB-4829-AD67-E316B8CC354B}" type="sibTrans" cxnId="{E680F45F-146A-4FCE-B914-0C5025B34873}">
      <dgm:prSet/>
      <dgm:spPr/>
      <dgm:t>
        <a:bodyPr/>
        <a:lstStyle/>
        <a:p>
          <a:endParaRPr lang="en-US"/>
        </a:p>
      </dgm:t>
    </dgm:pt>
    <dgm:pt modelId="{95BFD722-B4CD-4C42-B26C-D07F5A2C3078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 err="1" smtClean="0"/>
            <a:t>যৌগিক</a:t>
          </a:r>
          <a:r>
            <a:rPr lang="en-US" dirty="0" smtClean="0"/>
            <a:t> </a:t>
          </a:r>
          <a:endParaRPr lang="en-US" dirty="0"/>
        </a:p>
      </dgm:t>
    </dgm:pt>
    <dgm:pt modelId="{08AD9A17-E08A-4F7D-AD30-2F1EE3097C8F}" type="parTrans" cxnId="{55B8CA2B-400B-4302-BC9C-CB1B159DB340}">
      <dgm:prSet/>
      <dgm:spPr/>
      <dgm:t>
        <a:bodyPr/>
        <a:lstStyle/>
        <a:p>
          <a:endParaRPr lang="en-US"/>
        </a:p>
      </dgm:t>
    </dgm:pt>
    <dgm:pt modelId="{1A9BFC0B-689A-44B6-B9DA-C7464D488249}" type="sibTrans" cxnId="{55B8CA2B-400B-4302-BC9C-CB1B159DB340}">
      <dgm:prSet/>
      <dgm:spPr/>
      <dgm:t>
        <a:bodyPr/>
        <a:lstStyle/>
        <a:p>
          <a:endParaRPr lang="en-US"/>
        </a:p>
      </dgm:t>
    </dgm:pt>
    <dgm:pt modelId="{1E0C5012-E67E-4FC9-B832-DD2A87DD0062}" type="asst">
      <dgm:prSet phldrT="[Text]"/>
      <dgm:spPr>
        <a:solidFill>
          <a:srgbClr val="002060"/>
        </a:solidFill>
      </dgm:spPr>
      <dgm:t>
        <a:bodyPr>
          <a:prstTxWarp prst="textWave2">
            <a:avLst/>
          </a:prstTxWarp>
        </a:bodyPr>
        <a:lstStyle/>
        <a:p>
          <a:r>
            <a:rPr lang="en-US" dirty="0" smtClean="0"/>
            <a:t> </a:t>
          </a:r>
          <a:r>
            <a:rPr lang="en-US" dirty="0" err="1" smtClean="0"/>
            <a:t>বাক্য</a:t>
          </a:r>
          <a:r>
            <a:rPr lang="en-US" dirty="0" smtClean="0"/>
            <a:t> </a:t>
          </a:r>
          <a:endParaRPr lang="en-US" dirty="0"/>
        </a:p>
      </dgm:t>
    </dgm:pt>
    <dgm:pt modelId="{F67AE379-0101-4B99-A9F3-B62EC91044DA}" type="sibTrans" cxnId="{376FB7AB-A676-4F9B-B161-74299F931AD0}">
      <dgm:prSet/>
      <dgm:spPr/>
      <dgm:t>
        <a:bodyPr/>
        <a:lstStyle/>
        <a:p>
          <a:endParaRPr lang="en-US"/>
        </a:p>
      </dgm:t>
    </dgm:pt>
    <dgm:pt modelId="{4D754DF7-7678-4525-B240-C6E6268E870D}" type="parTrans" cxnId="{376FB7AB-A676-4F9B-B161-74299F931AD0}">
      <dgm:prSet/>
      <dgm:spPr/>
      <dgm:t>
        <a:bodyPr/>
        <a:lstStyle/>
        <a:p>
          <a:endParaRPr lang="en-US"/>
        </a:p>
      </dgm:t>
    </dgm:pt>
    <dgm:pt modelId="{5ABB90AF-8572-4B21-89F8-3175EEBD003F}" type="pres">
      <dgm:prSet presAssocID="{7B61EFD8-04CE-4655-9129-42769556FB3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D0F08E7-D815-4083-9D03-10CF3FCEBB18}" type="pres">
      <dgm:prSet presAssocID="{A484EBB1-A8CA-4BF1-AC59-2ABC19BC8971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B5FF9D1-92F1-4446-86E4-7ECD264ED0F2}" type="pres">
      <dgm:prSet presAssocID="{A484EBB1-A8CA-4BF1-AC59-2ABC19BC8971}" presName="rootComposite1" presStyleCnt="0"/>
      <dgm:spPr/>
      <dgm:t>
        <a:bodyPr/>
        <a:lstStyle/>
        <a:p>
          <a:endParaRPr lang="en-US"/>
        </a:p>
      </dgm:t>
    </dgm:pt>
    <dgm:pt modelId="{947E7498-F99D-47DC-B84F-C04CC4FCC031}" type="pres">
      <dgm:prSet presAssocID="{A484EBB1-A8CA-4BF1-AC59-2ABC19BC897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31611F-2988-4AC8-B857-239675953BE9}" type="pres">
      <dgm:prSet presAssocID="{A484EBB1-A8CA-4BF1-AC59-2ABC19BC897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1F0B8E4-73D1-411E-93ED-142B94D42734}" type="pres">
      <dgm:prSet presAssocID="{A484EBB1-A8CA-4BF1-AC59-2ABC19BC8971}" presName="hierChild2" presStyleCnt="0"/>
      <dgm:spPr/>
      <dgm:t>
        <a:bodyPr/>
        <a:lstStyle/>
        <a:p>
          <a:endParaRPr lang="en-US"/>
        </a:p>
      </dgm:t>
    </dgm:pt>
    <dgm:pt modelId="{2573B60E-747E-43FF-9C0F-4F9820CA3247}" type="pres">
      <dgm:prSet presAssocID="{766B0B7E-D6AC-46BA-8D69-6CE588E2677F}" presName="Name37" presStyleLbl="parChTrans1D2" presStyleIdx="0" presStyleCnt="4"/>
      <dgm:spPr/>
      <dgm:t>
        <a:bodyPr/>
        <a:lstStyle/>
        <a:p>
          <a:endParaRPr lang="en-US"/>
        </a:p>
      </dgm:t>
    </dgm:pt>
    <dgm:pt modelId="{6DC8A9DC-D6E1-41B8-A351-D6FD78F88799}" type="pres">
      <dgm:prSet presAssocID="{F2684D07-C763-4B8A-A18B-AC9AA596F1A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F012544-A2EC-4B65-9384-3E6D3A938512}" type="pres">
      <dgm:prSet presAssocID="{F2684D07-C763-4B8A-A18B-AC9AA596F1A3}" presName="rootComposite" presStyleCnt="0"/>
      <dgm:spPr/>
      <dgm:t>
        <a:bodyPr/>
        <a:lstStyle/>
        <a:p>
          <a:endParaRPr lang="en-US"/>
        </a:p>
      </dgm:t>
    </dgm:pt>
    <dgm:pt modelId="{D8F5634B-44DB-4E84-882C-83A5A2F979F6}" type="pres">
      <dgm:prSet presAssocID="{F2684D07-C763-4B8A-A18B-AC9AA596F1A3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081805-BEFC-4A75-B061-08B1A076266F}" type="pres">
      <dgm:prSet presAssocID="{F2684D07-C763-4B8A-A18B-AC9AA596F1A3}" presName="rootConnector" presStyleLbl="node2" presStyleIdx="0" presStyleCnt="3"/>
      <dgm:spPr/>
      <dgm:t>
        <a:bodyPr/>
        <a:lstStyle/>
        <a:p>
          <a:endParaRPr lang="en-US"/>
        </a:p>
      </dgm:t>
    </dgm:pt>
    <dgm:pt modelId="{B975DA03-260A-4E01-8247-715421D4FEEF}" type="pres">
      <dgm:prSet presAssocID="{F2684D07-C763-4B8A-A18B-AC9AA596F1A3}" presName="hierChild4" presStyleCnt="0"/>
      <dgm:spPr/>
      <dgm:t>
        <a:bodyPr/>
        <a:lstStyle/>
        <a:p>
          <a:endParaRPr lang="en-US"/>
        </a:p>
      </dgm:t>
    </dgm:pt>
    <dgm:pt modelId="{08C69FD5-D8CC-42E0-A607-F97757A82ED7}" type="pres">
      <dgm:prSet presAssocID="{F2684D07-C763-4B8A-A18B-AC9AA596F1A3}" presName="hierChild5" presStyleCnt="0"/>
      <dgm:spPr/>
      <dgm:t>
        <a:bodyPr/>
        <a:lstStyle/>
        <a:p>
          <a:endParaRPr lang="en-US"/>
        </a:p>
      </dgm:t>
    </dgm:pt>
    <dgm:pt modelId="{A68A02E3-7D39-4545-80E0-033FFBB614E0}" type="pres">
      <dgm:prSet presAssocID="{DB15E342-562B-494F-8E78-839984E00539}" presName="Name37" presStyleLbl="parChTrans1D2" presStyleIdx="1" presStyleCnt="4"/>
      <dgm:spPr/>
      <dgm:t>
        <a:bodyPr/>
        <a:lstStyle/>
        <a:p>
          <a:endParaRPr lang="en-US"/>
        </a:p>
      </dgm:t>
    </dgm:pt>
    <dgm:pt modelId="{BD401D40-AE40-4D5D-94FD-EDCF594D8FC6}" type="pres">
      <dgm:prSet presAssocID="{27A0B546-53D8-4A10-9519-4B94A65C8BD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66E5A6E-E0A7-4E35-AD25-3D36A0C33823}" type="pres">
      <dgm:prSet presAssocID="{27A0B546-53D8-4A10-9519-4B94A65C8BD0}" presName="rootComposite" presStyleCnt="0"/>
      <dgm:spPr/>
      <dgm:t>
        <a:bodyPr/>
        <a:lstStyle/>
        <a:p>
          <a:endParaRPr lang="en-US"/>
        </a:p>
      </dgm:t>
    </dgm:pt>
    <dgm:pt modelId="{27459523-A232-46B9-9ED8-66BAC3BD1834}" type="pres">
      <dgm:prSet presAssocID="{27A0B546-53D8-4A10-9519-4B94A65C8BD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B8034D-E6AC-492E-81C5-437E532B40E5}" type="pres">
      <dgm:prSet presAssocID="{27A0B546-53D8-4A10-9519-4B94A65C8BD0}" presName="rootConnector" presStyleLbl="node2" presStyleIdx="1" presStyleCnt="3"/>
      <dgm:spPr/>
      <dgm:t>
        <a:bodyPr/>
        <a:lstStyle/>
        <a:p>
          <a:endParaRPr lang="en-US"/>
        </a:p>
      </dgm:t>
    </dgm:pt>
    <dgm:pt modelId="{3E525433-A357-465C-96D0-3C1193A1098C}" type="pres">
      <dgm:prSet presAssocID="{27A0B546-53D8-4A10-9519-4B94A65C8BD0}" presName="hierChild4" presStyleCnt="0"/>
      <dgm:spPr/>
      <dgm:t>
        <a:bodyPr/>
        <a:lstStyle/>
        <a:p>
          <a:endParaRPr lang="en-US"/>
        </a:p>
      </dgm:t>
    </dgm:pt>
    <dgm:pt modelId="{5F1D6FF0-574B-4B77-ACD7-C28E9A04AD6B}" type="pres">
      <dgm:prSet presAssocID="{27A0B546-53D8-4A10-9519-4B94A65C8BD0}" presName="hierChild5" presStyleCnt="0"/>
      <dgm:spPr/>
      <dgm:t>
        <a:bodyPr/>
        <a:lstStyle/>
        <a:p>
          <a:endParaRPr lang="en-US"/>
        </a:p>
      </dgm:t>
    </dgm:pt>
    <dgm:pt modelId="{93C674CD-3878-44E0-8DE4-6D02EB79E28F}" type="pres">
      <dgm:prSet presAssocID="{08AD9A17-E08A-4F7D-AD30-2F1EE3097C8F}" presName="Name37" presStyleLbl="parChTrans1D2" presStyleIdx="2" presStyleCnt="4"/>
      <dgm:spPr/>
      <dgm:t>
        <a:bodyPr/>
        <a:lstStyle/>
        <a:p>
          <a:endParaRPr lang="en-US"/>
        </a:p>
      </dgm:t>
    </dgm:pt>
    <dgm:pt modelId="{703C2032-DAAA-4D88-BC33-25A5C0D68BDC}" type="pres">
      <dgm:prSet presAssocID="{95BFD722-B4CD-4C42-B26C-D07F5A2C307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77BEFE6-FDC7-4E1C-9D87-DC0CBA2A6321}" type="pres">
      <dgm:prSet presAssocID="{95BFD722-B4CD-4C42-B26C-D07F5A2C3078}" presName="rootComposite" presStyleCnt="0"/>
      <dgm:spPr/>
      <dgm:t>
        <a:bodyPr/>
        <a:lstStyle/>
        <a:p>
          <a:endParaRPr lang="en-US"/>
        </a:p>
      </dgm:t>
    </dgm:pt>
    <dgm:pt modelId="{49C19338-CB28-42D5-824F-7B98BEFDF29B}" type="pres">
      <dgm:prSet presAssocID="{95BFD722-B4CD-4C42-B26C-D07F5A2C3078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4118B3-8798-4BF5-8044-6B171FE78CDA}" type="pres">
      <dgm:prSet presAssocID="{95BFD722-B4CD-4C42-B26C-D07F5A2C3078}" presName="rootConnector" presStyleLbl="node2" presStyleIdx="2" presStyleCnt="3"/>
      <dgm:spPr/>
      <dgm:t>
        <a:bodyPr/>
        <a:lstStyle/>
        <a:p>
          <a:endParaRPr lang="en-US"/>
        </a:p>
      </dgm:t>
    </dgm:pt>
    <dgm:pt modelId="{05D16D45-A6A1-42FB-8F0E-C30E83AE6201}" type="pres">
      <dgm:prSet presAssocID="{95BFD722-B4CD-4C42-B26C-D07F5A2C3078}" presName="hierChild4" presStyleCnt="0"/>
      <dgm:spPr/>
      <dgm:t>
        <a:bodyPr/>
        <a:lstStyle/>
        <a:p>
          <a:endParaRPr lang="en-US"/>
        </a:p>
      </dgm:t>
    </dgm:pt>
    <dgm:pt modelId="{D33F1F88-0610-4813-BEC0-8C64FE5B7068}" type="pres">
      <dgm:prSet presAssocID="{95BFD722-B4CD-4C42-B26C-D07F5A2C3078}" presName="hierChild5" presStyleCnt="0"/>
      <dgm:spPr/>
      <dgm:t>
        <a:bodyPr/>
        <a:lstStyle/>
        <a:p>
          <a:endParaRPr lang="en-US"/>
        </a:p>
      </dgm:t>
    </dgm:pt>
    <dgm:pt modelId="{2A095A2D-3CA4-4B89-A1BD-FA2D7DA4F496}" type="pres">
      <dgm:prSet presAssocID="{A484EBB1-A8CA-4BF1-AC59-2ABC19BC8971}" presName="hierChild3" presStyleCnt="0"/>
      <dgm:spPr/>
      <dgm:t>
        <a:bodyPr/>
        <a:lstStyle/>
        <a:p>
          <a:endParaRPr lang="en-US"/>
        </a:p>
      </dgm:t>
    </dgm:pt>
    <dgm:pt modelId="{E8D7A5DE-6431-4A2D-8F52-2208AC87CDED}" type="pres">
      <dgm:prSet presAssocID="{4D754DF7-7678-4525-B240-C6E6268E870D}" presName="Name111" presStyleLbl="parChTrans1D2" presStyleIdx="3" presStyleCnt="4"/>
      <dgm:spPr/>
      <dgm:t>
        <a:bodyPr/>
        <a:lstStyle/>
        <a:p>
          <a:endParaRPr lang="en-US"/>
        </a:p>
      </dgm:t>
    </dgm:pt>
    <dgm:pt modelId="{DE4BA040-E273-4415-A727-8A07F988867F}" type="pres">
      <dgm:prSet presAssocID="{1E0C5012-E67E-4FC9-B832-DD2A87DD0062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2BB750-B391-4D00-8CB2-273E27888C8E}" type="pres">
      <dgm:prSet presAssocID="{1E0C5012-E67E-4FC9-B832-DD2A87DD0062}" presName="rootComposite3" presStyleCnt="0"/>
      <dgm:spPr/>
      <dgm:t>
        <a:bodyPr/>
        <a:lstStyle/>
        <a:p>
          <a:endParaRPr lang="en-US"/>
        </a:p>
      </dgm:t>
    </dgm:pt>
    <dgm:pt modelId="{4F3C381F-6F2F-4645-8950-47C63DB6655E}" type="pres">
      <dgm:prSet presAssocID="{1E0C5012-E67E-4FC9-B832-DD2A87DD0062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0CFD8D-EF59-493B-9751-38B9634B621C}" type="pres">
      <dgm:prSet presAssocID="{1E0C5012-E67E-4FC9-B832-DD2A87DD0062}" presName="rootConnector3" presStyleLbl="asst1" presStyleIdx="0" presStyleCnt="1"/>
      <dgm:spPr/>
      <dgm:t>
        <a:bodyPr/>
        <a:lstStyle/>
        <a:p>
          <a:endParaRPr lang="en-US"/>
        </a:p>
      </dgm:t>
    </dgm:pt>
    <dgm:pt modelId="{266BFB5B-5558-4554-B61E-556D5B8B0059}" type="pres">
      <dgm:prSet presAssocID="{1E0C5012-E67E-4FC9-B832-DD2A87DD0062}" presName="hierChild6" presStyleCnt="0"/>
      <dgm:spPr/>
      <dgm:t>
        <a:bodyPr/>
        <a:lstStyle/>
        <a:p>
          <a:endParaRPr lang="en-US"/>
        </a:p>
      </dgm:t>
    </dgm:pt>
    <dgm:pt modelId="{96DF3873-6E09-44EC-A2A7-5C3F7E28BC81}" type="pres">
      <dgm:prSet presAssocID="{1E0C5012-E67E-4FC9-B832-DD2A87DD0062}" presName="hierChild7" presStyleCnt="0"/>
      <dgm:spPr/>
      <dgm:t>
        <a:bodyPr/>
        <a:lstStyle/>
        <a:p>
          <a:endParaRPr lang="en-US"/>
        </a:p>
      </dgm:t>
    </dgm:pt>
  </dgm:ptLst>
  <dgm:cxnLst>
    <dgm:cxn modelId="{FF7A7C1F-E20A-4B07-B001-5287EEEEAD12}" type="presOf" srcId="{27A0B546-53D8-4A10-9519-4B94A65C8BD0}" destId="{27459523-A232-46B9-9ED8-66BAC3BD1834}" srcOrd="0" destOrd="0" presId="urn:microsoft.com/office/officeart/2005/8/layout/orgChart1"/>
    <dgm:cxn modelId="{304959CA-666D-402B-B870-1C5AE48F5676}" type="presOf" srcId="{95BFD722-B4CD-4C42-B26C-D07F5A2C3078}" destId="{49C19338-CB28-42D5-824F-7B98BEFDF29B}" srcOrd="0" destOrd="0" presId="urn:microsoft.com/office/officeart/2005/8/layout/orgChart1"/>
    <dgm:cxn modelId="{2E56FF1F-DD3E-473B-9BFF-F6354A4A9AF4}" type="presOf" srcId="{A484EBB1-A8CA-4BF1-AC59-2ABC19BC8971}" destId="{947E7498-F99D-47DC-B84F-C04CC4FCC031}" srcOrd="0" destOrd="0" presId="urn:microsoft.com/office/officeart/2005/8/layout/orgChart1"/>
    <dgm:cxn modelId="{981FC823-3DB0-4104-91A4-03D403D1A7A0}" type="presOf" srcId="{F2684D07-C763-4B8A-A18B-AC9AA596F1A3}" destId="{D8F5634B-44DB-4E84-882C-83A5A2F979F6}" srcOrd="0" destOrd="0" presId="urn:microsoft.com/office/officeart/2005/8/layout/orgChart1"/>
    <dgm:cxn modelId="{913D72D7-0615-4631-82A5-995F46FDA53A}" type="presOf" srcId="{7B61EFD8-04CE-4655-9129-42769556FB34}" destId="{5ABB90AF-8572-4B21-89F8-3175EEBD003F}" srcOrd="0" destOrd="0" presId="urn:microsoft.com/office/officeart/2005/8/layout/orgChart1"/>
    <dgm:cxn modelId="{55B8CA2B-400B-4302-BC9C-CB1B159DB340}" srcId="{A484EBB1-A8CA-4BF1-AC59-2ABC19BC8971}" destId="{95BFD722-B4CD-4C42-B26C-D07F5A2C3078}" srcOrd="3" destOrd="0" parTransId="{08AD9A17-E08A-4F7D-AD30-2F1EE3097C8F}" sibTransId="{1A9BFC0B-689A-44B6-B9DA-C7464D488249}"/>
    <dgm:cxn modelId="{F3F5ED80-5FEA-4194-8349-15D85CBF4F63}" type="presOf" srcId="{1E0C5012-E67E-4FC9-B832-DD2A87DD0062}" destId="{4F3C381F-6F2F-4645-8950-47C63DB6655E}" srcOrd="0" destOrd="0" presId="urn:microsoft.com/office/officeart/2005/8/layout/orgChart1"/>
    <dgm:cxn modelId="{7E043EFD-FEDE-49DD-A326-94975D9210FB}" type="presOf" srcId="{95BFD722-B4CD-4C42-B26C-D07F5A2C3078}" destId="{EC4118B3-8798-4BF5-8044-6B171FE78CDA}" srcOrd="1" destOrd="0" presId="urn:microsoft.com/office/officeart/2005/8/layout/orgChart1"/>
    <dgm:cxn modelId="{74E68BB7-7955-4C83-B0A8-995E6DED2F56}" type="presOf" srcId="{766B0B7E-D6AC-46BA-8D69-6CE588E2677F}" destId="{2573B60E-747E-43FF-9C0F-4F9820CA3247}" srcOrd="0" destOrd="0" presId="urn:microsoft.com/office/officeart/2005/8/layout/orgChart1"/>
    <dgm:cxn modelId="{E680F45F-146A-4FCE-B914-0C5025B34873}" srcId="{A484EBB1-A8CA-4BF1-AC59-2ABC19BC8971}" destId="{27A0B546-53D8-4A10-9519-4B94A65C8BD0}" srcOrd="2" destOrd="0" parTransId="{DB15E342-562B-494F-8E78-839984E00539}" sibTransId="{D394D7C7-F0BB-4829-AD67-E316B8CC354B}"/>
    <dgm:cxn modelId="{FB215146-2CE1-4654-A028-6BAB6F9DE932}" type="presOf" srcId="{4D754DF7-7678-4525-B240-C6E6268E870D}" destId="{E8D7A5DE-6431-4A2D-8F52-2208AC87CDED}" srcOrd="0" destOrd="0" presId="urn:microsoft.com/office/officeart/2005/8/layout/orgChart1"/>
    <dgm:cxn modelId="{714B2030-5C28-495D-9BFC-D286CE70CAA2}" type="presOf" srcId="{A484EBB1-A8CA-4BF1-AC59-2ABC19BC8971}" destId="{1F31611F-2988-4AC8-B857-239675953BE9}" srcOrd="1" destOrd="0" presId="urn:microsoft.com/office/officeart/2005/8/layout/orgChart1"/>
    <dgm:cxn modelId="{A8349350-2766-43A2-9DBB-938584B17454}" type="presOf" srcId="{DB15E342-562B-494F-8E78-839984E00539}" destId="{A68A02E3-7D39-4545-80E0-033FFBB614E0}" srcOrd="0" destOrd="0" presId="urn:microsoft.com/office/officeart/2005/8/layout/orgChart1"/>
    <dgm:cxn modelId="{DF748508-DF5D-4C0B-9CE7-BE1D885C44D3}" type="presOf" srcId="{1E0C5012-E67E-4FC9-B832-DD2A87DD0062}" destId="{A70CFD8D-EF59-493B-9751-38B9634B621C}" srcOrd="1" destOrd="0" presId="urn:microsoft.com/office/officeart/2005/8/layout/orgChart1"/>
    <dgm:cxn modelId="{3A9DA4F1-B3EF-47A7-A30D-5DE2AC294E2D}" type="presOf" srcId="{08AD9A17-E08A-4F7D-AD30-2F1EE3097C8F}" destId="{93C674CD-3878-44E0-8DE4-6D02EB79E28F}" srcOrd="0" destOrd="0" presId="urn:microsoft.com/office/officeart/2005/8/layout/orgChart1"/>
    <dgm:cxn modelId="{33C902B0-822A-48CA-969F-2A46A7C36906}" type="presOf" srcId="{27A0B546-53D8-4A10-9519-4B94A65C8BD0}" destId="{73B8034D-E6AC-492E-81C5-437E532B40E5}" srcOrd="1" destOrd="0" presId="urn:microsoft.com/office/officeart/2005/8/layout/orgChart1"/>
    <dgm:cxn modelId="{F7274ABA-C61A-4759-94C3-49C6FBA3E430}" srcId="{7B61EFD8-04CE-4655-9129-42769556FB34}" destId="{A484EBB1-A8CA-4BF1-AC59-2ABC19BC8971}" srcOrd="0" destOrd="0" parTransId="{65AD549B-62FE-4A59-83C4-CD0DF68C2806}" sibTransId="{76E542A7-ED8D-4B9F-9159-CF971D4E4615}"/>
    <dgm:cxn modelId="{376FB7AB-A676-4F9B-B161-74299F931AD0}" srcId="{A484EBB1-A8CA-4BF1-AC59-2ABC19BC8971}" destId="{1E0C5012-E67E-4FC9-B832-DD2A87DD0062}" srcOrd="0" destOrd="0" parTransId="{4D754DF7-7678-4525-B240-C6E6268E870D}" sibTransId="{F67AE379-0101-4B99-A9F3-B62EC91044DA}"/>
    <dgm:cxn modelId="{F941E783-69A4-4247-BE48-F3AE915D6957}" type="presOf" srcId="{F2684D07-C763-4B8A-A18B-AC9AA596F1A3}" destId="{98081805-BEFC-4A75-B061-08B1A076266F}" srcOrd="1" destOrd="0" presId="urn:microsoft.com/office/officeart/2005/8/layout/orgChart1"/>
    <dgm:cxn modelId="{3481813D-F878-4423-9123-96DB0A585637}" srcId="{A484EBB1-A8CA-4BF1-AC59-2ABC19BC8971}" destId="{F2684D07-C763-4B8A-A18B-AC9AA596F1A3}" srcOrd="1" destOrd="0" parTransId="{766B0B7E-D6AC-46BA-8D69-6CE588E2677F}" sibTransId="{5F679314-403F-4BB5-9AA6-8993BC7AF1E6}"/>
    <dgm:cxn modelId="{CCEA85A6-C08A-4E75-AF3D-339DBA851B06}" type="presParOf" srcId="{5ABB90AF-8572-4B21-89F8-3175EEBD003F}" destId="{BD0F08E7-D815-4083-9D03-10CF3FCEBB18}" srcOrd="0" destOrd="0" presId="urn:microsoft.com/office/officeart/2005/8/layout/orgChart1"/>
    <dgm:cxn modelId="{B859BD98-0190-4F18-AD52-251C215BBDF5}" type="presParOf" srcId="{BD0F08E7-D815-4083-9D03-10CF3FCEBB18}" destId="{BB5FF9D1-92F1-4446-86E4-7ECD264ED0F2}" srcOrd="0" destOrd="0" presId="urn:microsoft.com/office/officeart/2005/8/layout/orgChart1"/>
    <dgm:cxn modelId="{EC74AEED-13EE-442E-A8CD-C8D6C73C7218}" type="presParOf" srcId="{BB5FF9D1-92F1-4446-86E4-7ECD264ED0F2}" destId="{947E7498-F99D-47DC-B84F-C04CC4FCC031}" srcOrd="0" destOrd="0" presId="urn:microsoft.com/office/officeart/2005/8/layout/orgChart1"/>
    <dgm:cxn modelId="{B69500CA-C9B5-4ACB-B88F-24D9D555FCD7}" type="presParOf" srcId="{BB5FF9D1-92F1-4446-86E4-7ECD264ED0F2}" destId="{1F31611F-2988-4AC8-B857-239675953BE9}" srcOrd="1" destOrd="0" presId="urn:microsoft.com/office/officeart/2005/8/layout/orgChart1"/>
    <dgm:cxn modelId="{B1C9E39C-552D-4887-AD9E-5EA5F0410DD6}" type="presParOf" srcId="{BD0F08E7-D815-4083-9D03-10CF3FCEBB18}" destId="{41F0B8E4-73D1-411E-93ED-142B94D42734}" srcOrd="1" destOrd="0" presId="urn:microsoft.com/office/officeart/2005/8/layout/orgChart1"/>
    <dgm:cxn modelId="{547CF6D9-5782-41C1-9EDF-EA752EF0A5D8}" type="presParOf" srcId="{41F0B8E4-73D1-411E-93ED-142B94D42734}" destId="{2573B60E-747E-43FF-9C0F-4F9820CA3247}" srcOrd="0" destOrd="0" presId="urn:microsoft.com/office/officeart/2005/8/layout/orgChart1"/>
    <dgm:cxn modelId="{005AA6EA-A752-4F54-AB40-D5B0C73B01A5}" type="presParOf" srcId="{41F0B8E4-73D1-411E-93ED-142B94D42734}" destId="{6DC8A9DC-D6E1-41B8-A351-D6FD78F88799}" srcOrd="1" destOrd="0" presId="urn:microsoft.com/office/officeart/2005/8/layout/orgChart1"/>
    <dgm:cxn modelId="{E39474D9-16C9-4EE7-8008-D07E1135DB25}" type="presParOf" srcId="{6DC8A9DC-D6E1-41B8-A351-D6FD78F88799}" destId="{AF012544-A2EC-4B65-9384-3E6D3A938512}" srcOrd="0" destOrd="0" presId="urn:microsoft.com/office/officeart/2005/8/layout/orgChart1"/>
    <dgm:cxn modelId="{3A442CB7-3F30-478D-B63B-14D1F67C42C7}" type="presParOf" srcId="{AF012544-A2EC-4B65-9384-3E6D3A938512}" destId="{D8F5634B-44DB-4E84-882C-83A5A2F979F6}" srcOrd="0" destOrd="0" presId="urn:microsoft.com/office/officeart/2005/8/layout/orgChart1"/>
    <dgm:cxn modelId="{0DD90558-7BDD-4FEA-9A48-D50E5282FFEA}" type="presParOf" srcId="{AF012544-A2EC-4B65-9384-3E6D3A938512}" destId="{98081805-BEFC-4A75-B061-08B1A076266F}" srcOrd="1" destOrd="0" presId="urn:microsoft.com/office/officeart/2005/8/layout/orgChart1"/>
    <dgm:cxn modelId="{9FBE247F-186A-4A88-9144-64652904FECA}" type="presParOf" srcId="{6DC8A9DC-D6E1-41B8-A351-D6FD78F88799}" destId="{B975DA03-260A-4E01-8247-715421D4FEEF}" srcOrd="1" destOrd="0" presId="urn:microsoft.com/office/officeart/2005/8/layout/orgChart1"/>
    <dgm:cxn modelId="{905E18E7-FBD6-4F2D-B420-966F43D8CE6A}" type="presParOf" srcId="{6DC8A9DC-D6E1-41B8-A351-D6FD78F88799}" destId="{08C69FD5-D8CC-42E0-A607-F97757A82ED7}" srcOrd="2" destOrd="0" presId="urn:microsoft.com/office/officeart/2005/8/layout/orgChart1"/>
    <dgm:cxn modelId="{F727192D-2A2E-4076-A218-75A8CCD8F908}" type="presParOf" srcId="{41F0B8E4-73D1-411E-93ED-142B94D42734}" destId="{A68A02E3-7D39-4545-80E0-033FFBB614E0}" srcOrd="2" destOrd="0" presId="urn:microsoft.com/office/officeart/2005/8/layout/orgChart1"/>
    <dgm:cxn modelId="{18C851C3-76C6-424F-8D29-9920577D60B3}" type="presParOf" srcId="{41F0B8E4-73D1-411E-93ED-142B94D42734}" destId="{BD401D40-AE40-4D5D-94FD-EDCF594D8FC6}" srcOrd="3" destOrd="0" presId="urn:microsoft.com/office/officeart/2005/8/layout/orgChart1"/>
    <dgm:cxn modelId="{121CD14F-A62A-4068-B8A3-29EEB4ADD0E6}" type="presParOf" srcId="{BD401D40-AE40-4D5D-94FD-EDCF594D8FC6}" destId="{766E5A6E-E0A7-4E35-AD25-3D36A0C33823}" srcOrd="0" destOrd="0" presId="urn:microsoft.com/office/officeart/2005/8/layout/orgChart1"/>
    <dgm:cxn modelId="{512986B3-821E-47CF-8347-21965A97F096}" type="presParOf" srcId="{766E5A6E-E0A7-4E35-AD25-3D36A0C33823}" destId="{27459523-A232-46B9-9ED8-66BAC3BD1834}" srcOrd="0" destOrd="0" presId="urn:microsoft.com/office/officeart/2005/8/layout/orgChart1"/>
    <dgm:cxn modelId="{CD676294-9228-4BFC-929F-649FDA807AAB}" type="presParOf" srcId="{766E5A6E-E0A7-4E35-AD25-3D36A0C33823}" destId="{73B8034D-E6AC-492E-81C5-437E532B40E5}" srcOrd="1" destOrd="0" presId="urn:microsoft.com/office/officeart/2005/8/layout/orgChart1"/>
    <dgm:cxn modelId="{C9FB9952-5B7A-45C7-919C-03E98D36839D}" type="presParOf" srcId="{BD401D40-AE40-4D5D-94FD-EDCF594D8FC6}" destId="{3E525433-A357-465C-96D0-3C1193A1098C}" srcOrd="1" destOrd="0" presId="urn:microsoft.com/office/officeart/2005/8/layout/orgChart1"/>
    <dgm:cxn modelId="{AE4CCB5C-1FFD-40D3-AC8A-1397269AFB79}" type="presParOf" srcId="{BD401D40-AE40-4D5D-94FD-EDCF594D8FC6}" destId="{5F1D6FF0-574B-4B77-ACD7-C28E9A04AD6B}" srcOrd="2" destOrd="0" presId="urn:microsoft.com/office/officeart/2005/8/layout/orgChart1"/>
    <dgm:cxn modelId="{1FF81978-7FEC-45B7-B9F7-7D62018445A2}" type="presParOf" srcId="{41F0B8E4-73D1-411E-93ED-142B94D42734}" destId="{93C674CD-3878-44E0-8DE4-6D02EB79E28F}" srcOrd="4" destOrd="0" presId="urn:microsoft.com/office/officeart/2005/8/layout/orgChart1"/>
    <dgm:cxn modelId="{B296EB70-7628-4D2C-BD31-5622AE671D63}" type="presParOf" srcId="{41F0B8E4-73D1-411E-93ED-142B94D42734}" destId="{703C2032-DAAA-4D88-BC33-25A5C0D68BDC}" srcOrd="5" destOrd="0" presId="urn:microsoft.com/office/officeart/2005/8/layout/orgChart1"/>
    <dgm:cxn modelId="{776C85B4-F283-4C8F-AE4B-BEFD310EE5DC}" type="presParOf" srcId="{703C2032-DAAA-4D88-BC33-25A5C0D68BDC}" destId="{B77BEFE6-FDC7-4E1C-9D87-DC0CBA2A6321}" srcOrd="0" destOrd="0" presId="urn:microsoft.com/office/officeart/2005/8/layout/orgChart1"/>
    <dgm:cxn modelId="{480ED680-547C-4746-9C3D-41F11BD40EE0}" type="presParOf" srcId="{B77BEFE6-FDC7-4E1C-9D87-DC0CBA2A6321}" destId="{49C19338-CB28-42D5-824F-7B98BEFDF29B}" srcOrd="0" destOrd="0" presId="urn:microsoft.com/office/officeart/2005/8/layout/orgChart1"/>
    <dgm:cxn modelId="{86EA4C53-0FCD-4AD8-B749-FB52A4CEDA49}" type="presParOf" srcId="{B77BEFE6-FDC7-4E1C-9D87-DC0CBA2A6321}" destId="{EC4118B3-8798-4BF5-8044-6B171FE78CDA}" srcOrd="1" destOrd="0" presId="urn:microsoft.com/office/officeart/2005/8/layout/orgChart1"/>
    <dgm:cxn modelId="{BEDC4E76-54D4-4417-A83F-0D632DB836A5}" type="presParOf" srcId="{703C2032-DAAA-4D88-BC33-25A5C0D68BDC}" destId="{05D16D45-A6A1-42FB-8F0E-C30E83AE6201}" srcOrd="1" destOrd="0" presId="urn:microsoft.com/office/officeart/2005/8/layout/orgChart1"/>
    <dgm:cxn modelId="{4621B9C7-F347-4048-8A19-D9B09E6D8950}" type="presParOf" srcId="{703C2032-DAAA-4D88-BC33-25A5C0D68BDC}" destId="{D33F1F88-0610-4813-BEC0-8C64FE5B7068}" srcOrd="2" destOrd="0" presId="urn:microsoft.com/office/officeart/2005/8/layout/orgChart1"/>
    <dgm:cxn modelId="{852F2B27-C6B0-4DA4-9E29-FA4818BC93A0}" type="presParOf" srcId="{BD0F08E7-D815-4083-9D03-10CF3FCEBB18}" destId="{2A095A2D-3CA4-4B89-A1BD-FA2D7DA4F496}" srcOrd="2" destOrd="0" presId="urn:microsoft.com/office/officeart/2005/8/layout/orgChart1"/>
    <dgm:cxn modelId="{62A929A3-8A38-4345-8D5D-A79D5A9ECECC}" type="presParOf" srcId="{2A095A2D-3CA4-4B89-A1BD-FA2D7DA4F496}" destId="{E8D7A5DE-6431-4A2D-8F52-2208AC87CDED}" srcOrd="0" destOrd="0" presId="urn:microsoft.com/office/officeart/2005/8/layout/orgChart1"/>
    <dgm:cxn modelId="{7D63E5ED-9308-42F9-83B5-F2FB7FFF4BFF}" type="presParOf" srcId="{2A095A2D-3CA4-4B89-A1BD-FA2D7DA4F496}" destId="{DE4BA040-E273-4415-A727-8A07F988867F}" srcOrd="1" destOrd="0" presId="urn:microsoft.com/office/officeart/2005/8/layout/orgChart1"/>
    <dgm:cxn modelId="{10FCEFF3-682D-476E-B9B4-8D4EB5FA79F3}" type="presParOf" srcId="{DE4BA040-E273-4415-A727-8A07F988867F}" destId="{C02BB750-B391-4D00-8CB2-273E27888C8E}" srcOrd="0" destOrd="0" presId="urn:microsoft.com/office/officeart/2005/8/layout/orgChart1"/>
    <dgm:cxn modelId="{C6EA2B5F-1F70-4DBE-A231-6F553311E213}" type="presParOf" srcId="{C02BB750-B391-4D00-8CB2-273E27888C8E}" destId="{4F3C381F-6F2F-4645-8950-47C63DB6655E}" srcOrd="0" destOrd="0" presId="urn:microsoft.com/office/officeart/2005/8/layout/orgChart1"/>
    <dgm:cxn modelId="{1AD19CAA-AE7E-4D95-B6DB-B4D5FD0EC709}" type="presParOf" srcId="{C02BB750-B391-4D00-8CB2-273E27888C8E}" destId="{A70CFD8D-EF59-493B-9751-38B9634B621C}" srcOrd="1" destOrd="0" presId="urn:microsoft.com/office/officeart/2005/8/layout/orgChart1"/>
    <dgm:cxn modelId="{CED29AA4-197C-4D78-BE3B-903C805B203C}" type="presParOf" srcId="{DE4BA040-E273-4415-A727-8A07F988867F}" destId="{266BFB5B-5558-4554-B61E-556D5B8B0059}" srcOrd="1" destOrd="0" presId="urn:microsoft.com/office/officeart/2005/8/layout/orgChart1"/>
    <dgm:cxn modelId="{21037097-DAE8-4BAE-AE57-83CAAF023082}" type="presParOf" srcId="{DE4BA040-E273-4415-A727-8A07F988867F}" destId="{96DF3873-6E09-44EC-A2A7-5C3F7E28BC8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139CE3-1488-4594-B004-5542CDACA361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</dgm:pt>
    <dgm:pt modelId="{9FA2CB17-DC85-4BC3-A5CA-7D29EB9B440B}">
      <dgm:prSet phldrT="[Text]"/>
      <dgm:spPr/>
      <dgm:t>
        <a:bodyPr>
          <a:prstTxWarp prst="textWave1">
            <a:avLst/>
          </a:prstTxWarp>
        </a:bodyPr>
        <a:lstStyle/>
        <a:p>
          <a:r>
            <a:rPr lang="en-US" dirty="0" err="1" smtClean="0"/>
            <a:t>সরল</a:t>
          </a:r>
          <a:r>
            <a:rPr lang="en-US" dirty="0" smtClean="0"/>
            <a:t> </a:t>
          </a:r>
          <a:r>
            <a:rPr lang="en-US" dirty="0" err="1" smtClean="0"/>
            <a:t>বাক্য</a:t>
          </a:r>
          <a:r>
            <a:rPr lang="en-US" dirty="0" smtClean="0"/>
            <a:t> </a:t>
          </a:r>
          <a:endParaRPr lang="en-US" dirty="0"/>
        </a:p>
      </dgm:t>
    </dgm:pt>
    <dgm:pt modelId="{E42610D1-80D6-41FC-8BEE-936EC35CA43A}" type="parTrans" cxnId="{A94D0F36-05AB-43CC-B166-951F5C0AA046}">
      <dgm:prSet/>
      <dgm:spPr/>
      <dgm:t>
        <a:bodyPr/>
        <a:lstStyle/>
        <a:p>
          <a:endParaRPr lang="en-US"/>
        </a:p>
      </dgm:t>
    </dgm:pt>
    <dgm:pt modelId="{11F1BA9C-1B5A-40DE-809D-880C099B1FFE}" type="sibTrans" cxnId="{A94D0F36-05AB-43CC-B166-951F5C0AA046}">
      <dgm:prSet/>
      <dgm:spPr/>
      <dgm:t>
        <a:bodyPr/>
        <a:lstStyle/>
        <a:p>
          <a:endParaRPr lang="en-US"/>
        </a:p>
      </dgm:t>
    </dgm:pt>
    <dgm:pt modelId="{C70FB7B5-D4F1-40AE-B82D-EBED92E95CB2}">
      <dgm:prSet phldrT="[Text]"/>
      <dgm:spPr/>
      <dgm:t>
        <a:bodyPr/>
        <a:lstStyle/>
        <a:p>
          <a:r>
            <a:rPr lang="en-US" b="1" dirty="0" err="1" smtClean="0"/>
            <a:t>একটি</a:t>
          </a:r>
          <a:r>
            <a:rPr lang="en-US" b="1" dirty="0" smtClean="0"/>
            <a:t> </a:t>
          </a:r>
          <a:r>
            <a:rPr lang="en-US" b="1" dirty="0" err="1" smtClean="0"/>
            <a:t>সমাপিকা</a:t>
          </a:r>
          <a:r>
            <a:rPr lang="en-US" b="1" dirty="0" smtClean="0"/>
            <a:t> </a:t>
          </a:r>
          <a:r>
            <a:rPr lang="en-US" b="1" dirty="0" err="1" smtClean="0"/>
            <a:t>ক্রিয়া</a:t>
          </a:r>
          <a:r>
            <a:rPr lang="en-US" b="1" dirty="0" smtClean="0"/>
            <a:t> </a:t>
          </a:r>
          <a:endParaRPr lang="en-US" b="1" dirty="0"/>
        </a:p>
      </dgm:t>
    </dgm:pt>
    <dgm:pt modelId="{3F6BB6F4-14C1-4A22-9513-1C01B57F45CF}" type="parTrans" cxnId="{CFDFD4BD-E856-4B7F-A259-95684EB9A14E}">
      <dgm:prSet/>
      <dgm:spPr/>
      <dgm:t>
        <a:bodyPr/>
        <a:lstStyle/>
        <a:p>
          <a:endParaRPr lang="en-US"/>
        </a:p>
      </dgm:t>
    </dgm:pt>
    <dgm:pt modelId="{234EBF86-A40E-4A38-BC16-8205E538BF70}" type="sibTrans" cxnId="{CFDFD4BD-E856-4B7F-A259-95684EB9A14E}">
      <dgm:prSet/>
      <dgm:spPr/>
      <dgm:t>
        <a:bodyPr/>
        <a:lstStyle/>
        <a:p>
          <a:endParaRPr lang="en-US"/>
        </a:p>
      </dgm:t>
    </dgm:pt>
    <dgm:pt modelId="{B473D3E6-2A15-485D-91C4-7709558A15EF}">
      <dgm:prSet phldrT="[Text]"/>
      <dgm:spPr/>
      <dgm:t>
        <a:bodyPr/>
        <a:lstStyle/>
        <a:p>
          <a:r>
            <a:rPr lang="en-US" b="1" dirty="0" err="1" smtClean="0"/>
            <a:t>একটি</a:t>
          </a:r>
          <a:r>
            <a:rPr lang="en-US" b="1" dirty="0" smtClean="0"/>
            <a:t> </a:t>
          </a:r>
          <a:r>
            <a:rPr lang="en-US" b="1" dirty="0" err="1" smtClean="0"/>
            <a:t>উদ্দেশ্য</a:t>
          </a:r>
          <a:r>
            <a:rPr lang="en-US" b="1" dirty="0" smtClean="0"/>
            <a:t> </a:t>
          </a:r>
          <a:endParaRPr lang="en-US" b="1" dirty="0"/>
        </a:p>
      </dgm:t>
    </dgm:pt>
    <dgm:pt modelId="{BD89800F-933D-4D47-B1ED-C3BC1D3834C8}" type="parTrans" cxnId="{435534EF-2999-4AFC-8BD0-3A06B236938A}">
      <dgm:prSet/>
      <dgm:spPr/>
      <dgm:t>
        <a:bodyPr/>
        <a:lstStyle/>
        <a:p>
          <a:endParaRPr lang="en-US"/>
        </a:p>
      </dgm:t>
    </dgm:pt>
    <dgm:pt modelId="{437365F9-CE59-44D8-9D88-A754B6574531}" type="sibTrans" cxnId="{435534EF-2999-4AFC-8BD0-3A06B236938A}">
      <dgm:prSet/>
      <dgm:spPr/>
      <dgm:t>
        <a:bodyPr/>
        <a:lstStyle/>
        <a:p>
          <a:endParaRPr lang="en-US"/>
        </a:p>
      </dgm:t>
    </dgm:pt>
    <dgm:pt modelId="{A5616535-48E4-4A15-A37F-3EDF19C80A16}" type="pres">
      <dgm:prSet presAssocID="{A1139CE3-1488-4594-B004-5542CDACA361}" presName="compositeShape" presStyleCnt="0">
        <dgm:presLayoutVars>
          <dgm:chMax val="7"/>
          <dgm:dir/>
          <dgm:resizeHandles val="exact"/>
        </dgm:presLayoutVars>
      </dgm:prSet>
      <dgm:spPr/>
    </dgm:pt>
    <dgm:pt modelId="{A902968F-726D-4B7E-980D-1E12F999D813}" type="pres">
      <dgm:prSet presAssocID="{9FA2CB17-DC85-4BC3-A5CA-7D29EB9B440B}" presName="circ1" presStyleLbl="vennNode1" presStyleIdx="0" presStyleCnt="3"/>
      <dgm:spPr/>
      <dgm:t>
        <a:bodyPr/>
        <a:lstStyle/>
        <a:p>
          <a:endParaRPr lang="en-US"/>
        </a:p>
      </dgm:t>
    </dgm:pt>
    <dgm:pt modelId="{E4A32F00-3A9A-4B2B-972A-41C4709F0812}" type="pres">
      <dgm:prSet presAssocID="{9FA2CB17-DC85-4BC3-A5CA-7D29EB9B440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A0622C-5DA0-4421-8539-B96CE4765A64}" type="pres">
      <dgm:prSet presAssocID="{C70FB7B5-D4F1-40AE-B82D-EBED92E95CB2}" presName="circ2" presStyleLbl="vennNode1" presStyleIdx="1" presStyleCnt="3"/>
      <dgm:spPr/>
      <dgm:t>
        <a:bodyPr/>
        <a:lstStyle/>
        <a:p>
          <a:endParaRPr lang="en-US"/>
        </a:p>
      </dgm:t>
    </dgm:pt>
    <dgm:pt modelId="{A951F3A3-7487-4ED7-9308-B47825012F00}" type="pres">
      <dgm:prSet presAssocID="{C70FB7B5-D4F1-40AE-B82D-EBED92E95CB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B80818-CF54-4FC1-B6B3-68A828BF95FA}" type="pres">
      <dgm:prSet presAssocID="{B473D3E6-2A15-485D-91C4-7709558A15EF}" presName="circ3" presStyleLbl="vennNode1" presStyleIdx="2" presStyleCnt="3"/>
      <dgm:spPr/>
      <dgm:t>
        <a:bodyPr/>
        <a:lstStyle/>
        <a:p>
          <a:endParaRPr lang="en-US"/>
        </a:p>
      </dgm:t>
    </dgm:pt>
    <dgm:pt modelId="{D4B810B2-B7AF-4363-868A-6485935F2A86}" type="pres">
      <dgm:prSet presAssocID="{B473D3E6-2A15-485D-91C4-7709558A15E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DF04BE-41C0-4DF9-AB01-7FF41CCF0A6E}" type="presOf" srcId="{9FA2CB17-DC85-4BC3-A5CA-7D29EB9B440B}" destId="{E4A32F00-3A9A-4B2B-972A-41C4709F0812}" srcOrd="1" destOrd="0" presId="urn:microsoft.com/office/officeart/2005/8/layout/venn1"/>
    <dgm:cxn modelId="{A94D0F36-05AB-43CC-B166-951F5C0AA046}" srcId="{A1139CE3-1488-4594-B004-5542CDACA361}" destId="{9FA2CB17-DC85-4BC3-A5CA-7D29EB9B440B}" srcOrd="0" destOrd="0" parTransId="{E42610D1-80D6-41FC-8BEE-936EC35CA43A}" sibTransId="{11F1BA9C-1B5A-40DE-809D-880C099B1FFE}"/>
    <dgm:cxn modelId="{C72DA2B3-0761-457F-ABF7-905EACE9DC74}" type="presOf" srcId="{C70FB7B5-D4F1-40AE-B82D-EBED92E95CB2}" destId="{00A0622C-5DA0-4421-8539-B96CE4765A64}" srcOrd="0" destOrd="0" presId="urn:microsoft.com/office/officeart/2005/8/layout/venn1"/>
    <dgm:cxn modelId="{59C8418C-0C19-480D-A9AC-7D68331815C9}" type="presOf" srcId="{9FA2CB17-DC85-4BC3-A5CA-7D29EB9B440B}" destId="{A902968F-726D-4B7E-980D-1E12F999D813}" srcOrd="0" destOrd="0" presId="urn:microsoft.com/office/officeart/2005/8/layout/venn1"/>
    <dgm:cxn modelId="{D3F5B3F8-2CE6-47F9-BE30-F1FF81C33AE7}" type="presOf" srcId="{C70FB7B5-D4F1-40AE-B82D-EBED92E95CB2}" destId="{A951F3A3-7487-4ED7-9308-B47825012F00}" srcOrd="1" destOrd="0" presId="urn:microsoft.com/office/officeart/2005/8/layout/venn1"/>
    <dgm:cxn modelId="{497D1F53-34CD-4199-A283-A07A95187DF8}" type="presOf" srcId="{B473D3E6-2A15-485D-91C4-7709558A15EF}" destId="{EBB80818-CF54-4FC1-B6B3-68A828BF95FA}" srcOrd="0" destOrd="0" presId="urn:microsoft.com/office/officeart/2005/8/layout/venn1"/>
    <dgm:cxn modelId="{B1E5E0E4-B434-4ABE-8160-8CD9CB6020C7}" type="presOf" srcId="{A1139CE3-1488-4594-B004-5542CDACA361}" destId="{A5616535-48E4-4A15-A37F-3EDF19C80A16}" srcOrd="0" destOrd="0" presId="urn:microsoft.com/office/officeart/2005/8/layout/venn1"/>
    <dgm:cxn modelId="{435534EF-2999-4AFC-8BD0-3A06B236938A}" srcId="{A1139CE3-1488-4594-B004-5542CDACA361}" destId="{B473D3E6-2A15-485D-91C4-7709558A15EF}" srcOrd="2" destOrd="0" parTransId="{BD89800F-933D-4D47-B1ED-C3BC1D3834C8}" sibTransId="{437365F9-CE59-44D8-9D88-A754B6574531}"/>
    <dgm:cxn modelId="{4F864EF1-2660-4149-8685-CC679C6CDCFE}" type="presOf" srcId="{B473D3E6-2A15-485D-91C4-7709558A15EF}" destId="{D4B810B2-B7AF-4363-868A-6485935F2A86}" srcOrd="1" destOrd="0" presId="urn:microsoft.com/office/officeart/2005/8/layout/venn1"/>
    <dgm:cxn modelId="{CFDFD4BD-E856-4B7F-A259-95684EB9A14E}" srcId="{A1139CE3-1488-4594-B004-5542CDACA361}" destId="{C70FB7B5-D4F1-40AE-B82D-EBED92E95CB2}" srcOrd="1" destOrd="0" parTransId="{3F6BB6F4-14C1-4A22-9513-1C01B57F45CF}" sibTransId="{234EBF86-A40E-4A38-BC16-8205E538BF70}"/>
    <dgm:cxn modelId="{8C92D73F-18D0-4F12-9DBC-5E9B69E7A1E3}" type="presParOf" srcId="{A5616535-48E4-4A15-A37F-3EDF19C80A16}" destId="{A902968F-726D-4B7E-980D-1E12F999D813}" srcOrd="0" destOrd="0" presId="urn:microsoft.com/office/officeart/2005/8/layout/venn1"/>
    <dgm:cxn modelId="{6AE61DB1-D950-4276-9CE7-91391AFCF793}" type="presParOf" srcId="{A5616535-48E4-4A15-A37F-3EDF19C80A16}" destId="{E4A32F00-3A9A-4B2B-972A-41C4709F0812}" srcOrd="1" destOrd="0" presId="urn:microsoft.com/office/officeart/2005/8/layout/venn1"/>
    <dgm:cxn modelId="{E0440F44-CB78-4F47-899D-866D342AC28A}" type="presParOf" srcId="{A5616535-48E4-4A15-A37F-3EDF19C80A16}" destId="{00A0622C-5DA0-4421-8539-B96CE4765A64}" srcOrd="2" destOrd="0" presId="urn:microsoft.com/office/officeart/2005/8/layout/venn1"/>
    <dgm:cxn modelId="{3026100E-19A2-438E-AE80-A38028080E35}" type="presParOf" srcId="{A5616535-48E4-4A15-A37F-3EDF19C80A16}" destId="{A951F3A3-7487-4ED7-9308-B47825012F00}" srcOrd="3" destOrd="0" presId="urn:microsoft.com/office/officeart/2005/8/layout/venn1"/>
    <dgm:cxn modelId="{3E3AD033-284A-45C1-826B-BD273887CBB7}" type="presParOf" srcId="{A5616535-48E4-4A15-A37F-3EDF19C80A16}" destId="{EBB80818-CF54-4FC1-B6B3-68A828BF95FA}" srcOrd="4" destOrd="0" presId="urn:microsoft.com/office/officeart/2005/8/layout/venn1"/>
    <dgm:cxn modelId="{F60923E2-FEF2-413F-ACBC-F79FA4B1844B}" type="presParOf" srcId="{A5616535-48E4-4A15-A37F-3EDF19C80A16}" destId="{D4B810B2-B7AF-4363-868A-6485935F2A8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818765-D89E-484D-BABF-BD14557A6447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A9EE87-9D16-4D5D-B44C-DF71D28F7AB0}">
      <dgm:prSet/>
      <dgm:spPr/>
      <dgm:t>
        <a:bodyPr/>
        <a:lstStyle/>
        <a:p>
          <a:endParaRPr lang="en-US" dirty="0"/>
        </a:p>
      </dgm:t>
    </dgm:pt>
    <dgm:pt modelId="{448C89CC-63CB-46CF-B111-3904C5767AA0}" type="parTrans" cxnId="{1C2CFB18-5C1D-4315-8A96-1D68F4C7C83A}">
      <dgm:prSet/>
      <dgm:spPr/>
      <dgm:t>
        <a:bodyPr/>
        <a:lstStyle/>
        <a:p>
          <a:endParaRPr lang="en-US"/>
        </a:p>
      </dgm:t>
    </dgm:pt>
    <dgm:pt modelId="{F683FFF7-0837-43BA-97E6-83C409B6DE68}" type="sibTrans" cxnId="{1C2CFB18-5C1D-4315-8A96-1D68F4C7C83A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  <dgm:t>
        <a:bodyPr/>
        <a:lstStyle/>
        <a:p>
          <a:endParaRPr lang="en-US"/>
        </a:p>
      </dgm:t>
    </dgm:pt>
    <dgm:pt modelId="{CF6C0743-728C-4192-821F-2B80EEA8A1D4}">
      <dgm:prSet phldrT="[Text]" phldr="1"/>
      <dgm:spPr/>
      <dgm:t>
        <a:bodyPr/>
        <a:lstStyle/>
        <a:p>
          <a:endParaRPr lang="en-US"/>
        </a:p>
      </dgm:t>
    </dgm:pt>
    <dgm:pt modelId="{88C43FF7-55B3-49BF-9A32-6AA44A05C219}" type="parTrans" cxnId="{A8477227-2CFF-4797-A0AB-E7969962F108}">
      <dgm:prSet/>
      <dgm:spPr/>
      <dgm:t>
        <a:bodyPr/>
        <a:lstStyle/>
        <a:p>
          <a:endParaRPr lang="en-US"/>
        </a:p>
      </dgm:t>
    </dgm:pt>
    <dgm:pt modelId="{0615958A-06CF-4AB7-900A-D8C0829C7298}" type="sibTrans" cxnId="{A8477227-2CFF-4797-A0AB-E7969962F108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</dgm:spPr>
      <dgm:t>
        <a:bodyPr/>
        <a:lstStyle/>
        <a:p>
          <a:endParaRPr lang="en-US"/>
        </a:p>
      </dgm:t>
    </dgm:pt>
    <dgm:pt modelId="{34A61A88-3A92-4DA1-84C3-79BDE21DB2AA}">
      <dgm:prSet phldrT="[Text]" phldr="1"/>
      <dgm:spPr/>
      <dgm:t>
        <a:bodyPr/>
        <a:lstStyle/>
        <a:p>
          <a:endParaRPr lang="en-US"/>
        </a:p>
      </dgm:t>
    </dgm:pt>
    <dgm:pt modelId="{0306D4B1-5783-42FC-90B6-7D5B435C0A9D}" type="parTrans" cxnId="{33141E69-8185-461D-83FF-5763A32A4424}">
      <dgm:prSet/>
      <dgm:spPr/>
      <dgm:t>
        <a:bodyPr/>
        <a:lstStyle/>
        <a:p>
          <a:endParaRPr lang="en-US"/>
        </a:p>
      </dgm:t>
    </dgm:pt>
    <dgm:pt modelId="{25391D38-18CF-45AD-9A99-64768FEA1E39}" type="sibTrans" cxnId="{33141E69-8185-461D-83FF-5763A32A4424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000" r="-55000"/>
          </a:stretch>
        </a:blipFill>
      </dgm:spPr>
      <dgm:t>
        <a:bodyPr/>
        <a:lstStyle/>
        <a:p>
          <a:endParaRPr lang="en-US"/>
        </a:p>
      </dgm:t>
    </dgm:pt>
    <dgm:pt modelId="{2CA43B08-130B-4E09-9931-65B37F9C9541}">
      <dgm:prSet phldrT="[Text]" phldr="1"/>
      <dgm:spPr/>
      <dgm:t>
        <a:bodyPr/>
        <a:lstStyle/>
        <a:p>
          <a:endParaRPr lang="en-US" dirty="0"/>
        </a:p>
      </dgm:t>
    </dgm:pt>
    <dgm:pt modelId="{30B9FA91-4501-4F39-A468-5FBABA886ECA}" type="parTrans" cxnId="{9FB68F01-8083-46DD-9195-339311F50415}">
      <dgm:prSet/>
      <dgm:spPr/>
      <dgm:t>
        <a:bodyPr/>
        <a:lstStyle/>
        <a:p>
          <a:endParaRPr lang="en-US"/>
        </a:p>
      </dgm:t>
    </dgm:pt>
    <dgm:pt modelId="{2C7A9E86-9939-458A-BE4A-FC1078B3C7BF}" type="sibTrans" cxnId="{9FB68F01-8083-46DD-9195-339311F50415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  <dgm:t>
        <a:bodyPr/>
        <a:lstStyle/>
        <a:p>
          <a:endParaRPr lang="en-US"/>
        </a:p>
      </dgm:t>
    </dgm:pt>
    <dgm:pt modelId="{B963E9E8-5F5B-4408-B64A-B30E2B55FC20}" type="pres">
      <dgm:prSet presAssocID="{5B818765-D89E-484D-BABF-BD14557A644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8788A8BA-DAE3-4854-9719-C8A71E1BA617}" type="pres">
      <dgm:prSet presAssocID="{5B818765-D89E-484D-BABF-BD14557A6447}" presName="Name1" presStyleCnt="0"/>
      <dgm:spPr/>
    </dgm:pt>
    <dgm:pt modelId="{2E9952A0-A59C-4ED6-8522-16DC0F9CE6C4}" type="pres">
      <dgm:prSet presAssocID="{F683FFF7-0837-43BA-97E6-83C409B6DE68}" presName="picture_1" presStyleCnt="0"/>
      <dgm:spPr/>
    </dgm:pt>
    <dgm:pt modelId="{938CBB47-DDB0-40FC-9D24-D2EC32A51D57}" type="pres">
      <dgm:prSet presAssocID="{F683FFF7-0837-43BA-97E6-83C409B6DE68}" presName="pictureRepeatNode" presStyleLbl="alignImgPlace1" presStyleIdx="0" presStyleCnt="4" custScaleX="80735" custScaleY="87501" custLinFactNeighborX="-6000" custLinFactNeighborY="-15334"/>
      <dgm:spPr/>
      <dgm:t>
        <a:bodyPr/>
        <a:lstStyle/>
        <a:p>
          <a:endParaRPr lang="en-US"/>
        </a:p>
      </dgm:t>
    </dgm:pt>
    <dgm:pt modelId="{EBE16863-3011-4E23-9C5B-85DF9D4DC3B9}" type="pres">
      <dgm:prSet presAssocID="{02A9EE87-9D16-4D5D-B44C-DF71D28F7AB0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EDBD37-B74A-4E49-BE88-1719A29E50E7}" type="pres">
      <dgm:prSet presAssocID="{0615958A-06CF-4AB7-900A-D8C0829C7298}" presName="picture_2" presStyleCnt="0"/>
      <dgm:spPr/>
    </dgm:pt>
    <dgm:pt modelId="{F9E4123B-3A3F-4AB4-BC6C-042DE3E42D37}" type="pres">
      <dgm:prSet presAssocID="{0615958A-06CF-4AB7-900A-D8C0829C7298}" presName="pictureRepeatNode" presStyleLbl="alignImgPlace1" presStyleIdx="1" presStyleCnt="4" custScaleX="73217" custScaleY="81111"/>
      <dgm:spPr/>
      <dgm:t>
        <a:bodyPr/>
        <a:lstStyle/>
        <a:p>
          <a:endParaRPr lang="en-US"/>
        </a:p>
      </dgm:t>
    </dgm:pt>
    <dgm:pt modelId="{5A25852D-2CCC-48FA-83FB-556E7C8998E0}" type="pres">
      <dgm:prSet presAssocID="{CF6C0743-728C-4192-821F-2B80EEA8A1D4}" presName="line_2" presStyleLbl="parChTrans1D1" presStyleIdx="0" presStyleCnt="3"/>
      <dgm:spPr/>
    </dgm:pt>
    <dgm:pt modelId="{5C49A0E2-76F3-4E12-9D1D-353B55368BF5}" type="pres">
      <dgm:prSet presAssocID="{CF6C0743-728C-4192-821F-2B80EEA8A1D4}" presName="textparent_2" presStyleLbl="node1" presStyleIdx="0" presStyleCnt="0"/>
      <dgm:spPr/>
    </dgm:pt>
    <dgm:pt modelId="{0C2644A2-650A-435D-B3F4-5A7714D478D4}" type="pres">
      <dgm:prSet presAssocID="{CF6C0743-728C-4192-821F-2B80EEA8A1D4}" presName="text_2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15E9AA-7731-41F6-9506-052234F62F23}" type="pres">
      <dgm:prSet presAssocID="{25391D38-18CF-45AD-9A99-64768FEA1E39}" presName="picture_3" presStyleCnt="0"/>
      <dgm:spPr/>
    </dgm:pt>
    <dgm:pt modelId="{ADD5FFD9-70C1-4D35-975D-D46066482619}" type="pres">
      <dgm:prSet presAssocID="{25391D38-18CF-45AD-9A99-64768FEA1E39}" presName="pictureRepeatNode" presStyleLbl="alignImgPlace1" presStyleIdx="2" presStyleCnt="4" custScaleX="72550" custScaleY="66111"/>
      <dgm:spPr/>
      <dgm:t>
        <a:bodyPr/>
        <a:lstStyle/>
        <a:p>
          <a:endParaRPr lang="en-US"/>
        </a:p>
      </dgm:t>
    </dgm:pt>
    <dgm:pt modelId="{C9D5F27A-D878-4C24-A388-1BA88FAE648C}" type="pres">
      <dgm:prSet presAssocID="{34A61A88-3A92-4DA1-84C3-79BDE21DB2AA}" presName="line_3" presStyleLbl="parChTrans1D1" presStyleIdx="1" presStyleCnt="3"/>
      <dgm:spPr/>
    </dgm:pt>
    <dgm:pt modelId="{5902D1C3-2390-4709-9A91-86B3E7D7A622}" type="pres">
      <dgm:prSet presAssocID="{34A61A88-3A92-4DA1-84C3-79BDE21DB2AA}" presName="textparent_3" presStyleLbl="node1" presStyleIdx="0" presStyleCnt="0"/>
      <dgm:spPr/>
    </dgm:pt>
    <dgm:pt modelId="{205CC6A0-DBF4-49CD-A3CF-DD58C94DA54D}" type="pres">
      <dgm:prSet presAssocID="{34A61A88-3A92-4DA1-84C3-79BDE21DB2AA}" presName="text_3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A83BE7-ACCA-4A65-BF9B-0CF480DD667F}" type="pres">
      <dgm:prSet presAssocID="{2C7A9E86-9939-458A-BE4A-FC1078B3C7BF}" presName="picture_4" presStyleCnt="0"/>
      <dgm:spPr/>
    </dgm:pt>
    <dgm:pt modelId="{A06AD564-8597-44DD-9BB3-0315F1F16C20}" type="pres">
      <dgm:prSet presAssocID="{2C7A9E86-9939-458A-BE4A-FC1078B3C7BF}" presName="pictureRepeatNode" presStyleLbl="alignImgPlace1" presStyleIdx="3" presStyleCnt="4" custScaleX="58635" custScaleY="64445" custLinFactNeighborX="-19653" custLinFactNeighborY="2290"/>
      <dgm:spPr/>
      <dgm:t>
        <a:bodyPr/>
        <a:lstStyle/>
        <a:p>
          <a:endParaRPr lang="en-US"/>
        </a:p>
      </dgm:t>
    </dgm:pt>
    <dgm:pt modelId="{4C2F524C-F4F3-4B1C-89EB-F77119ACCA7E}" type="pres">
      <dgm:prSet presAssocID="{2CA43B08-130B-4E09-9931-65B37F9C9541}" presName="line_4" presStyleLbl="parChTrans1D1" presStyleIdx="2" presStyleCnt="3"/>
      <dgm:spPr/>
    </dgm:pt>
    <dgm:pt modelId="{161E0D56-594C-47AA-A13F-CB9F839A0F0F}" type="pres">
      <dgm:prSet presAssocID="{2CA43B08-130B-4E09-9931-65B37F9C9541}" presName="textparent_4" presStyleLbl="node1" presStyleIdx="0" presStyleCnt="0"/>
      <dgm:spPr/>
    </dgm:pt>
    <dgm:pt modelId="{89F57AE1-8A48-4F6F-B0B7-63361B53C137}" type="pres">
      <dgm:prSet presAssocID="{2CA43B08-130B-4E09-9931-65B37F9C9541}" presName="text_4" presStyleLbl="revTx" presStyleIdx="2" presStyleCnt="3" custScaleX="8015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DCE994-2692-4B17-899A-DCB1E9B07B7B}" type="presOf" srcId="{25391D38-18CF-45AD-9A99-64768FEA1E39}" destId="{ADD5FFD9-70C1-4D35-975D-D46066482619}" srcOrd="0" destOrd="0" presId="urn:microsoft.com/office/officeart/2008/layout/CircularPictureCallout"/>
    <dgm:cxn modelId="{B594B642-6B45-4273-9D24-4A7E180BE632}" type="presOf" srcId="{2C7A9E86-9939-458A-BE4A-FC1078B3C7BF}" destId="{A06AD564-8597-44DD-9BB3-0315F1F16C20}" srcOrd="0" destOrd="0" presId="urn:microsoft.com/office/officeart/2008/layout/CircularPictureCallout"/>
    <dgm:cxn modelId="{D1E400A7-708C-4C7E-81CE-68F43FFBB906}" type="presOf" srcId="{CF6C0743-728C-4192-821F-2B80EEA8A1D4}" destId="{0C2644A2-650A-435D-B3F4-5A7714D478D4}" srcOrd="0" destOrd="0" presId="urn:microsoft.com/office/officeart/2008/layout/CircularPictureCallout"/>
    <dgm:cxn modelId="{80D4BE8B-D9B5-4486-BE88-663E7478E33D}" type="presOf" srcId="{02A9EE87-9D16-4D5D-B44C-DF71D28F7AB0}" destId="{EBE16863-3011-4E23-9C5B-85DF9D4DC3B9}" srcOrd="0" destOrd="0" presId="urn:microsoft.com/office/officeart/2008/layout/CircularPictureCallout"/>
    <dgm:cxn modelId="{68D6154B-C3DB-4279-9F12-B09D6E982A78}" type="presOf" srcId="{0615958A-06CF-4AB7-900A-D8C0829C7298}" destId="{F9E4123B-3A3F-4AB4-BC6C-042DE3E42D37}" srcOrd="0" destOrd="0" presId="urn:microsoft.com/office/officeart/2008/layout/CircularPictureCallout"/>
    <dgm:cxn modelId="{F09338FE-35EF-4B90-9775-E75A024BD91B}" type="presOf" srcId="{34A61A88-3A92-4DA1-84C3-79BDE21DB2AA}" destId="{205CC6A0-DBF4-49CD-A3CF-DD58C94DA54D}" srcOrd="0" destOrd="0" presId="urn:microsoft.com/office/officeart/2008/layout/CircularPictureCallout"/>
    <dgm:cxn modelId="{8C7BC154-4433-457F-8E65-5D287E436C41}" type="presOf" srcId="{5B818765-D89E-484D-BABF-BD14557A6447}" destId="{B963E9E8-5F5B-4408-B64A-B30E2B55FC20}" srcOrd="0" destOrd="0" presId="urn:microsoft.com/office/officeart/2008/layout/CircularPictureCallout"/>
    <dgm:cxn modelId="{33141E69-8185-461D-83FF-5763A32A4424}" srcId="{5B818765-D89E-484D-BABF-BD14557A6447}" destId="{34A61A88-3A92-4DA1-84C3-79BDE21DB2AA}" srcOrd="2" destOrd="0" parTransId="{0306D4B1-5783-42FC-90B6-7D5B435C0A9D}" sibTransId="{25391D38-18CF-45AD-9A99-64768FEA1E39}"/>
    <dgm:cxn modelId="{903A3AF0-2570-4DFA-B637-F79F873637AB}" type="presOf" srcId="{2CA43B08-130B-4E09-9931-65B37F9C9541}" destId="{89F57AE1-8A48-4F6F-B0B7-63361B53C137}" srcOrd="0" destOrd="0" presId="urn:microsoft.com/office/officeart/2008/layout/CircularPictureCallout"/>
    <dgm:cxn modelId="{9FB68F01-8083-46DD-9195-339311F50415}" srcId="{5B818765-D89E-484D-BABF-BD14557A6447}" destId="{2CA43B08-130B-4E09-9931-65B37F9C9541}" srcOrd="3" destOrd="0" parTransId="{30B9FA91-4501-4F39-A468-5FBABA886ECA}" sibTransId="{2C7A9E86-9939-458A-BE4A-FC1078B3C7BF}"/>
    <dgm:cxn modelId="{1C2CFB18-5C1D-4315-8A96-1D68F4C7C83A}" srcId="{5B818765-D89E-484D-BABF-BD14557A6447}" destId="{02A9EE87-9D16-4D5D-B44C-DF71D28F7AB0}" srcOrd="0" destOrd="0" parTransId="{448C89CC-63CB-46CF-B111-3904C5767AA0}" sibTransId="{F683FFF7-0837-43BA-97E6-83C409B6DE68}"/>
    <dgm:cxn modelId="{229E1291-553A-400C-BD6C-2669F66D5113}" type="presOf" srcId="{F683FFF7-0837-43BA-97E6-83C409B6DE68}" destId="{938CBB47-DDB0-40FC-9D24-D2EC32A51D57}" srcOrd="0" destOrd="0" presId="urn:microsoft.com/office/officeart/2008/layout/CircularPictureCallout"/>
    <dgm:cxn modelId="{A8477227-2CFF-4797-A0AB-E7969962F108}" srcId="{5B818765-D89E-484D-BABF-BD14557A6447}" destId="{CF6C0743-728C-4192-821F-2B80EEA8A1D4}" srcOrd="1" destOrd="0" parTransId="{88C43FF7-55B3-49BF-9A32-6AA44A05C219}" sibTransId="{0615958A-06CF-4AB7-900A-D8C0829C7298}"/>
    <dgm:cxn modelId="{C8679AB0-E361-41AC-B3A9-6947CE91CC8C}" type="presParOf" srcId="{B963E9E8-5F5B-4408-B64A-B30E2B55FC20}" destId="{8788A8BA-DAE3-4854-9719-C8A71E1BA617}" srcOrd="0" destOrd="0" presId="urn:microsoft.com/office/officeart/2008/layout/CircularPictureCallout"/>
    <dgm:cxn modelId="{992B64E5-D913-4367-8D2D-244A2042037F}" type="presParOf" srcId="{8788A8BA-DAE3-4854-9719-C8A71E1BA617}" destId="{2E9952A0-A59C-4ED6-8522-16DC0F9CE6C4}" srcOrd="0" destOrd="0" presId="urn:microsoft.com/office/officeart/2008/layout/CircularPictureCallout"/>
    <dgm:cxn modelId="{19186944-8A67-4383-89BE-6F845455423C}" type="presParOf" srcId="{2E9952A0-A59C-4ED6-8522-16DC0F9CE6C4}" destId="{938CBB47-DDB0-40FC-9D24-D2EC32A51D57}" srcOrd="0" destOrd="0" presId="urn:microsoft.com/office/officeart/2008/layout/CircularPictureCallout"/>
    <dgm:cxn modelId="{1EF16F96-BE36-430B-8210-6EA2EBE9AA66}" type="presParOf" srcId="{8788A8BA-DAE3-4854-9719-C8A71E1BA617}" destId="{EBE16863-3011-4E23-9C5B-85DF9D4DC3B9}" srcOrd="1" destOrd="0" presId="urn:microsoft.com/office/officeart/2008/layout/CircularPictureCallout"/>
    <dgm:cxn modelId="{9F6B9CF3-69D2-48A0-A1F2-56116B834B30}" type="presParOf" srcId="{8788A8BA-DAE3-4854-9719-C8A71E1BA617}" destId="{A9EDBD37-B74A-4E49-BE88-1719A29E50E7}" srcOrd="2" destOrd="0" presId="urn:microsoft.com/office/officeart/2008/layout/CircularPictureCallout"/>
    <dgm:cxn modelId="{92DFF335-6AC2-43B0-93B9-DD84404CE019}" type="presParOf" srcId="{A9EDBD37-B74A-4E49-BE88-1719A29E50E7}" destId="{F9E4123B-3A3F-4AB4-BC6C-042DE3E42D37}" srcOrd="0" destOrd="0" presId="urn:microsoft.com/office/officeart/2008/layout/CircularPictureCallout"/>
    <dgm:cxn modelId="{A46522DB-3E00-4FEA-BFBA-325BF9AF20B9}" type="presParOf" srcId="{8788A8BA-DAE3-4854-9719-C8A71E1BA617}" destId="{5A25852D-2CCC-48FA-83FB-556E7C8998E0}" srcOrd="3" destOrd="0" presId="urn:microsoft.com/office/officeart/2008/layout/CircularPictureCallout"/>
    <dgm:cxn modelId="{FB37DDA3-38E3-4492-98ED-038D6D705913}" type="presParOf" srcId="{8788A8BA-DAE3-4854-9719-C8A71E1BA617}" destId="{5C49A0E2-76F3-4E12-9D1D-353B55368BF5}" srcOrd="4" destOrd="0" presId="urn:microsoft.com/office/officeart/2008/layout/CircularPictureCallout"/>
    <dgm:cxn modelId="{4F1CB44C-FAFB-4833-A3AC-1DC6D4D80F35}" type="presParOf" srcId="{5C49A0E2-76F3-4E12-9D1D-353B55368BF5}" destId="{0C2644A2-650A-435D-B3F4-5A7714D478D4}" srcOrd="0" destOrd="0" presId="urn:microsoft.com/office/officeart/2008/layout/CircularPictureCallout"/>
    <dgm:cxn modelId="{7AD0B331-7F3C-4D4D-B261-71F78EC5789B}" type="presParOf" srcId="{8788A8BA-DAE3-4854-9719-C8A71E1BA617}" destId="{4015E9AA-7731-41F6-9506-052234F62F23}" srcOrd="5" destOrd="0" presId="urn:microsoft.com/office/officeart/2008/layout/CircularPictureCallout"/>
    <dgm:cxn modelId="{B17E5F37-0E93-46CF-96D3-409A0B702484}" type="presParOf" srcId="{4015E9AA-7731-41F6-9506-052234F62F23}" destId="{ADD5FFD9-70C1-4D35-975D-D46066482619}" srcOrd="0" destOrd="0" presId="urn:microsoft.com/office/officeart/2008/layout/CircularPictureCallout"/>
    <dgm:cxn modelId="{895EE9D7-64D5-463F-9FF1-9BB3984FC358}" type="presParOf" srcId="{8788A8BA-DAE3-4854-9719-C8A71E1BA617}" destId="{C9D5F27A-D878-4C24-A388-1BA88FAE648C}" srcOrd="6" destOrd="0" presId="urn:microsoft.com/office/officeart/2008/layout/CircularPictureCallout"/>
    <dgm:cxn modelId="{1A659E78-CA60-4AA9-AB74-59E72976D3AE}" type="presParOf" srcId="{8788A8BA-DAE3-4854-9719-C8A71E1BA617}" destId="{5902D1C3-2390-4709-9A91-86B3E7D7A622}" srcOrd="7" destOrd="0" presId="urn:microsoft.com/office/officeart/2008/layout/CircularPictureCallout"/>
    <dgm:cxn modelId="{0FED5259-7FD5-4A2E-85EA-11D91AE9C8E3}" type="presParOf" srcId="{5902D1C3-2390-4709-9A91-86B3E7D7A622}" destId="{205CC6A0-DBF4-49CD-A3CF-DD58C94DA54D}" srcOrd="0" destOrd="0" presId="urn:microsoft.com/office/officeart/2008/layout/CircularPictureCallout"/>
    <dgm:cxn modelId="{543684AE-C233-4DC8-B601-B293D6B869B2}" type="presParOf" srcId="{8788A8BA-DAE3-4854-9719-C8A71E1BA617}" destId="{C9A83BE7-ACCA-4A65-BF9B-0CF480DD667F}" srcOrd="8" destOrd="0" presId="urn:microsoft.com/office/officeart/2008/layout/CircularPictureCallout"/>
    <dgm:cxn modelId="{4A89C868-8F40-45DA-91AA-4D37FD6EFC5B}" type="presParOf" srcId="{C9A83BE7-ACCA-4A65-BF9B-0CF480DD667F}" destId="{A06AD564-8597-44DD-9BB3-0315F1F16C20}" srcOrd="0" destOrd="0" presId="urn:microsoft.com/office/officeart/2008/layout/CircularPictureCallout"/>
    <dgm:cxn modelId="{50114C8C-B9B4-4481-A6F0-D36314C4DBE4}" type="presParOf" srcId="{8788A8BA-DAE3-4854-9719-C8A71E1BA617}" destId="{4C2F524C-F4F3-4B1C-89EB-F77119ACCA7E}" srcOrd="9" destOrd="0" presId="urn:microsoft.com/office/officeart/2008/layout/CircularPictureCallout"/>
    <dgm:cxn modelId="{1B1C043D-3E56-4800-85ED-6CE7E1E2C5C3}" type="presParOf" srcId="{8788A8BA-DAE3-4854-9719-C8A71E1BA617}" destId="{161E0D56-594C-47AA-A13F-CB9F839A0F0F}" srcOrd="10" destOrd="0" presId="urn:microsoft.com/office/officeart/2008/layout/CircularPictureCallout"/>
    <dgm:cxn modelId="{91F4FCC9-6FAC-4B10-936A-C43E16EC59DA}" type="presParOf" srcId="{161E0D56-594C-47AA-A13F-CB9F839A0F0F}" destId="{89F57AE1-8A48-4F6F-B0B7-63361B53C137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846F786-490F-4332-8356-468ECCC8BF5E}" type="doc">
      <dgm:prSet loTypeId="urn:microsoft.com/office/officeart/2005/8/layout/cycle4" loCatId="matri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6D0DE72-BE9A-4007-8270-A96B7735D91C}">
      <dgm:prSet phldrT="[Text]"/>
      <dgm:spPr/>
      <dgm:t>
        <a:bodyPr/>
        <a:lstStyle/>
        <a:p>
          <a:r>
            <a:rPr lang="en-US" dirty="0" err="1" smtClean="0"/>
            <a:t>যিনি</a:t>
          </a:r>
          <a:r>
            <a:rPr lang="en-US" dirty="0" smtClean="0"/>
            <a:t> </a:t>
          </a:r>
          <a:r>
            <a:rPr lang="en-US" dirty="0" err="1" smtClean="0"/>
            <a:t>পরের</a:t>
          </a:r>
          <a:r>
            <a:rPr lang="en-US" dirty="0" smtClean="0"/>
            <a:t> </a:t>
          </a:r>
          <a:r>
            <a:rPr lang="en-US" dirty="0" err="1" smtClean="0"/>
            <a:t>উপকার</a:t>
          </a:r>
          <a:r>
            <a:rPr lang="en-US" dirty="0" smtClean="0"/>
            <a:t>  </a:t>
          </a:r>
          <a:r>
            <a:rPr lang="en-US" dirty="0" err="1" smtClean="0"/>
            <a:t>করেন</a:t>
          </a:r>
          <a:r>
            <a:rPr lang="en-US" dirty="0" smtClean="0"/>
            <a:t>  </a:t>
          </a:r>
          <a:endParaRPr lang="en-US" dirty="0"/>
        </a:p>
      </dgm:t>
    </dgm:pt>
    <dgm:pt modelId="{ECD19B40-C853-4DCE-A3FF-44B657ED65A5}" type="parTrans" cxnId="{5AEEB5B3-86AF-4B0D-ABAE-1488FD728491}">
      <dgm:prSet/>
      <dgm:spPr/>
      <dgm:t>
        <a:bodyPr/>
        <a:lstStyle/>
        <a:p>
          <a:endParaRPr lang="en-US"/>
        </a:p>
      </dgm:t>
    </dgm:pt>
    <dgm:pt modelId="{C8D43F7E-CB94-4DB9-BF85-724FDD19CAD0}" type="sibTrans" cxnId="{5AEEB5B3-86AF-4B0D-ABAE-1488FD728491}">
      <dgm:prSet/>
      <dgm:spPr/>
      <dgm:t>
        <a:bodyPr/>
        <a:lstStyle/>
        <a:p>
          <a:endParaRPr lang="en-US"/>
        </a:p>
      </dgm:t>
    </dgm:pt>
    <dgm:pt modelId="{C8AC9E26-6A93-4C2E-9540-B357D7CB7024}">
      <dgm:prSet phldrT="[Text]" custT="1"/>
      <dgm:spPr/>
      <dgm:t>
        <a:bodyPr/>
        <a:lstStyle/>
        <a:p>
          <a:r>
            <a:rPr lang="en-US" sz="2400" b="1" dirty="0" err="1" smtClean="0"/>
            <a:t>একটি</a:t>
          </a:r>
          <a:r>
            <a:rPr lang="en-US" sz="2400" b="1" dirty="0" smtClean="0"/>
            <a:t> </a:t>
          </a:r>
          <a:r>
            <a:rPr lang="en-US" sz="2400" b="1" dirty="0" err="1" smtClean="0"/>
            <a:t>প্রধান</a:t>
          </a:r>
          <a:r>
            <a:rPr lang="en-US" sz="2400" b="1" dirty="0" smtClean="0"/>
            <a:t> </a:t>
          </a:r>
          <a:r>
            <a:rPr lang="en-US" sz="2400" b="1" dirty="0" err="1" smtClean="0"/>
            <a:t>খণ্ডবাক্য</a:t>
          </a:r>
          <a:r>
            <a:rPr lang="en-US" sz="2400" b="1" dirty="0" smtClean="0"/>
            <a:t> </a:t>
          </a:r>
          <a:endParaRPr lang="en-US" sz="2400" b="1" dirty="0"/>
        </a:p>
      </dgm:t>
    </dgm:pt>
    <dgm:pt modelId="{5309FF35-6EDC-481C-9610-E04026F17C4A}" type="parTrans" cxnId="{8735AA2F-C153-45B4-832B-77E682138DF5}">
      <dgm:prSet/>
      <dgm:spPr/>
      <dgm:t>
        <a:bodyPr/>
        <a:lstStyle/>
        <a:p>
          <a:endParaRPr lang="en-US"/>
        </a:p>
      </dgm:t>
    </dgm:pt>
    <dgm:pt modelId="{CCE4F411-906E-4715-BDD2-79A4BCB54682}" type="sibTrans" cxnId="{8735AA2F-C153-45B4-832B-77E682138DF5}">
      <dgm:prSet/>
      <dgm:spPr/>
      <dgm:t>
        <a:bodyPr/>
        <a:lstStyle/>
        <a:p>
          <a:endParaRPr lang="en-US"/>
        </a:p>
      </dgm:t>
    </dgm:pt>
    <dgm:pt modelId="{A99F6C57-DE4B-474B-B69A-3AE9098278E2}">
      <dgm:prSet phldrT="[Text]"/>
      <dgm:spPr/>
      <dgm:t>
        <a:bodyPr/>
        <a:lstStyle/>
        <a:p>
          <a:r>
            <a:rPr lang="en-US" dirty="0" err="1" smtClean="0"/>
            <a:t>তাকে</a:t>
          </a:r>
          <a:r>
            <a:rPr lang="en-US" dirty="0" smtClean="0"/>
            <a:t> </a:t>
          </a:r>
          <a:r>
            <a:rPr lang="en-US" dirty="0" err="1" smtClean="0"/>
            <a:t>সবাই</a:t>
          </a:r>
          <a:r>
            <a:rPr lang="en-US" dirty="0" smtClean="0"/>
            <a:t> </a:t>
          </a:r>
          <a:r>
            <a:rPr lang="en-US" dirty="0" err="1" smtClean="0"/>
            <a:t>শ্রদ্ধা</a:t>
          </a:r>
          <a:r>
            <a:rPr lang="en-US" dirty="0" smtClean="0"/>
            <a:t> </a:t>
          </a:r>
          <a:r>
            <a:rPr lang="en-US" dirty="0" err="1" smtClean="0"/>
            <a:t>করে</a:t>
          </a:r>
          <a:r>
            <a:rPr lang="en-US" dirty="0" smtClean="0"/>
            <a:t> </a:t>
          </a:r>
          <a:r>
            <a:rPr lang="en-US" dirty="0" err="1" smtClean="0"/>
            <a:t>থাকেন</a:t>
          </a:r>
          <a:r>
            <a:rPr lang="en-US" dirty="0" smtClean="0"/>
            <a:t> </a:t>
          </a:r>
          <a:endParaRPr lang="en-US" dirty="0"/>
        </a:p>
      </dgm:t>
    </dgm:pt>
    <dgm:pt modelId="{DD04D0BC-8F8F-415C-835B-F45467CBD233}" type="parTrans" cxnId="{B6036920-CF67-40C5-A47F-A12781A0F56B}">
      <dgm:prSet/>
      <dgm:spPr/>
      <dgm:t>
        <a:bodyPr/>
        <a:lstStyle/>
        <a:p>
          <a:endParaRPr lang="en-US"/>
        </a:p>
      </dgm:t>
    </dgm:pt>
    <dgm:pt modelId="{A8D4DAB3-102E-45A3-B05A-A2A2CC0477DB}" type="sibTrans" cxnId="{B6036920-CF67-40C5-A47F-A12781A0F56B}">
      <dgm:prSet/>
      <dgm:spPr/>
      <dgm:t>
        <a:bodyPr/>
        <a:lstStyle/>
        <a:p>
          <a:endParaRPr lang="en-US"/>
        </a:p>
      </dgm:t>
    </dgm:pt>
    <dgm:pt modelId="{B6BE46EA-584C-4E7F-97F8-2A210E1D561A}">
      <dgm:prSet phldrT="[Text]" custT="1"/>
      <dgm:spPr/>
      <dgm:t>
        <a:bodyPr/>
        <a:lstStyle/>
        <a:p>
          <a:r>
            <a:rPr lang="en-US" sz="2400" b="1" dirty="0" err="1" smtClean="0"/>
            <a:t>একটি</a:t>
          </a:r>
          <a:r>
            <a:rPr lang="en-US" sz="2400" b="1" dirty="0" smtClean="0"/>
            <a:t> </a:t>
          </a:r>
          <a:r>
            <a:rPr lang="en-US" sz="2400" b="1" dirty="0" err="1" smtClean="0"/>
            <a:t>আশ্রিত</a:t>
          </a:r>
          <a:r>
            <a:rPr lang="en-US" sz="2400" b="1" dirty="0" smtClean="0"/>
            <a:t>  </a:t>
          </a:r>
          <a:r>
            <a:rPr lang="en-US" sz="2400" b="1" dirty="0" err="1" smtClean="0"/>
            <a:t>বাক্য</a:t>
          </a:r>
          <a:r>
            <a:rPr lang="en-US" sz="2400" b="1" dirty="0" smtClean="0"/>
            <a:t> </a:t>
          </a:r>
          <a:endParaRPr lang="en-US" sz="2400" b="1" dirty="0"/>
        </a:p>
      </dgm:t>
    </dgm:pt>
    <dgm:pt modelId="{DE72C1B1-4C83-4DAF-B282-9EB9C14E7BCF}" type="parTrans" cxnId="{E292BAEF-2EAB-4193-8216-79F8F551AAD8}">
      <dgm:prSet/>
      <dgm:spPr/>
      <dgm:t>
        <a:bodyPr/>
        <a:lstStyle/>
        <a:p>
          <a:endParaRPr lang="en-US"/>
        </a:p>
      </dgm:t>
    </dgm:pt>
    <dgm:pt modelId="{5ABB3B5B-E5B1-4F73-9E02-4B316844CD1C}" type="sibTrans" cxnId="{E292BAEF-2EAB-4193-8216-79F8F551AAD8}">
      <dgm:prSet/>
      <dgm:spPr/>
      <dgm:t>
        <a:bodyPr/>
        <a:lstStyle/>
        <a:p>
          <a:endParaRPr lang="en-US"/>
        </a:p>
      </dgm:t>
    </dgm:pt>
    <dgm:pt modelId="{536D498C-BD5F-42D0-9133-734892EFDC7F}">
      <dgm:prSet phldrT="[Text]"/>
      <dgm:spPr/>
      <dgm:t>
        <a:bodyPr/>
        <a:lstStyle/>
        <a:p>
          <a:r>
            <a:rPr lang="en-US" dirty="0" err="1" smtClean="0"/>
            <a:t>প্রধান</a:t>
          </a:r>
          <a:r>
            <a:rPr lang="en-US" dirty="0" smtClean="0"/>
            <a:t> </a:t>
          </a:r>
          <a:r>
            <a:rPr lang="en-US" dirty="0" err="1" smtClean="0"/>
            <a:t>খণ্ডবাক্য</a:t>
          </a:r>
          <a:r>
            <a:rPr lang="en-US" dirty="0" smtClean="0"/>
            <a:t> </a:t>
          </a:r>
          <a:endParaRPr lang="en-US" dirty="0"/>
        </a:p>
      </dgm:t>
    </dgm:pt>
    <dgm:pt modelId="{5937478E-7867-4499-A6B8-E25584E36670}" type="parTrans" cxnId="{BB62180A-AFF7-418D-9140-987CCE67A139}">
      <dgm:prSet/>
      <dgm:spPr/>
      <dgm:t>
        <a:bodyPr/>
        <a:lstStyle/>
        <a:p>
          <a:endParaRPr lang="en-US"/>
        </a:p>
      </dgm:t>
    </dgm:pt>
    <dgm:pt modelId="{0062FD32-A297-4B5C-922E-C61EB73F0B0F}" type="sibTrans" cxnId="{BB62180A-AFF7-418D-9140-987CCE67A139}">
      <dgm:prSet/>
      <dgm:spPr/>
      <dgm:t>
        <a:bodyPr/>
        <a:lstStyle/>
        <a:p>
          <a:endParaRPr lang="en-US"/>
        </a:p>
      </dgm:t>
    </dgm:pt>
    <dgm:pt modelId="{3BD66A3C-0CDB-45BB-A4E4-8A92623CE28B}">
      <dgm:prSet phldrT="[Text]" custT="1"/>
      <dgm:spPr/>
      <dgm:t>
        <a:bodyPr/>
        <a:lstStyle/>
        <a:p>
          <a:r>
            <a:rPr lang="en-US" sz="2400" b="1" dirty="0" err="1" smtClean="0"/>
            <a:t>মিশ্র</a:t>
          </a:r>
          <a:r>
            <a:rPr lang="en-US" sz="2400" b="1" dirty="0" smtClean="0"/>
            <a:t> </a:t>
          </a:r>
          <a:r>
            <a:rPr lang="en-US" sz="2400" b="1" dirty="0" err="1" smtClean="0"/>
            <a:t>বাক্য</a:t>
          </a:r>
          <a:r>
            <a:rPr lang="en-US" sz="2400" b="1" dirty="0" smtClean="0"/>
            <a:t> </a:t>
          </a:r>
          <a:endParaRPr lang="en-US" sz="2400" b="1" dirty="0"/>
        </a:p>
      </dgm:t>
    </dgm:pt>
    <dgm:pt modelId="{E532BA6F-A0EB-46D8-9939-DE08A7B329D8}" type="parTrans" cxnId="{DF208109-6D6B-4D58-941C-649EF674F3BF}">
      <dgm:prSet/>
      <dgm:spPr/>
      <dgm:t>
        <a:bodyPr/>
        <a:lstStyle/>
        <a:p>
          <a:endParaRPr lang="en-US"/>
        </a:p>
      </dgm:t>
    </dgm:pt>
    <dgm:pt modelId="{24A0F1C4-0095-445C-BF88-60E28EF17E83}" type="sibTrans" cxnId="{DF208109-6D6B-4D58-941C-649EF674F3BF}">
      <dgm:prSet/>
      <dgm:spPr/>
      <dgm:t>
        <a:bodyPr/>
        <a:lstStyle/>
        <a:p>
          <a:endParaRPr lang="en-US"/>
        </a:p>
      </dgm:t>
    </dgm:pt>
    <dgm:pt modelId="{CF300558-5BC7-4CDD-B4F4-C29034C44727}">
      <dgm:prSet phldrT="[Text]"/>
      <dgm:spPr/>
      <dgm:t>
        <a:bodyPr/>
        <a:lstStyle/>
        <a:p>
          <a:r>
            <a:rPr lang="en-US" dirty="0" err="1" smtClean="0"/>
            <a:t>আশ্রিত</a:t>
          </a:r>
          <a:r>
            <a:rPr lang="en-US" dirty="0" smtClean="0"/>
            <a:t> </a:t>
          </a:r>
          <a:r>
            <a:rPr lang="en-US" dirty="0" err="1" smtClean="0"/>
            <a:t>বাক্য</a:t>
          </a:r>
          <a:r>
            <a:rPr lang="en-US" dirty="0" smtClean="0"/>
            <a:t> </a:t>
          </a:r>
          <a:endParaRPr lang="en-US" dirty="0"/>
        </a:p>
      </dgm:t>
    </dgm:pt>
    <dgm:pt modelId="{B2B47F14-A9C9-4BAF-853B-D8C649A62F11}" type="parTrans" cxnId="{C4F8185F-A7C7-476A-9905-0DF2254A98CB}">
      <dgm:prSet/>
      <dgm:spPr/>
      <dgm:t>
        <a:bodyPr/>
        <a:lstStyle/>
        <a:p>
          <a:endParaRPr lang="en-US"/>
        </a:p>
      </dgm:t>
    </dgm:pt>
    <dgm:pt modelId="{3F94FE4B-2FC9-459D-9DC6-52C341F5D19B}" type="sibTrans" cxnId="{C4F8185F-A7C7-476A-9905-0DF2254A98CB}">
      <dgm:prSet/>
      <dgm:spPr/>
      <dgm:t>
        <a:bodyPr/>
        <a:lstStyle/>
        <a:p>
          <a:endParaRPr lang="en-US"/>
        </a:p>
      </dgm:t>
    </dgm:pt>
    <dgm:pt modelId="{A9F2CA51-08AF-4D93-84DD-937A444BF186}">
      <dgm:prSet phldrT="[Text]" custT="1"/>
      <dgm:spPr/>
      <dgm:t>
        <a:bodyPr/>
        <a:lstStyle/>
        <a:p>
          <a:r>
            <a:rPr lang="en-US" sz="2400" b="1" dirty="0" smtClean="0"/>
            <a:t> </a:t>
          </a:r>
          <a:r>
            <a:rPr lang="en-US" sz="2400" b="1" dirty="0" err="1" smtClean="0"/>
            <a:t>জটিল</a:t>
          </a:r>
          <a:r>
            <a:rPr lang="en-US" sz="2400" b="1" dirty="0" smtClean="0"/>
            <a:t>  </a:t>
          </a:r>
          <a:r>
            <a:rPr lang="en-US" sz="2400" b="1" dirty="0" err="1" smtClean="0"/>
            <a:t>বাক্য</a:t>
          </a:r>
          <a:r>
            <a:rPr lang="en-US" sz="2400" b="1" dirty="0" smtClean="0"/>
            <a:t>  </a:t>
          </a:r>
          <a:r>
            <a:rPr lang="en-US" sz="2400" b="1" dirty="0" err="1" smtClean="0"/>
            <a:t>বা</a:t>
          </a:r>
          <a:r>
            <a:rPr lang="en-US" sz="2400" b="1" dirty="0" smtClean="0"/>
            <a:t> </a:t>
          </a:r>
          <a:endParaRPr lang="en-US" sz="2400" b="1" dirty="0"/>
        </a:p>
      </dgm:t>
    </dgm:pt>
    <dgm:pt modelId="{7D58833B-8E4D-42D0-BF24-4DA9C5CA9EF7}" type="parTrans" cxnId="{3943190D-D340-4802-A196-01179CE2A316}">
      <dgm:prSet/>
      <dgm:spPr/>
      <dgm:t>
        <a:bodyPr/>
        <a:lstStyle/>
        <a:p>
          <a:endParaRPr lang="en-US"/>
        </a:p>
      </dgm:t>
    </dgm:pt>
    <dgm:pt modelId="{EA70D21C-F2C3-44C6-85D1-9AA4E7E2DD53}" type="sibTrans" cxnId="{3943190D-D340-4802-A196-01179CE2A316}">
      <dgm:prSet/>
      <dgm:spPr/>
      <dgm:t>
        <a:bodyPr/>
        <a:lstStyle/>
        <a:p>
          <a:endParaRPr lang="en-US"/>
        </a:p>
      </dgm:t>
    </dgm:pt>
    <dgm:pt modelId="{B262A219-2BA0-454D-AA2B-E3FC338484BA}" type="pres">
      <dgm:prSet presAssocID="{F846F786-490F-4332-8356-468ECCC8BF5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A57829-9650-4876-B29D-3789DDC90B62}" type="pres">
      <dgm:prSet presAssocID="{F846F786-490F-4332-8356-468ECCC8BF5E}" presName="children" presStyleCnt="0"/>
      <dgm:spPr/>
    </dgm:pt>
    <dgm:pt modelId="{A10F4B46-EC9B-4E0C-AE1F-1218DD712091}" type="pres">
      <dgm:prSet presAssocID="{F846F786-490F-4332-8356-468ECCC8BF5E}" presName="child1group" presStyleCnt="0"/>
      <dgm:spPr/>
    </dgm:pt>
    <dgm:pt modelId="{5041CA16-ED15-4EDD-BFF7-8BB31EB6F9AE}" type="pres">
      <dgm:prSet presAssocID="{F846F786-490F-4332-8356-468ECCC8BF5E}" presName="child1" presStyleLbl="bgAcc1" presStyleIdx="0" presStyleCnt="4" custScaleY="72670"/>
      <dgm:spPr/>
      <dgm:t>
        <a:bodyPr/>
        <a:lstStyle/>
        <a:p>
          <a:endParaRPr lang="en-US"/>
        </a:p>
      </dgm:t>
    </dgm:pt>
    <dgm:pt modelId="{885779BB-8087-4D73-9426-4505285142F0}" type="pres">
      <dgm:prSet presAssocID="{F846F786-490F-4332-8356-468ECCC8BF5E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D45DA6-D5C9-42BA-9498-64A3A2610E8F}" type="pres">
      <dgm:prSet presAssocID="{F846F786-490F-4332-8356-468ECCC8BF5E}" presName="child2group" presStyleCnt="0"/>
      <dgm:spPr/>
    </dgm:pt>
    <dgm:pt modelId="{B9B83682-29A4-47A1-96C9-B4CAA8F13C9A}" type="pres">
      <dgm:prSet presAssocID="{F846F786-490F-4332-8356-468ECCC8BF5E}" presName="child2" presStyleLbl="bgAcc1" presStyleIdx="1" presStyleCnt="4" custScaleY="66726"/>
      <dgm:spPr/>
      <dgm:t>
        <a:bodyPr/>
        <a:lstStyle/>
        <a:p>
          <a:endParaRPr lang="en-US"/>
        </a:p>
      </dgm:t>
    </dgm:pt>
    <dgm:pt modelId="{045196BA-E259-492D-BE4C-A2951F0B96E3}" type="pres">
      <dgm:prSet presAssocID="{F846F786-490F-4332-8356-468ECCC8BF5E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C2F34A-7203-4CB5-B466-075BEA55291B}" type="pres">
      <dgm:prSet presAssocID="{F846F786-490F-4332-8356-468ECCC8BF5E}" presName="child3group" presStyleCnt="0"/>
      <dgm:spPr/>
    </dgm:pt>
    <dgm:pt modelId="{40AD387F-813A-4977-AA22-F54B40F313F3}" type="pres">
      <dgm:prSet presAssocID="{F846F786-490F-4332-8356-468ECCC8BF5E}" presName="child3" presStyleLbl="bgAcc1" presStyleIdx="2" presStyleCnt="4" custScaleY="72893" custLinFactNeighborX="22141" custLinFactNeighborY="-2198"/>
      <dgm:spPr/>
      <dgm:t>
        <a:bodyPr/>
        <a:lstStyle/>
        <a:p>
          <a:endParaRPr lang="en-US"/>
        </a:p>
      </dgm:t>
    </dgm:pt>
    <dgm:pt modelId="{8BE5EFB1-74BE-4BC7-8FDC-CE8FEC3D300B}" type="pres">
      <dgm:prSet presAssocID="{F846F786-490F-4332-8356-468ECCC8BF5E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352DD8-7AA8-4ECE-BA91-E5A2CCC2FBA2}" type="pres">
      <dgm:prSet presAssocID="{F846F786-490F-4332-8356-468ECCC8BF5E}" presName="child4group" presStyleCnt="0"/>
      <dgm:spPr/>
    </dgm:pt>
    <dgm:pt modelId="{A27520EB-6469-4295-B2B1-31A70D5CACD4}" type="pres">
      <dgm:prSet presAssocID="{F846F786-490F-4332-8356-468ECCC8BF5E}" presName="child4" presStyleLbl="bgAcc1" presStyleIdx="3" presStyleCnt="4" custScaleY="77945" custLinFactNeighborX="-10912" custLinFactNeighborY="-12451"/>
      <dgm:spPr/>
      <dgm:t>
        <a:bodyPr/>
        <a:lstStyle/>
        <a:p>
          <a:endParaRPr lang="en-US"/>
        </a:p>
      </dgm:t>
    </dgm:pt>
    <dgm:pt modelId="{83BB0DED-107A-4E0E-9DC4-AA490B4982AA}" type="pres">
      <dgm:prSet presAssocID="{F846F786-490F-4332-8356-468ECCC8BF5E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C89CDE-E69D-4337-A6F0-F69F7143B6E7}" type="pres">
      <dgm:prSet presAssocID="{F846F786-490F-4332-8356-468ECCC8BF5E}" presName="childPlaceholder" presStyleCnt="0"/>
      <dgm:spPr/>
    </dgm:pt>
    <dgm:pt modelId="{F72FA9D9-2AF5-437D-952F-C9EFE04C6902}" type="pres">
      <dgm:prSet presAssocID="{F846F786-490F-4332-8356-468ECCC8BF5E}" presName="circle" presStyleCnt="0"/>
      <dgm:spPr/>
    </dgm:pt>
    <dgm:pt modelId="{7F4948D9-E0D2-48F3-BF77-893D2AF6CFAB}" type="pres">
      <dgm:prSet presAssocID="{F846F786-490F-4332-8356-468ECCC8BF5E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C4C3F2-1AC2-4594-AB7A-33A7AEC22700}" type="pres">
      <dgm:prSet presAssocID="{F846F786-490F-4332-8356-468ECCC8BF5E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CEEE63-EADB-4D3D-8A79-FD121AF9FD23}" type="pres">
      <dgm:prSet presAssocID="{F846F786-490F-4332-8356-468ECCC8BF5E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006FFF-EAB8-434F-B846-E58CFD317E22}" type="pres">
      <dgm:prSet presAssocID="{F846F786-490F-4332-8356-468ECCC8BF5E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703C60-5A24-4C4B-A4B7-5C347EC9466B}" type="pres">
      <dgm:prSet presAssocID="{F846F786-490F-4332-8356-468ECCC8BF5E}" presName="quadrantPlaceholder" presStyleCnt="0"/>
      <dgm:spPr/>
    </dgm:pt>
    <dgm:pt modelId="{6FE6FAD0-1AAC-4731-85DB-640D85E45A91}" type="pres">
      <dgm:prSet presAssocID="{F846F786-490F-4332-8356-468ECCC8BF5E}" presName="center1" presStyleLbl="fgShp" presStyleIdx="0" presStyleCnt="2"/>
      <dgm:spPr/>
    </dgm:pt>
    <dgm:pt modelId="{E8748041-48C4-4696-AD97-0345F11BC84C}" type="pres">
      <dgm:prSet presAssocID="{F846F786-490F-4332-8356-468ECCC8BF5E}" presName="center2" presStyleLbl="fgShp" presStyleIdx="1" presStyleCnt="2"/>
      <dgm:spPr/>
    </dgm:pt>
  </dgm:ptLst>
  <dgm:cxnLst>
    <dgm:cxn modelId="{B6036920-CF67-40C5-A47F-A12781A0F56B}" srcId="{F846F786-490F-4332-8356-468ECCC8BF5E}" destId="{A99F6C57-DE4B-474B-B69A-3AE9098278E2}" srcOrd="1" destOrd="0" parTransId="{DD04D0BC-8F8F-415C-835B-F45467CBD233}" sibTransId="{A8D4DAB3-102E-45A3-B05A-A2A2CC0477DB}"/>
    <dgm:cxn modelId="{0FEAAAF6-2AD8-4275-B13C-D7619E32FE24}" type="presOf" srcId="{CF300558-5BC7-4CDD-B4F4-C29034C44727}" destId="{4B006FFF-EAB8-434F-B846-E58CFD317E22}" srcOrd="0" destOrd="0" presId="urn:microsoft.com/office/officeart/2005/8/layout/cycle4"/>
    <dgm:cxn modelId="{4CD86057-7649-4D68-934F-8536D8AAA121}" type="presOf" srcId="{A9F2CA51-08AF-4D93-84DD-937A444BF186}" destId="{83BB0DED-107A-4E0E-9DC4-AA490B4982AA}" srcOrd="1" destOrd="0" presId="urn:microsoft.com/office/officeart/2005/8/layout/cycle4"/>
    <dgm:cxn modelId="{8735AA2F-C153-45B4-832B-77E682138DF5}" srcId="{D6D0DE72-BE9A-4007-8270-A96B7735D91C}" destId="{C8AC9E26-6A93-4C2E-9540-B357D7CB7024}" srcOrd="0" destOrd="0" parTransId="{5309FF35-6EDC-481C-9610-E04026F17C4A}" sibTransId="{CCE4F411-906E-4715-BDD2-79A4BCB54682}"/>
    <dgm:cxn modelId="{486C62D8-DB68-4DBF-8508-722404916C7B}" type="presOf" srcId="{3BD66A3C-0CDB-45BB-A4E4-8A92623CE28B}" destId="{40AD387F-813A-4977-AA22-F54B40F313F3}" srcOrd="0" destOrd="0" presId="urn:microsoft.com/office/officeart/2005/8/layout/cycle4"/>
    <dgm:cxn modelId="{17B5144B-A7DC-4AB7-BEC7-600197FAD427}" type="presOf" srcId="{C8AC9E26-6A93-4C2E-9540-B357D7CB7024}" destId="{885779BB-8087-4D73-9426-4505285142F0}" srcOrd="1" destOrd="0" presId="urn:microsoft.com/office/officeart/2005/8/layout/cycle4"/>
    <dgm:cxn modelId="{F07BC954-A964-4F7A-B545-E87CDF487D8E}" type="presOf" srcId="{A9F2CA51-08AF-4D93-84DD-937A444BF186}" destId="{A27520EB-6469-4295-B2B1-31A70D5CACD4}" srcOrd="0" destOrd="0" presId="urn:microsoft.com/office/officeart/2005/8/layout/cycle4"/>
    <dgm:cxn modelId="{5256B72D-4F5D-4521-BFCF-9A1BA2F94F71}" type="presOf" srcId="{D6D0DE72-BE9A-4007-8270-A96B7735D91C}" destId="{7F4948D9-E0D2-48F3-BF77-893D2AF6CFAB}" srcOrd="0" destOrd="0" presId="urn:microsoft.com/office/officeart/2005/8/layout/cycle4"/>
    <dgm:cxn modelId="{3943190D-D340-4802-A196-01179CE2A316}" srcId="{CF300558-5BC7-4CDD-B4F4-C29034C44727}" destId="{A9F2CA51-08AF-4D93-84DD-937A444BF186}" srcOrd="0" destOrd="0" parTransId="{7D58833B-8E4D-42D0-BF24-4DA9C5CA9EF7}" sibTransId="{EA70D21C-F2C3-44C6-85D1-9AA4E7E2DD53}"/>
    <dgm:cxn modelId="{9D81ADDC-912B-4E17-B36C-1E88A97B406B}" type="presOf" srcId="{F846F786-490F-4332-8356-468ECCC8BF5E}" destId="{B262A219-2BA0-454D-AA2B-E3FC338484BA}" srcOrd="0" destOrd="0" presId="urn:microsoft.com/office/officeart/2005/8/layout/cycle4"/>
    <dgm:cxn modelId="{5AEEB5B3-86AF-4B0D-ABAE-1488FD728491}" srcId="{F846F786-490F-4332-8356-468ECCC8BF5E}" destId="{D6D0DE72-BE9A-4007-8270-A96B7735D91C}" srcOrd="0" destOrd="0" parTransId="{ECD19B40-C853-4DCE-A3FF-44B657ED65A5}" sibTransId="{C8D43F7E-CB94-4DB9-BF85-724FDD19CAD0}"/>
    <dgm:cxn modelId="{72DD30CE-6B53-455D-86B4-7FFC255D4CE2}" type="presOf" srcId="{3BD66A3C-0CDB-45BB-A4E4-8A92623CE28B}" destId="{8BE5EFB1-74BE-4BC7-8FDC-CE8FEC3D300B}" srcOrd="1" destOrd="0" presId="urn:microsoft.com/office/officeart/2005/8/layout/cycle4"/>
    <dgm:cxn modelId="{E292BAEF-2EAB-4193-8216-79F8F551AAD8}" srcId="{A99F6C57-DE4B-474B-B69A-3AE9098278E2}" destId="{B6BE46EA-584C-4E7F-97F8-2A210E1D561A}" srcOrd="0" destOrd="0" parTransId="{DE72C1B1-4C83-4DAF-B282-9EB9C14E7BCF}" sibTransId="{5ABB3B5B-E5B1-4F73-9E02-4B316844CD1C}"/>
    <dgm:cxn modelId="{82E12C49-2449-4A31-893F-30F6AD966A22}" type="presOf" srcId="{B6BE46EA-584C-4E7F-97F8-2A210E1D561A}" destId="{B9B83682-29A4-47A1-96C9-B4CAA8F13C9A}" srcOrd="0" destOrd="0" presId="urn:microsoft.com/office/officeart/2005/8/layout/cycle4"/>
    <dgm:cxn modelId="{B98148B5-9E09-470A-8737-E644B81B7EE6}" type="presOf" srcId="{C8AC9E26-6A93-4C2E-9540-B357D7CB7024}" destId="{5041CA16-ED15-4EDD-BFF7-8BB31EB6F9AE}" srcOrd="0" destOrd="0" presId="urn:microsoft.com/office/officeart/2005/8/layout/cycle4"/>
    <dgm:cxn modelId="{BB62180A-AFF7-418D-9140-987CCE67A139}" srcId="{F846F786-490F-4332-8356-468ECCC8BF5E}" destId="{536D498C-BD5F-42D0-9133-734892EFDC7F}" srcOrd="2" destOrd="0" parTransId="{5937478E-7867-4499-A6B8-E25584E36670}" sibTransId="{0062FD32-A297-4B5C-922E-C61EB73F0B0F}"/>
    <dgm:cxn modelId="{C4F8185F-A7C7-476A-9905-0DF2254A98CB}" srcId="{F846F786-490F-4332-8356-468ECCC8BF5E}" destId="{CF300558-5BC7-4CDD-B4F4-C29034C44727}" srcOrd="3" destOrd="0" parTransId="{B2B47F14-A9C9-4BAF-853B-D8C649A62F11}" sibTransId="{3F94FE4B-2FC9-459D-9DC6-52C341F5D19B}"/>
    <dgm:cxn modelId="{1401E578-9331-4687-B9C9-A7C559D6DE08}" type="presOf" srcId="{536D498C-BD5F-42D0-9133-734892EFDC7F}" destId="{7ACEEE63-EADB-4D3D-8A79-FD121AF9FD23}" srcOrd="0" destOrd="0" presId="urn:microsoft.com/office/officeart/2005/8/layout/cycle4"/>
    <dgm:cxn modelId="{A407FF41-26BB-4578-8E23-94E8023F1B60}" type="presOf" srcId="{A99F6C57-DE4B-474B-B69A-3AE9098278E2}" destId="{54C4C3F2-1AC2-4594-AB7A-33A7AEC22700}" srcOrd="0" destOrd="0" presId="urn:microsoft.com/office/officeart/2005/8/layout/cycle4"/>
    <dgm:cxn modelId="{DF208109-6D6B-4D58-941C-649EF674F3BF}" srcId="{536D498C-BD5F-42D0-9133-734892EFDC7F}" destId="{3BD66A3C-0CDB-45BB-A4E4-8A92623CE28B}" srcOrd="0" destOrd="0" parTransId="{E532BA6F-A0EB-46D8-9939-DE08A7B329D8}" sibTransId="{24A0F1C4-0095-445C-BF88-60E28EF17E83}"/>
    <dgm:cxn modelId="{C4C50CCD-9DAC-4AC0-90ED-E26058F92B50}" type="presOf" srcId="{B6BE46EA-584C-4E7F-97F8-2A210E1D561A}" destId="{045196BA-E259-492D-BE4C-A2951F0B96E3}" srcOrd="1" destOrd="0" presId="urn:microsoft.com/office/officeart/2005/8/layout/cycle4"/>
    <dgm:cxn modelId="{950452FA-FB8F-4DC6-8C68-4341B5250F0D}" type="presParOf" srcId="{B262A219-2BA0-454D-AA2B-E3FC338484BA}" destId="{7BA57829-9650-4876-B29D-3789DDC90B62}" srcOrd="0" destOrd="0" presId="urn:microsoft.com/office/officeart/2005/8/layout/cycle4"/>
    <dgm:cxn modelId="{92B70BE7-F85C-4F0F-A6F2-A918F093D7E4}" type="presParOf" srcId="{7BA57829-9650-4876-B29D-3789DDC90B62}" destId="{A10F4B46-EC9B-4E0C-AE1F-1218DD712091}" srcOrd="0" destOrd="0" presId="urn:microsoft.com/office/officeart/2005/8/layout/cycle4"/>
    <dgm:cxn modelId="{3EFD171E-294D-4318-B089-BE048D0F2B18}" type="presParOf" srcId="{A10F4B46-EC9B-4E0C-AE1F-1218DD712091}" destId="{5041CA16-ED15-4EDD-BFF7-8BB31EB6F9AE}" srcOrd="0" destOrd="0" presId="urn:microsoft.com/office/officeart/2005/8/layout/cycle4"/>
    <dgm:cxn modelId="{01A2AC1D-1A27-42AF-AF90-C33D54B5AB9F}" type="presParOf" srcId="{A10F4B46-EC9B-4E0C-AE1F-1218DD712091}" destId="{885779BB-8087-4D73-9426-4505285142F0}" srcOrd="1" destOrd="0" presId="urn:microsoft.com/office/officeart/2005/8/layout/cycle4"/>
    <dgm:cxn modelId="{B03E96C2-B69E-47EC-A574-1A45FE00C8DE}" type="presParOf" srcId="{7BA57829-9650-4876-B29D-3789DDC90B62}" destId="{C7D45DA6-D5C9-42BA-9498-64A3A2610E8F}" srcOrd="1" destOrd="0" presId="urn:microsoft.com/office/officeart/2005/8/layout/cycle4"/>
    <dgm:cxn modelId="{F60689BE-CFAF-4B46-9F75-C792D44D8608}" type="presParOf" srcId="{C7D45DA6-D5C9-42BA-9498-64A3A2610E8F}" destId="{B9B83682-29A4-47A1-96C9-B4CAA8F13C9A}" srcOrd="0" destOrd="0" presId="urn:microsoft.com/office/officeart/2005/8/layout/cycle4"/>
    <dgm:cxn modelId="{4EA4CED2-09AD-4EDC-9845-C0D24DB437F2}" type="presParOf" srcId="{C7D45DA6-D5C9-42BA-9498-64A3A2610E8F}" destId="{045196BA-E259-492D-BE4C-A2951F0B96E3}" srcOrd="1" destOrd="0" presId="urn:microsoft.com/office/officeart/2005/8/layout/cycle4"/>
    <dgm:cxn modelId="{8091D54B-273D-45B7-8D09-4F508FF18BFA}" type="presParOf" srcId="{7BA57829-9650-4876-B29D-3789DDC90B62}" destId="{A6C2F34A-7203-4CB5-B466-075BEA55291B}" srcOrd="2" destOrd="0" presId="urn:microsoft.com/office/officeart/2005/8/layout/cycle4"/>
    <dgm:cxn modelId="{129E0FE2-71A2-4314-8DE3-E48591981AF3}" type="presParOf" srcId="{A6C2F34A-7203-4CB5-B466-075BEA55291B}" destId="{40AD387F-813A-4977-AA22-F54B40F313F3}" srcOrd="0" destOrd="0" presId="urn:microsoft.com/office/officeart/2005/8/layout/cycle4"/>
    <dgm:cxn modelId="{A40F5322-98F3-4EC0-82B5-BB0F84264ED9}" type="presParOf" srcId="{A6C2F34A-7203-4CB5-B466-075BEA55291B}" destId="{8BE5EFB1-74BE-4BC7-8FDC-CE8FEC3D300B}" srcOrd="1" destOrd="0" presId="urn:microsoft.com/office/officeart/2005/8/layout/cycle4"/>
    <dgm:cxn modelId="{3FEB117D-2F24-440E-ADC0-9C9A02C5FDEE}" type="presParOf" srcId="{7BA57829-9650-4876-B29D-3789DDC90B62}" destId="{C6352DD8-7AA8-4ECE-BA91-E5A2CCC2FBA2}" srcOrd="3" destOrd="0" presId="urn:microsoft.com/office/officeart/2005/8/layout/cycle4"/>
    <dgm:cxn modelId="{C7622569-7974-425A-A349-8A0A3E94BA98}" type="presParOf" srcId="{C6352DD8-7AA8-4ECE-BA91-E5A2CCC2FBA2}" destId="{A27520EB-6469-4295-B2B1-31A70D5CACD4}" srcOrd="0" destOrd="0" presId="urn:microsoft.com/office/officeart/2005/8/layout/cycle4"/>
    <dgm:cxn modelId="{869DB83F-4538-47D9-AC48-B2592EFE4FF2}" type="presParOf" srcId="{C6352DD8-7AA8-4ECE-BA91-E5A2CCC2FBA2}" destId="{83BB0DED-107A-4E0E-9DC4-AA490B4982AA}" srcOrd="1" destOrd="0" presId="urn:microsoft.com/office/officeart/2005/8/layout/cycle4"/>
    <dgm:cxn modelId="{5886A0C3-E035-4D8C-A14A-7BA589615BEB}" type="presParOf" srcId="{7BA57829-9650-4876-B29D-3789DDC90B62}" destId="{8EC89CDE-E69D-4337-A6F0-F69F7143B6E7}" srcOrd="4" destOrd="0" presId="urn:microsoft.com/office/officeart/2005/8/layout/cycle4"/>
    <dgm:cxn modelId="{02728A27-67FF-4B45-ACD9-F5709DE35D13}" type="presParOf" srcId="{B262A219-2BA0-454D-AA2B-E3FC338484BA}" destId="{F72FA9D9-2AF5-437D-952F-C9EFE04C6902}" srcOrd="1" destOrd="0" presId="urn:microsoft.com/office/officeart/2005/8/layout/cycle4"/>
    <dgm:cxn modelId="{F293271B-A9D8-453D-A17E-EC9582A14376}" type="presParOf" srcId="{F72FA9D9-2AF5-437D-952F-C9EFE04C6902}" destId="{7F4948D9-E0D2-48F3-BF77-893D2AF6CFAB}" srcOrd="0" destOrd="0" presId="urn:microsoft.com/office/officeart/2005/8/layout/cycle4"/>
    <dgm:cxn modelId="{5C9B4491-441D-4A41-8A2F-681C2AA09EC4}" type="presParOf" srcId="{F72FA9D9-2AF5-437D-952F-C9EFE04C6902}" destId="{54C4C3F2-1AC2-4594-AB7A-33A7AEC22700}" srcOrd="1" destOrd="0" presId="urn:microsoft.com/office/officeart/2005/8/layout/cycle4"/>
    <dgm:cxn modelId="{038A13F3-6F17-4F0B-AF5B-CE0B9820E121}" type="presParOf" srcId="{F72FA9D9-2AF5-437D-952F-C9EFE04C6902}" destId="{7ACEEE63-EADB-4D3D-8A79-FD121AF9FD23}" srcOrd="2" destOrd="0" presId="urn:microsoft.com/office/officeart/2005/8/layout/cycle4"/>
    <dgm:cxn modelId="{2EF138B2-1FF2-4803-9885-9CFDDFD17FEC}" type="presParOf" srcId="{F72FA9D9-2AF5-437D-952F-C9EFE04C6902}" destId="{4B006FFF-EAB8-434F-B846-E58CFD317E22}" srcOrd="3" destOrd="0" presId="urn:microsoft.com/office/officeart/2005/8/layout/cycle4"/>
    <dgm:cxn modelId="{83F5F231-4A3A-4E1B-917A-F5364153DE35}" type="presParOf" srcId="{F72FA9D9-2AF5-437D-952F-C9EFE04C6902}" destId="{4C703C60-5A24-4C4B-A4B7-5C347EC9466B}" srcOrd="4" destOrd="0" presId="urn:microsoft.com/office/officeart/2005/8/layout/cycle4"/>
    <dgm:cxn modelId="{391EE12C-30AC-49EF-BB32-68D83207068B}" type="presParOf" srcId="{B262A219-2BA0-454D-AA2B-E3FC338484BA}" destId="{6FE6FAD0-1AAC-4731-85DB-640D85E45A91}" srcOrd="2" destOrd="0" presId="urn:microsoft.com/office/officeart/2005/8/layout/cycle4"/>
    <dgm:cxn modelId="{589BE0FC-376C-45D0-A415-A97383AB09DB}" type="presParOf" srcId="{B262A219-2BA0-454D-AA2B-E3FC338484BA}" destId="{E8748041-48C4-4696-AD97-0345F11BC84C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E314DDD-18A3-4034-B510-E53F908A447A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F5D51A-8547-4067-B486-A00A67AF883A}">
      <dgm:prSet phldrT="[Text]" phldr="1"/>
      <dgm:spPr/>
      <dgm:t>
        <a:bodyPr/>
        <a:lstStyle/>
        <a:p>
          <a:endParaRPr lang="en-US"/>
        </a:p>
      </dgm:t>
    </dgm:pt>
    <dgm:pt modelId="{1A142C0F-28C7-4430-9833-A851B7D2C504}" type="parTrans" cxnId="{FA96E9BD-3FED-4BCD-992C-62F6DBBC1DAD}">
      <dgm:prSet/>
      <dgm:spPr/>
      <dgm:t>
        <a:bodyPr/>
        <a:lstStyle/>
        <a:p>
          <a:endParaRPr lang="en-US"/>
        </a:p>
      </dgm:t>
    </dgm:pt>
    <dgm:pt modelId="{6C639CFA-D9C1-4BBB-B03F-370AC8C9A7B7}" type="sibTrans" cxnId="{FA96E9BD-3FED-4BCD-992C-62F6DBBC1DAD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  <dgm:t>
        <a:bodyPr/>
        <a:lstStyle/>
        <a:p>
          <a:endParaRPr lang="en-US"/>
        </a:p>
      </dgm:t>
    </dgm:pt>
    <dgm:pt modelId="{824CB311-BC6F-4846-9931-73243FE63945}">
      <dgm:prSet phldrT="[Text]" custT="1"/>
      <dgm:spPr/>
      <dgm:t>
        <a:bodyPr/>
        <a:lstStyle/>
        <a:p>
          <a:r>
            <a:rPr lang="en-US" sz="2400" b="1" dirty="0" err="1" smtClean="0"/>
            <a:t>যে</a:t>
          </a:r>
          <a:r>
            <a:rPr lang="en-US" sz="2400" b="1" dirty="0" smtClean="0"/>
            <a:t> </a:t>
          </a:r>
          <a:r>
            <a:rPr lang="en-US" sz="2400" b="1" dirty="0" err="1" smtClean="0"/>
            <a:t>ভিক্ষা</a:t>
          </a:r>
          <a:r>
            <a:rPr lang="en-US" sz="2400" b="1" dirty="0" smtClean="0"/>
            <a:t> </a:t>
          </a:r>
          <a:r>
            <a:rPr lang="en-US" sz="2400" b="1" dirty="0" err="1" smtClean="0"/>
            <a:t>চায়</a:t>
          </a:r>
          <a:r>
            <a:rPr lang="en-US" sz="2400" b="1" dirty="0" smtClean="0"/>
            <a:t> ,</a:t>
          </a:r>
          <a:r>
            <a:rPr lang="en-US" sz="2400" b="1" dirty="0" err="1" smtClean="0"/>
            <a:t>তাকে</a:t>
          </a:r>
          <a:r>
            <a:rPr lang="en-US" sz="2400" b="1" dirty="0" smtClean="0"/>
            <a:t> </a:t>
          </a:r>
          <a:r>
            <a:rPr lang="en-US" sz="2400" b="1" dirty="0" err="1" smtClean="0"/>
            <a:t>দান</a:t>
          </a:r>
          <a:r>
            <a:rPr lang="en-US" sz="2400" b="1" dirty="0" smtClean="0"/>
            <a:t> </a:t>
          </a:r>
          <a:r>
            <a:rPr lang="en-US" sz="2400" b="1" dirty="0" err="1" smtClean="0"/>
            <a:t>কর</a:t>
          </a:r>
          <a:r>
            <a:rPr lang="en-US" sz="2400" b="1" dirty="0" smtClean="0"/>
            <a:t> </a:t>
          </a:r>
          <a:endParaRPr lang="en-US" sz="2400" b="1" dirty="0"/>
        </a:p>
      </dgm:t>
    </dgm:pt>
    <dgm:pt modelId="{C1483088-4863-47BD-9929-F82AB53F6D38}" type="parTrans" cxnId="{7218DA73-3AAC-4A7E-994C-FBBA5D0ECB25}">
      <dgm:prSet/>
      <dgm:spPr/>
      <dgm:t>
        <a:bodyPr/>
        <a:lstStyle/>
        <a:p>
          <a:endParaRPr lang="en-US"/>
        </a:p>
      </dgm:t>
    </dgm:pt>
    <dgm:pt modelId="{33B814CC-D0F9-422D-B883-E7F48E812815}" type="sibTrans" cxnId="{7218DA73-3AAC-4A7E-994C-FBBA5D0ECB25}">
      <dgm:prSet/>
      <dgm:spPr/>
      <dgm:t>
        <a:bodyPr/>
        <a:lstStyle/>
        <a:p>
          <a:endParaRPr lang="en-US"/>
        </a:p>
      </dgm:t>
    </dgm:pt>
    <dgm:pt modelId="{5DF02A77-08D3-4BF1-AB0E-AC4F9F166305}">
      <dgm:prSet phldrT="[Text]" custT="1"/>
      <dgm:spPr/>
      <dgm:t>
        <a:bodyPr/>
        <a:lstStyle/>
        <a:p>
          <a:r>
            <a:rPr lang="en-US" sz="2400" b="1" dirty="0" err="1" smtClean="0"/>
            <a:t>যখন</a:t>
          </a:r>
          <a:r>
            <a:rPr lang="en-US" sz="2400" b="1" dirty="0" smtClean="0"/>
            <a:t> </a:t>
          </a:r>
          <a:r>
            <a:rPr lang="en-US" sz="2400" b="1" dirty="0" err="1" smtClean="0"/>
            <a:t>মেঘ</a:t>
          </a:r>
          <a:r>
            <a:rPr lang="en-US" sz="2400" b="1" dirty="0" smtClean="0"/>
            <a:t> </a:t>
          </a:r>
          <a:r>
            <a:rPr lang="en-US" sz="2400" b="1" dirty="0" err="1" smtClean="0"/>
            <a:t>করে,তখন</a:t>
          </a:r>
          <a:r>
            <a:rPr lang="en-US" sz="2400" b="1" dirty="0" smtClean="0"/>
            <a:t> </a:t>
          </a:r>
          <a:r>
            <a:rPr lang="en-US" sz="2400" b="1" dirty="0" err="1" smtClean="0"/>
            <a:t>বৃষ্টি</a:t>
          </a:r>
          <a:r>
            <a:rPr lang="en-US" sz="2400" b="1" dirty="0" smtClean="0"/>
            <a:t> </a:t>
          </a:r>
          <a:r>
            <a:rPr lang="en-US" sz="2400" b="1" dirty="0" err="1" smtClean="0"/>
            <a:t>হয়</a:t>
          </a:r>
          <a:r>
            <a:rPr lang="en-US" sz="2400" b="1" dirty="0" smtClean="0"/>
            <a:t>  ।</a:t>
          </a:r>
          <a:endParaRPr lang="en-US" sz="2400" b="1" dirty="0"/>
        </a:p>
      </dgm:t>
    </dgm:pt>
    <dgm:pt modelId="{6056617A-7657-4DF4-B624-9E62ED5686F8}" type="parTrans" cxnId="{7E563F93-6667-401E-86CF-21E8856E4F77}">
      <dgm:prSet/>
      <dgm:spPr/>
      <dgm:t>
        <a:bodyPr/>
        <a:lstStyle/>
        <a:p>
          <a:endParaRPr lang="en-US"/>
        </a:p>
      </dgm:t>
    </dgm:pt>
    <dgm:pt modelId="{477811A8-8C6D-4B81-B53D-D77D747DCBEE}" type="sibTrans" cxnId="{7E563F93-6667-401E-86CF-21E8856E4F77}">
      <dgm:prSet/>
      <dgm:spPr/>
      <dgm:t>
        <a:bodyPr/>
        <a:lstStyle/>
        <a:p>
          <a:endParaRPr lang="en-US"/>
        </a:p>
      </dgm:t>
    </dgm:pt>
    <dgm:pt modelId="{561F9227-1126-4570-80EC-69AA5ADE6AA6}">
      <dgm:prSet phldrT="[Text]" custT="1"/>
      <dgm:spPr/>
      <dgm:t>
        <a:bodyPr/>
        <a:lstStyle/>
        <a:p>
          <a:r>
            <a:rPr lang="en-US" sz="2400" b="1" dirty="0" err="1" smtClean="0"/>
            <a:t>যার</a:t>
          </a:r>
          <a:r>
            <a:rPr lang="en-US" sz="2400" b="1" dirty="0" smtClean="0"/>
            <a:t> </a:t>
          </a:r>
          <a:r>
            <a:rPr lang="en-US" sz="2400" b="1" dirty="0" err="1" smtClean="0"/>
            <a:t>গুণ</a:t>
          </a:r>
          <a:r>
            <a:rPr lang="en-US" sz="2400" b="1" dirty="0" smtClean="0"/>
            <a:t> </a:t>
          </a:r>
          <a:r>
            <a:rPr lang="en-US" sz="2400" b="1" dirty="0" err="1" smtClean="0"/>
            <a:t>আছে,সে</a:t>
          </a:r>
          <a:r>
            <a:rPr lang="en-US" sz="2400" b="1" dirty="0" smtClean="0"/>
            <a:t> </a:t>
          </a:r>
          <a:r>
            <a:rPr lang="en-US" sz="2400" b="1" dirty="0" err="1" smtClean="0"/>
            <a:t>বিনয়ী</a:t>
          </a:r>
          <a:r>
            <a:rPr lang="en-US" sz="2400" b="1" dirty="0" smtClean="0"/>
            <a:t> </a:t>
          </a:r>
          <a:r>
            <a:rPr lang="en-US" sz="2400" b="1" dirty="0" err="1" smtClean="0"/>
            <a:t>হয়</a:t>
          </a:r>
          <a:r>
            <a:rPr lang="en-US" sz="2400" b="1" dirty="0" smtClean="0"/>
            <a:t> </a:t>
          </a:r>
          <a:endParaRPr lang="en-US" sz="2400" b="1" dirty="0"/>
        </a:p>
      </dgm:t>
    </dgm:pt>
    <dgm:pt modelId="{4EAA2325-FFB6-4736-8B2C-B54CA4E88A8A}" type="sibTrans" cxnId="{C519E3D4-6136-46E2-B715-9429229E5AFC}">
      <dgm:prSet/>
      <dgm:spPr/>
      <dgm:t>
        <a:bodyPr/>
        <a:lstStyle/>
        <a:p>
          <a:endParaRPr lang="en-US"/>
        </a:p>
      </dgm:t>
    </dgm:pt>
    <dgm:pt modelId="{4D416B3F-C374-4AD3-AB26-46972A07837A}" type="parTrans" cxnId="{C519E3D4-6136-46E2-B715-9429229E5AFC}">
      <dgm:prSet/>
      <dgm:spPr/>
      <dgm:t>
        <a:bodyPr/>
        <a:lstStyle/>
        <a:p>
          <a:endParaRPr lang="en-US"/>
        </a:p>
      </dgm:t>
    </dgm:pt>
    <dgm:pt modelId="{22F57A45-374A-4388-8C6A-1FB61D1BA49F}" type="pres">
      <dgm:prSet presAssocID="{EE314DDD-18A3-4034-B510-E53F908A447A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F655B5DC-DEE1-45B6-A292-5671059E40ED}" type="pres">
      <dgm:prSet presAssocID="{6C639CFA-D9C1-4BBB-B03F-370AC8C9A7B7}" presName="picture_1" presStyleLbl="bgImgPlace1" presStyleIdx="0" presStyleCnt="1" custScaleX="107509" custScaleY="63731" custLinFactNeighborX="-32180" custLinFactNeighborY="-7809"/>
      <dgm:spPr/>
      <dgm:t>
        <a:bodyPr/>
        <a:lstStyle/>
        <a:p>
          <a:endParaRPr lang="en-US"/>
        </a:p>
      </dgm:t>
    </dgm:pt>
    <dgm:pt modelId="{81EDF2A5-2157-4338-9630-AC428745F48E}" type="pres">
      <dgm:prSet presAssocID="{6BF5D51A-8547-4067-B486-A00A67AF883A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A308C1-3C37-4B98-8EB8-DD1F292FCC2E}" type="pres">
      <dgm:prSet presAssocID="{EE314DDD-18A3-4034-B510-E53F908A447A}" presName="linV" presStyleCnt="0"/>
      <dgm:spPr/>
    </dgm:pt>
    <dgm:pt modelId="{C1897C36-AA54-4195-ACDC-B518F13AFB55}" type="pres">
      <dgm:prSet presAssocID="{824CB311-BC6F-4846-9931-73243FE63945}" presName="pair" presStyleCnt="0"/>
      <dgm:spPr/>
    </dgm:pt>
    <dgm:pt modelId="{F6A0B9FE-B04A-4444-ACF5-25704394E0B8}" type="pres">
      <dgm:prSet presAssocID="{824CB311-BC6F-4846-9931-73243FE63945}" presName="spaceH" presStyleLbl="node1" presStyleIdx="0" presStyleCnt="0"/>
      <dgm:spPr/>
    </dgm:pt>
    <dgm:pt modelId="{54EB602F-31C2-4B7F-A14C-3D648EF0BBFE}" type="pres">
      <dgm:prSet presAssocID="{824CB311-BC6F-4846-9931-73243FE63945}" presName="desPictures" presStyleLbl="alignImgPlace1" presStyleIdx="0" presStyleCnt="3" custLinFactNeighborX="1814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E9804EC8-3FBF-49CD-B35B-8EA99EC45DC9}" type="pres">
      <dgm:prSet presAssocID="{824CB311-BC6F-4846-9931-73243FE63945}" presName="desTextWrapper" presStyleCnt="0"/>
      <dgm:spPr/>
    </dgm:pt>
    <dgm:pt modelId="{EF3EA0F4-8173-4A47-A0EF-695282B839AA}" type="pres">
      <dgm:prSet presAssocID="{824CB311-BC6F-4846-9931-73243FE63945}" presName="desText" presStyleLbl="revTx" presStyleIdx="0" presStyleCnt="3" custScaleX="301089" custLinFactNeighborX="86070" custLinFactNeighborY="165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AEBB9-DAE1-4165-A923-A5C38823BF07}" type="pres">
      <dgm:prSet presAssocID="{33B814CC-D0F9-422D-B883-E7F48E812815}" presName="spaceV" presStyleCnt="0"/>
      <dgm:spPr/>
    </dgm:pt>
    <dgm:pt modelId="{74F48B55-BE12-4D3C-8076-F5ABE9B4F27F}" type="pres">
      <dgm:prSet presAssocID="{5DF02A77-08D3-4BF1-AB0E-AC4F9F166305}" presName="pair" presStyleCnt="0"/>
      <dgm:spPr/>
    </dgm:pt>
    <dgm:pt modelId="{D7092B43-4F25-42CD-B7EF-B3DEEB06B543}" type="pres">
      <dgm:prSet presAssocID="{5DF02A77-08D3-4BF1-AB0E-AC4F9F166305}" presName="spaceH" presStyleLbl="node1" presStyleIdx="0" presStyleCnt="0"/>
      <dgm:spPr/>
    </dgm:pt>
    <dgm:pt modelId="{13874DC2-74F9-4534-AC7F-9B4700ABB834}" type="pres">
      <dgm:prSet presAssocID="{5DF02A77-08D3-4BF1-AB0E-AC4F9F166305}" presName="desPictures" presStyleLbl="alignImgPlace1" presStyleIdx="1" presStyleCnt="3" custLinFactNeighborX="24829" custLinFactNeighborY="95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</dgm:spPr>
    </dgm:pt>
    <dgm:pt modelId="{C748D8DE-8F8D-4A40-892C-F2888A20673E}" type="pres">
      <dgm:prSet presAssocID="{5DF02A77-08D3-4BF1-AB0E-AC4F9F166305}" presName="desTextWrapper" presStyleCnt="0"/>
      <dgm:spPr/>
    </dgm:pt>
    <dgm:pt modelId="{5C6E5174-32E1-45B5-8631-EB53F8802F35}" type="pres">
      <dgm:prSet presAssocID="{5DF02A77-08D3-4BF1-AB0E-AC4F9F166305}" presName="desText" presStyleLbl="revTx" presStyleIdx="1" presStyleCnt="3" custScaleX="288921" custScaleY="65033" custLinFactNeighborX="77294" custLinFactNeighborY="110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4054BF-BB26-4271-B309-D248B21B56AC}" type="pres">
      <dgm:prSet presAssocID="{477811A8-8C6D-4B81-B53D-D77D747DCBEE}" presName="spaceV" presStyleCnt="0"/>
      <dgm:spPr/>
    </dgm:pt>
    <dgm:pt modelId="{533371FC-EB44-4D7E-8223-7975CC72E8E1}" type="pres">
      <dgm:prSet presAssocID="{561F9227-1126-4570-80EC-69AA5ADE6AA6}" presName="pair" presStyleCnt="0"/>
      <dgm:spPr/>
    </dgm:pt>
    <dgm:pt modelId="{0A3D9A0B-E1F4-4A3E-9F0D-C3217EE484B6}" type="pres">
      <dgm:prSet presAssocID="{561F9227-1126-4570-80EC-69AA5ADE6AA6}" presName="spaceH" presStyleLbl="node1" presStyleIdx="0" presStyleCnt="0"/>
      <dgm:spPr/>
    </dgm:pt>
    <dgm:pt modelId="{BE3FC0DB-97B1-4B8B-812B-23E9536C1D72}" type="pres">
      <dgm:prSet presAssocID="{561F9227-1126-4570-80EC-69AA5ADE6AA6}" presName="desPictures" presStyleLbl="alignImgPlace1" presStyleIdx="2" presStyleCnt="3" custLinFactNeighborX="23874" custLinFactNeighborY="95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</dgm:pt>
    <dgm:pt modelId="{6C81692F-2BC9-4A09-BD9E-97804C214064}" type="pres">
      <dgm:prSet presAssocID="{561F9227-1126-4570-80EC-69AA5ADE6AA6}" presName="desTextWrapper" presStyleCnt="0"/>
      <dgm:spPr/>
    </dgm:pt>
    <dgm:pt modelId="{6E722787-9E28-4CBB-81BF-1AEBDE7DFF5E}" type="pres">
      <dgm:prSet presAssocID="{561F9227-1126-4570-80EC-69AA5ADE6AA6}" presName="desText" presStyleLbl="revTx" presStyleIdx="2" presStyleCnt="3" custFlipHor="1" custScaleX="261386" custScaleY="71686" custLinFactNeighborX="81326" custLinFactNeighborY="156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3C9B5B-8A9C-4CA3-B867-CB9822E3C516}" type="pres">
      <dgm:prSet presAssocID="{EE314DDD-18A3-4034-B510-E53F908A447A}" presName="maxNode" presStyleCnt="0"/>
      <dgm:spPr/>
    </dgm:pt>
    <dgm:pt modelId="{437E21A7-CF68-4D54-A8FE-259CEF236038}" type="pres">
      <dgm:prSet presAssocID="{EE314DDD-18A3-4034-B510-E53F908A447A}" presName="Name33" presStyleCnt="0"/>
      <dgm:spPr/>
    </dgm:pt>
  </dgm:ptLst>
  <dgm:cxnLst>
    <dgm:cxn modelId="{FA96E9BD-3FED-4BCD-992C-62F6DBBC1DAD}" srcId="{EE314DDD-18A3-4034-B510-E53F908A447A}" destId="{6BF5D51A-8547-4067-B486-A00A67AF883A}" srcOrd="0" destOrd="0" parTransId="{1A142C0F-28C7-4430-9833-A851B7D2C504}" sibTransId="{6C639CFA-D9C1-4BBB-B03F-370AC8C9A7B7}"/>
    <dgm:cxn modelId="{7E563F93-6667-401E-86CF-21E8856E4F77}" srcId="{EE314DDD-18A3-4034-B510-E53F908A447A}" destId="{5DF02A77-08D3-4BF1-AB0E-AC4F9F166305}" srcOrd="2" destOrd="0" parTransId="{6056617A-7657-4DF4-B624-9E62ED5686F8}" sibTransId="{477811A8-8C6D-4B81-B53D-D77D747DCBEE}"/>
    <dgm:cxn modelId="{C519E3D4-6136-46E2-B715-9429229E5AFC}" srcId="{EE314DDD-18A3-4034-B510-E53F908A447A}" destId="{561F9227-1126-4570-80EC-69AA5ADE6AA6}" srcOrd="3" destOrd="0" parTransId="{4D416B3F-C374-4AD3-AB26-46972A07837A}" sibTransId="{4EAA2325-FFB6-4736-8B2C-B54CA4E88A8A}"/>
    <dgm:cxn modelId="{5E5E8082-B082-413C-A344-2954CD62B125}" type="presOf" srcId="{EE314DDD-18A3-4034-B510-E53F908A447A}" destId="{22F57A45-374A-4388-8C6A-1FB61D1BA49F}" srcOrd="0" destOrd="0" presId="urn:microsoft.com/office/officeart/2008/layout/AccentedPicture"/>
    <dgm:cxn modelId="{EC8E254C-7EC9-4397-B626-04B02957E6D0}" type="presOf" srcId="{561F9227-1126-4570-80EC-69AA5ADE6AA6}" destId="{6E722787-9E28-4CBB-81BF-1AEBDE7DFF5E}" srcOrd="0" destOrd="0" presId="urn:microsoft.com/office/officeart/2008/layout/AccentedPicture"/>
    <dgm:cxn modelId="{E2E91D5A-9250-4628-9FB3-E2D210579260}" type="presOf" srcId="{6BF5D51A-8547-4067-B486-A00A67AF883A}" destId="{81EDF2A5-2157-4338-9630-AC428745F48E}" srcOrd="0" destOrd="0" presId="urn:microsoft.com/office/officeart/2008/layout/AccentedPicture"/>
    <dgm:cxn modelId="{B3B67059-E8C7-4E67-9498-BEDBC1A4B495}" type="presOf" srcId="{824CB311-BC6F-4846-9931-73243FE63945}" destId="{EF3EA0F4-8173-4A47-A0EF-695282B839AA}" srcOrd="0" destOrd="0" presId="urn:microsoft.com/office/officeart/2008/layout/AccentedPicture"/>
    <dgm:cxn modelId="{7218DA73-3AAC-4A7E-994C-FBBA5D0ECB25}" srcId="{EE314DDD-18A3-4034-B510-E53F908A447A}" destId="{824CB311-BC6F-4846-9931-73243FE63945}" srcOrd="1" destOrd="0" parTransId="{C1483088-4863-47BD-9929-F82AB53F6D38}" sibTransId="{33B814CC-D0F9-422D-B883-E7F48E812815}"/>
    <dgm:cxn modelId="{3A2FD781-F633-4250-B02E-7FBFA78F630E}" type="presOf" srcId="{6C639CFA-D9C1-4BBB-B03F-370AC8C9A7B7}" destId="{F655B5DC-DEE1-45B6-A292-5671059E40ED}" srcOrd="0" destOrd="0" presId="urn:microsoft.com/office/officeart/2008/layout/AccentedPicture"/>
    <dgm:cxn modelId="{9A29BD3F-FB0B-4B7E-B509-0CE7A6DD2952}" type="presOf" srcId="{5DF02A77-08D3-4BF1-AB0E-AC4F9F166305}" destId="{5C6E5174-32E1-45B5-8631-EB53F8802F35}" srcOrd="0" destOrd="0" presId="urn:microsoft.com/office/officeart/2008/layout/AccentedPicture"/>
    <dgm:cxn modelId="{25A92008-D3AC-4748-9DE0-BD9B6FA79706}" type="presParOf" srcId="{22F57A45-374A-4388-8C6A-1FB61D1BA49F}" destId="{F655B5DC-DEE1-45B6-A292-5671059E40ED}" srcOrd="0" destOrd="0" presId="urn:microsoft.com/office/officeart/2008/layout/AccentedPicture"/>
    <dgm:cxn modelId="{63E342D9-B035-45BC-AD6B-1A4BAF3839BD}" type="presParOf" srcId="{22F57A45-374A-4388-8C6A-1FB61D1BA49F}" destId="{81EDF2A5-2157-4338-9630-AC428745F48E}" srcOrd="1" destOrd="0" presId="urn:microsoft.com/office/officeart/2008/layout/AccentedPicture"/>
    <dgm:cxn modelId="{599E7472-A782-424F-9DB3-D37B5F8B3799}" type="presParOf" srcId="{22F57A45-374A-4388-8C6A-1FB61D1BA49F}" destId="{75A308C1-3C37-4B98-8EB8-DD1F292FCC2E}" srcOrd="2" destOrd="0" presId="urn:microsoft.com/office/officeart/2008/layout/AccentedPicture"/>
    <dgm:cxn modelId="{C009C93D-6E86-4B3B-8859-5FE94059FA62}" type="presParOf" srcId="{75A308C1-3C37-4B98-8EB8-DD1F292FCC2E}" destId="{C1897C36-AA54-4195-ACDC-B518F13AFB55}" srcOrd="0" destOrd="0" presId="urn:microsoft.com/office/officeart/2008/layout/AccentedPicture"/>
    <dgm:cxn modelId="{2C95EB0E-BB61-478F-93DC-D9FEC957B38D}" type="presParOf" srcId="{C1897C36-AA54-4195-ACDC-B518F13AFB55}" destId="{F6A0B9FE-B04A-4444-ACF5-25704394E0B8}" srcOrd="0" destOrd="0" presId="urn:microsoft.com/office/officeart/2008/layout/AccentedPicture"/>
    <dgm:cxn modelId="{CD2D33BD-D2D1-478A-867C-BFA9BCB4A189}" type="presParOf" srcId="{C1897C36-AA54-4195-ACDC-B518F13AFB55}" destId="{54EB602F-31C2-4B7F-A14C-3D648EF0BBFE}" srcOrd="1" destOrd="0" presId="urn:microsoft.com/office/officeart/2008/layout/AccentedPicture"/>
    <dgm:cxn modelId="{09EFE49F-8E0C-404E-9867-6F57A3F55AC0}" type="presParOf" srcId="{C1897C36-AA54-4195-ACDC-B518F13AFB55}" destId="{E9804EC8-3FBF-49CD-B35B-8EA99EC45DC9}" srcOrd="2" destOrd="0" presId="urn:microsoft.com/office/officeart/2008/layout/AccentedPicture"/>
    <dgm:cxn modelId="{535869AF-3373-4F74-90EE-5B99751BA83E}" type="presParOf" srcId="{E9804EC8-3FBF-49CD-B35B-8EA99EC45DC9}" destId="{EF3EA0F4-8173-4A47-A0EF-695282B839AA}" srcOrd="0" destOrd="0" presId="urn:microsoft.com/office/officeart/2008/layout/AccentedPicture"/>
    <dgm:cxn modelId="{AD1EFA57-D842-48F0-A77A-7E8CB5157380}" type="presParOf" srcId="{75A308C1-3C37-4B98-8EB8-DD1F292FCC2E}" destId="{945AEBB9-DAE1-4165-A923-A5C38823BF07}" srcOrd="1" destOrd="0" presId="urn:microsoft.com/office/officeart/2008/layout/AccentedPicture"/>
    <dgm:cxn modelId="{5354EC26-BB6C-42CD-B938-E60826611C20}" type="presParOf" srcId="{75A308C1-3C37-4B98-8EB8-DD1F292FCC2E}" destId="{74F48B55-BE12-4D3C-8076-F5ABE9B4F27F}" srcOrd="2" destOrd="0" presId="urn:microsoft.com/office/officeart/2008/layout/AccentedPicture"/>
    <dgm:cxn modelId="{55C5A741-4DCC-4B24-A828-CF2D2844977F}" type="presParOf" srcId="{74F48B55-BE12-4D3C-8076-F5ABE9B4F27F}" destId="{D7092B43-4F25-42CD-B7EF-B3DEEB06B543}" srcOrd="0" destOrd="0" presId="urn:microsoft.com/office/officeart/2008/layout/AccentedPicture"/>
    <dgm:cxn modelId="{04FD0C19-DF0C-48CC-A99F-8C35D5F1577E}" type="presParOf" srcId="{74F48B55-BE12-4D3C-8076-F5ABE9B4F27F}" destId="{13874DC2-74F9-4534-AC7F-9B4700ABB834}" srcOrd="1" destOrd="0" presId="urn:microsoft.com/office/officeart/2008/layout/AccentedPicture"/>
    <dgm:cxn modelId="{766B124F-4688-4A13-9D2E-31A0781E3628}" type="presParOf" srcId="{74F48B55-BE12-4D3C-8076-F5ABE9B4F27F}" destId="{C748D8DE-8F8D-4A40-892C-F2888A20673E}" srcOrd="2" destOrd="0" presId="urn:microsoft.com/office/officeart/2008/layout/AccentedPicture"/>
    <dgm:cxn modelId="{ECD9F726-2435-4AC6-AFC9-48A49AD53332}" type="presParOf" srcId="{C748D8DE-8F8D-4A40-892C-F2888A20673E}" destId="{5C6E5174-32E1-45B5-8631-EB53F8802F35}" srcOrd="0" destOrd="0" presId="urn:microsoft.com/office/officeart/2008/layout/AccentedPicture"/>
    <dgm:cxn modelId="{71E7DE45-47C7-4118-9512-C3642EAADFFA}" type="presParOf" srcId="{75A308C1-3C37-4B98-8EB8-DD1F292FCC2E}" destId="{DF4054BF-BB26-4271-B309-D248B21B56AC}" srcOrd="3" destOrd="0" presId="urn:microsoft.com/office/officeart/2008/layout/AccentedPicture"/>
    <dgm:cxn modelId="{B5AE62B8-06E0-437E-B45E-D1E41D5B1586}" type="presParOf" srcId="{75A308C1-3C37-4B98-8EB8-DD1F292FCC2E}" destId="{533371FC-EB44-4D7E-8223-7975CC72E8E1}" srcOrd="4" destOrd="0" presId="urn:microsoft.com/office/officeart/2008/layout/AccentedPicture"/>
    <dgm:cxn modelId="{FC0976BB-ED53-4886-8C61-899BA8E6362A}" type="presParOf" srcId="{533371FC-EB44-4D7E-8223-7975CC72E8E1}" destId="{0A3D9A0B-E1F4-4A3E-9F0D-C3217EE484B6}" srcOrd="0" destOrd="0" presId="urn:microsoft.com/office/officeart/2008/layout/AccentedPicture"/>
    <dgm:cxn modelId="{AA457BCC-6DFF-4127-99A9-2284D72E5FF0}" type="presParOf" srcId="{533371FC-EB44-4D7E-8223-7975CC72E8E1}" destId="{BE3FC0DB-97B1-4B8B-812B-23E9536C1D72}" srcOrd="1" destOrd="0" presId="urn:microsoft.com/office/officeart/2008/layout/AccentedPicture"/>
    <dgm:cxn modelId="{D771E9AD-2A6C-4F65-8A36-2F9C9B7AF74B}" type="presParOf" srcId="{533371FC-EB44-4D7E-8223-7975CC72E8E1}" destId="{6C81692F-2BC9-4A09-BD9E-97804C214064}" srcOrd="2" destOrd="0" presId="urn:microsoft.com/office/officeart/2008/layout/AccentedPicture"/>
    <dgm:cxn modelId="{FDD09584-C7B4-41A6-BAFE-E6BE29021061}" type="presParOf" srcId="{6C81692F-2BC9-4A09-BD9E-97804C214064}" destId="{6E722787-9E28-4CBB-81BF-1AEBDE7DFF5E}" srcOrd="0" destOrd="0" presId="urn:microsoft.com/office/officeart/2008/layout/AccentedPicture"/>
    <dgm:cxn modelId="{64FAC669-63E4-4C4B-A650-CFB7886F98E9}" type="presParOf" srcId="{22F57A45-374A-4388-8C6A-1FB61D1BA49F}" destId="{AE3C9B5B-8A9C-4CA3-B867-CB9822E3C516}" srcOrd="3" destOrd="0" presId="urn:microsoft.com/office/officeart/2008/layout/AccentedPicture"/>
    <dgm:cxn modelId="{324B1DD2-BBB2-47C5-A1BC-C2F49E7C83F0}" type="presParOf" srcId="{AE3C9B5B-8A9C-4CA3-B867-CB9822E3C516}" destId="{437E21A7-CF68-4D54-A8FE-259CEF236038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9D8AB5D-CB5E-4733-9163-E7CC3BA43A6C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A1049415-C39F-4B74-AA12-6FE12A365F93}">
      <dgm:prSet phldrT="[Text]"/>
      <dgm:spPr/>
      <dgm:t>
        <a:bodyPr/>
        <a:lstStyle/>
        <a:p>
          <a:r>
            <a:rPr lang="en-US" dirty="0" err="1" smtClean="0"/>
            <a:t>দুই</a:t>
          </a:r>
          <a:r>
            <a:rPr lang="en-US" dirty="0" smtClean="0"/>
            <a:t> </a:t>
          </a:r>
          <a:r>
            <a:rPr lang="en-US" dirty="0" err="1" smtClean="0"/>
            <a:t>বা</a:t>
          </a:r>
          <a:r>
            <a:rPr lang="en-US" dirty="0" smtClean="0"/>
            <a:t> </a:t>
          </a:r>
          <a:r>
            <a:rPr lang="en-US" dirty="0" err="1" smtClean="0"/>
            <a:t>ততোধিক</a:t>
          </a:r>
          <a:r>
            <a:rPr lang="en-US" dirty="0" smtClean="0"/>
            <a:t> </a:t>
          </a:r>
          <a:r>
            <a:rPr lang="en-US" dirty="0" err="1" smtClean="0"/>
            <a:t>খণ্ডবাক্য</a:t>
          </a:r>
          <a:r>
            <a:rPr lang="en-US" dirty="0" smtClean="0"/>
            <a:t> </a:t>
          </a:r>
          <a:endParaRPr lang="en-US" dirty="0"/>
        </a:p>
      </dgm:t>
    </dgm:pt>
    <dgm:pt modelId="{756F6A75-79C5-4E14-A886-38064516AD59}" type="parTrans" cxnId="{B2E63DD7-2D13-4025-9E3F-27CDF2D81C49}">
      <dgm:prSet/>
      <dgm:spPr/>
      <dgm:t>
        <a:bodyPr/>
        <a:lstStyle/>
        <a:p>
          <a:endParaRPr lang="en-US"/>
        </a:p>
      </dgm:t>
    </dgm:pt>
    <dgm:pt modelId="{290B2D1E-2A5C-4401-B85D-56B434F98013}" type="sibTrans" cxnId="{B2E63DD7-2D13-4025-9E3F-27CDF2D81C49}">
      <dgm:prSet/>
      <dgm:spPr/>
      <dgm:t>
        <a:bodyPr/>
        <a:lstStyle/>
        <a:p>
          <a:r>
            <a:rPr lang="en-US" dirty="0" err="1" smtClean="0"/>
            <a:t>পরস্পর</a:t>
          </a:r>
          <a:r>
            <a:rPr lang="en-US" dirty="0" smtClean="0"/>
            <a:t> </a:t>
          </a:r>
          <a:r>
            <a:rPr lang="en-US" dirty="0" err="1" smtClean="0"/>
            <a:t>নিরপেক্ষ</a:t>
          </a:r>
          <a:r>
            <a:rPr lang="en-US" dirty="0" smtClean="0"/>
            <a:t>  </a:t>
          </a:r>
          <a:endParaRPr lang="en-US" dirty="0"/>
        </a:p>
      </dgm:t>
    </dgm:pt>
    <dgm:pt modelId="{2A462804-6C06-4546-9737-BC26303CD3A0}">
      <dgm:prSet custT="1"/>
      <dgm:spPr/>
      <dgm:t>
        <a:bodyPr/>
        <a:lstStyle/>
        <a:p>
          <a:r>
            <a:rPr lang="en-US" sz="1800" b="1" dirty="0" err="1" smtClean="0">
              <a:solidFill>
                <a:schemeClr val="tx1"/>
              </a:solidFill>
            </a:rPr>
            <a:t>সংযোজক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endParaRPr lang="en-US" sz="1800" b="1" dirty="0">
            <a:solidFill>
              <a:schemeClr val="tx1"/>
            </a:solidFill>
          </a:endParaRPr>
        </a:p>
      </dgm:t>
    </dgm:pt>
    <dgm:pt modelId="{D3954735-F3E9-4482-BF86-F50E4E9D557C}" type="sibTrans" cxnId="{8E637790-05E8-444C-94C6-1BCDA5AC4766}">
      <dgm:prSet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বিয়োজক</a:t>
          </a:r>
          <a:r>
            <a:rPr lang="en-US" dirty="0" smtClean="0">
              <a:solidFill>
                <a:schemeClr val="tx1"/>
              </a:solidFill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CBA0A653-8329-4D4E-9388-C0F1606416BC}" type="parTrans" cxnId="{8E637790-05E8-444C-94C6-1BCDA5AC4766}">
      <dgm:prSet/>
      <dgm:spPr/>
      <dgm:t>
        <a:bodyPr/>
        <a:lstStyle/>
        <a:p>
          <a:endParaRPr lang="en-US"/>
        </a:p>
      </dgm:t>
    </dgm:pt>
    <dgm:pt modelId="{49271567-CC99-4323-A821-C2ED733C3EBA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অব্যয়</a:t>
          </a:r>
          <a:r>
            <a:rPr lang="en-US" dirty="0" smtClean="0">
              <a:solidFill>
                <a:schemeClr val="tx1"/>
              </a:solidFill>
            </a:rPr>
            <a:t>   +  </a:t>
          </a:r>
          <a:endParaRPr lang="en-US" dirty="0">
            <a:solidFill>
              <a:schemeClr val="tx1"/>
            </a:solidFill>
          </a:endParaRPr>
        </a:p>
      </dgm:t>
    </dgm:pt>
    <dgm:pt modelId="{580AD1A5-231A-4DD8-9765-C15A2275CEF1}" type="sibTrans" cxnId="{8C390750-8192-49AE-8DCF-9187805C96DC}">
      <dgm:prSet/>
      <dgm:spPr/>
      <dgm:t>
        <a:bodyPr/>
        <a:lstStyle/>
        <a:p>
          <a:r>
            <a:rPr lang="en-US" dirty="0" err="1" smtClean="0"/>
            <a:t>যৌগিক</a:t>
          </a:r>
          <a:r>
            <a:rPr lang="en-US" dirty="0" smtClean="0"/>
            <a:t> </a:t>
          </a:r>
          <a:r>
            <a:rPr lang="en-US" dirty="0" err="1" smtClean="0"/>
            <a:t>বাক্য</a:t>
          </a:r>
          <a:r>
            <a:rPr lang="en-US" dirty="0" smtClean="0"/>
            <a:t> </a:t>
          </a:r>
          <a:endParaRPr lang="en-US" dirty="0"/>
        </a:p>
      </dgm:t>
    </dgm:pt>
    <dgm:pt modelId="{7EC49AAD-131D-4847-BFFE-4512AF996BB7}" type="parTrans" cxnId="{8C390750-8192-49AE-8DCF-9187805C96DC}">
      <dgm:prSet/>
      <dgm:spPr/>
      <dgm:t>
        <a:bodyPr/>
        <a:lstStyle/>
        <a:p>
          <a:endParaRPr lang="en-US"/>
        </a:p>
      </dgm:t>
    </dgm:pt>
    <dgm:pt modelId="{66B271EC-3DC1-4B9F-AA65-E4B95169B6CA}" type="pres">
      <dgm:prSet presAssocID="{59D8AB5D-CB5E-4733-9163-E7CC3BA43A6C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77C770D-620F-4E8C-BE7B-1A54F4662783}" type="pres">
      <dgm:prSet presAssocID="{A1049415-C39F-4B74-AA12-6FE12A365F93}" presName="composite" presStyleCnt="0"/>
      <dgm:spPr/>
    </dgm:pt>
    <dgm:pt modelId="{08FB85BF-B449-4E90-BC5C-FF712027F1ED}" type="pres">
      <dgm:prSet presAssocID="{A1049415-C39F-4B74-AA12-6FE12A365F93}" presName="Parent1" presStyleLbl="node1" presStyleIdx="0" presStyleCnt="6" custScaleX="11769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8C7A36-0674-4644-B904-7D8426E3B93E}" type="pres">
      <dgm:prSet presAssocID="{A1049415-C39F-4B74-AA12-6FE12A365F93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8F9BB8-321B-4832-AB40-DBCE0E033FDA}" type="pres">
      <dgm:prSet presAssocID="{A1049415-C39F-4B74-AA12-6FE12A365F93}" presName="BalanceSpacing" presStyleCnt="0"/>
      <dgm:spPr/>
    </dgm:pt>
    <dgm:pt modelId="{BABF3304-B26F-4379-B160-DDE5D309FAAB}" type="pres">
      <dgm:prSet presAssocID="{A1049415-C39F-4B74-AA12-6FE12A365F93}" presName="BalanceSpacing1" presStyleCnt="0"/>
      <dgm:spPr/>
    </dgm:pt>
    <dgm:pt modelId="{4F5F6B44-A005-4810-A0B2-5B048DDE7AB3}" type="pres">
      <dgm:prSet presAssocID="{290B2D1E-2A5C-4401-B85D-56B434F98013}" presName="Accent1Text" presStyleLbl="node1" presStyleIdx="1" presStyleCnt="6" custScaleX="120331"/>
      <dgm:spPr/>
      <dgm:t>
        <a:bodyPr/>
        <a:lstStyle/>
        <a:p>
          <a:endParaRPr lang="en-US"/>
        </a:p>
      </dgm:t>
    </dgm:pt>
    <dgm:pt modelId="{B91EEBB2-3042-4AF8-9C0A-628554C6CC67}" type="pres">
      <dgm:prSet presAssocID="{290B2D1E-2A5C-4401-B85D-56B434F98013}" presName="spaceBetweenRectangles" presStyleCnt="0"/>
      <dgm:spPr/>
    </dgm:pt>
    <dgm:pt modelId="{1C15DC14-7382-42F8-9C30-A7997A49AE03}" type="pres">
      <dgm:prSet presAssocID="{2A462804-6C06-4546-9737-BC26303CD3A0}" presName="composite" presStyleCnt="0"/>
      <dgm:spPr/>
    </dgm:pt>
    <dgm:pt modelId="{EA1F3511-C443-4EF9-995A-3D9C50C45628}" type="pres">
      <dgm:prSet presAssocID="{2A462804-6C06-4546-9737-BC26303CD3A0}" presName="Parent1" presStyleLbl="node1" presStyleIdx="2" presStyleCnt="6" custScaleX="12118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0C90FC-FDF1-4D64-9364-8886B6BD287B}" type="pres">
      <dgm:prSet presAssocID="{2A462804-6C06-4546-9737-BC26303CD3A0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36553F06-D80B-4783-B468-AD5546513CF2}" type="pres">
      <dgm:prSet presAssocID="{2A462804-6C06-4546-9737-BC26303CD3A0}" presName="BalanceSpacing" presStyleCnt="0"/>
      <dgm:spPr/>
    </dgm:pt>
    <dgm:pt modelId="{1D7528C2-E053-4414-838F-6D75C4D456C7}" type="pres">
      <dgm:prSet presAssocID="{2A462804-6C06-4546-9737-BC26303CD3A0}" presName="BalanceSpacing1" presStyleCnt="0"/>
      <dgm:spPr/>
    </dgm:pt>
    <dgm:pt modelId="{3D56D1B8-A0D9-415F-9840-6ECEE7BB47D9}" type="pres">
      <dgm:prSet presAssocID="{D3954735-F3E9-4482-BF86-F50E4E9D557C}" presName="Accent1Text" presStyleLbl="node1" presStyleIdx="3" presStyleCnt="6" custLinFactNeighborX="10900"/>
      <dgm:spPr/>
      <dgm:t>
        <a:bodyPr/>
        <a:lstStyle/>
        <a:p>
          <a:endParaRPr lang="en-US"/>
        </a:p>
      </dgm:t>
    </dgm:pt>
    <dgm:pt modelId="{3833F491-2F04-4166-9D7A-31FACEBBA7EC}" type="pres">
      <dgm:prSet presAssocID="{D3954735-F3E9-4482-BF86-F50E4E9D557C}" presName="spaceBetweenRectangles" presStyleCnt="0"/>
      <dgm:spPr/>
    </dgm:pt>
    <dgm:pt modelId="{806F5B3F-1F3F-4347-B4C5-5A1D3A1FB2F7}" type="pres">
      <dgm:prSet presAssocID="{49271567-CC99-4323-A821-C2ED733C3EBA}" presName="composite" presStyleCnt="0"/>
      <dgm:spPr/>
    </dgm:pt>
    <dgm:pt modelId="{BA93A47F-8225-4087-8BFA-C8E7E7061A1D}" type="pres">
      <dgm:prSet presAssocID="{49271567-CC99-4323-A821-C2ED733C3EBA}" presName="Parent1" presStyleLbl="node1" presStyleIdx="4" presStyleCnt="6" custLinFactNeighborX="-82096" custLinFactNeighborY="316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421361-6F2C-4CBE-BC0B-819567A413DF}" type="pres">
      <dgm:prSet presAssocID="{49271567-CC99-4323-A821-C2ED733C3EBA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19023E-0DC4-497C-BA5E-7C14714C5616}" type="pres">
      <dgm:prSet presAssocID="{49271567-CC99-4323-A821-C2ED733C3EBA}" presName="BalanceSpacing" presStyleCnt="0"/>
      <dgm:spPr/>
    </dgm:pt>
    <dgm:pt modelId="{E82D30A2-2E35-430A-B1C1-10FFE01DAAF0}" type="pres">
      <dgm:prSet presAssocID="{49271567-CC99-4323-A821-C2ED733C3EBA}" presName="BalanceSpacing1" presStyleCnt="0"/>
      <dgm:spPr/>
    </dgm:pt>
    <dgm:pt modelId="{6E4848FD-102C-435B-A54A-023A75DF12A3}" type="pres">
      <dgm:prSet presAssocID="{580AD1A5-231A-4DD8-9765-C15A2275CEF1}" presName="Accent1Text" presStyleLbl="node1" presStyleIdx="5" presStyleCnt="6" custLinFactX="35902" custLinFactNeighborX="100000" custLinFactNeighborY="10749"/>
      <dgm:spPr/>
      <dgm:t>
        <a:bodyPr/>
        <a:lstStyle/>
        <a:p>
          <a:endParaRPr lang="en-US"/>
        </a:p>
      </dgm:t>
    </dgm:pt>
  </dgm:ptLst>
  <dgm:cxnLst>
    <dgm:cxn modelId="{B795E9AF-04AF-41B2-B17F-152E285ECB28}" type="presOf" srcId="{2A462804-6C06-4546-9737-BC26303CD3A0}" destId="{EA1F3511-C443-4EF9-995A-3D9C50C45628}" srcOrd="0" destOrd="0" presId="urn:microsoft.com/office/officeart/2008/layout/AlternatingHexagons"/>
    <dgm:cxn modelId="{7D36FC59-CA6B-472D-B8E0-5C0124EA4B1F}" type="presOf" srcId="{49271567-CC99-4323-A821-C2ED733C3EBA}" destId="{BA93A47F-8225-4087-8BFA-C8E7E7061A1D}" srcOrd="0" destOrd="0" presId="urn:microsoft.com/office/officeart/2008/layout/AlternatingHexagons"/>
    <dgm:cxn modelId="{B2E63DD7-2D13-4025-9E3F-27CDF2D81C49}" srcId="{59D8AB5D-CB5E-4733-9163-E7CC3BA43A6C}" destId="{A1049415-C39F-4B74-AA12-6FE12A365F93}" srcOrd="0" destOrd="0" parTransId="{756F6A75-79C5-4E14-A886-38064516AD59}" sibTransId="{290B2D1E-2A5C-4401-B85D-56B434F98013}"/>
    <dgm:cxn modelId="{81BD796E-F44E-4B00-A02F-A88E9DE9D284}" type="presOf" srcId="{290B2D1E-2A5C-4401-B85D-56B434F98013}" destId="{4F5F6B44-A005-4810-A0B2-5B048DDE7AB3}" srcOrd="0" destOrd="0" presId="urn:microsoft.com/office/officeart/2008/layout/AlternatingHexagons"/>
    <dgm:cxn modelId="{F4C300A6-1275-4A2A-BB85-5E4CEF83E8AB}" type="presOf" srcId="{580AD1A5-231A-4DD8-9765-C15A2275CEF1}" destId="{6E4848FD-102C-435B-A54A-023A75DF12A3}" srcOrd="0" destOrd="0" presId="urn:microsoft.com/office/officeart/2008/layout/AlternatingHexagons"/>
    <dgm:cxn modelId="{8E637790-05E8-444C-94C6-1BCDA5AC4766}" srcId="{59D8AB5D-CB5E-4733-9163-E7CC3BA43A6C}" destId="{2A462804-6C06-4546-9737-BC26303CD3A0}" srcOrd="1" destOrd="0" parTransId="{CBA0A653-8329-4D4E-9388-C0F1606416BC}" sibTransId="{D3954735-F3E9-4482-BF86-F50E4E9D557C}"/>
    <dgm:cxn modelId="{022B6042-9121-441E-A5F0-82FE3E3CA4A2}" type="presOf" srcId="{D3954735-F3E9-4482-BF86-F50E4E9D557C}" destId="{3D56D1B8-A0D9-415F-9840-6ECEE7BB47D9}" srcOrd="0" destOrd="0" presId="urn:microsoft.com/office/officeart/2008/layout/AlternatingHexagons"/>
    <dgm:cxn modelId="{8C390750-8192-49AE-8DCF-9187805C96DC}" srcId="{59D8AB5D-CB5E-4733-9163-E7CC3BA43A6C}" destId="{49271567-CC99-4323-A821-C2ED733C3EBA}" srcOrd="2" destOrd="0" parTransId="{7EC49AAD-131D-4847-BFFE-4512AF996BB7}" sibTransId="{580AD1A5-231A-4DD8-9765-C15A2275CEF1}"/>
    <dgm:cxn modelId="{AAC3C10C-4D79-434C-8041-0DA7105DBF90}" type="presOf" srcId="{A1049415-C39F-4B74-AA12-6FE12A365F93}" destId="{08FB85BF-B449-4E90-BC5C-FF712027F1ED}" srcOrd="0" destOrd="0" presId="urn:microsoft.com/office/officeart/2008/layout/AlternatingHexagons"/>
    <dgm:cxn modelId="{DA301323-7BA8-4586-BD4A-38FB94261F21}" type="presOf" srcId="{59D8AB5D-CB5E-4733-9163-E7CC3BA43A6C}" destId="{66B271EC-3DC1-4B9F-AA65-E4B95169B6CA}" srcOrd="0" destOrd="0" presId="urn:microsoft.com/office/officeart/2008/layout/AlternatingHexagons"/>
    <dgm:cxn modelId="{F1B068B7-3439-4ADC-84F5-706B217F833E}" type="presParOf" srcId="{66B271EC-3DC1-4B9F-AA65-E4B95169B6CA}" destId="{077C770D-620F-4E8C-BE7B-1A54F4662783}" srcOrd="0" destOrd="0" presId="urn:microsoft.com/office/officeart/2008/layout/AlternatingHexagons"/>
    <dgm:cxn modelId="{19DDD933-ECB6-4101-A961-535C2B8FA82F}" type="presParOf" srcId="{077C770D-620F-4E8C-BE7B-1A54F4662783}" destId="{08FB85BF-B449-4E90-BC5C-FF712027F1ED}" srcOrd="0" destOrd="0" presId="urn:microsoft.com/office/officeart/2008/layout/AlternatingHexagons"/>
    <dgm:cxn modelId="{E2660F92-1009-46E9-8E4E-7F9047D19968}" type="presParOf" srcId="{077C770D-620F-4E8C-BE7B-1A54F4662783}" destId="{868C7A36-0674-4644-B904-7D8426E3B93E}" srcOrd="1" destOrd="0" presId="urn:microsoft.com/office/officeart/2008/layout/AlternatingHexagons"/>
    <dgm:cxn modelId="{B35F4637-3F18-4FB1-A865-F5A8AAE5EBBC}" type="presParOf" srcId="{077C770D-620F-4E8C-BE7B-1A54F4662783}" destId="{498F9BB8-321B-4832-AB40-DBCE0E033FDA}" srcOrd="2" destOrd="0" presId="urn:microsoft.com/office/officeart/2008/layout/AlternatingHexagons"/>
    <dgm:cxn modelId="{BD6C0199-BCC4-406C-AB03-1639D56EEAB0}" type="presParOf" srcId="{077C770D-620F-4E8C-BE7B-1A54F4662783}" destId="{BABF3304-B26F-4379-B160-DDE5D309FAAB}" srcOrd="3" destOrd="0" presId="urn:microsoft.com/office/officeart/2008/layout/AlternatingHexagons"/>
    <dgm:cxn modelId="{760A8F84-E632-46FF-91F8-53B0A2C529B3}" type="presParOf" srcId="{077C770D-620F-4E8C-BE7B-1A54F4662783}" destId="{4F5F6B44-A005-4810-A0B2-5B048DDE7AB3}" srcOrd="4" destOrd="0" presId="urn:microsoft.com/office/officeart/2008/layout/AlternatingHexagons"/>
    <dgm:cxn modelId="{54759CF2-7C5E-40A8-BBAD-4C06A3D22C28}" type="presParOf" srcId="{66B271EC-3DC1-4B9F-AA65-E4B95169B6CA}" destId="{B91EEBB2-3042-4AF8-9C0A-628554C6CC67}" srcOrd="1" destOrd="0" presId="urn:microsoft.com/office/officeart/2008/layout/AlternatingHexagons"/>
    <dgm:cxn modelId="{F2B845D2-16FB-47E7-8E09-C8FDADCE6474}" type="presParOf" srcId="{66B271EC-3DC1-4B9F-AA65-E4B95169B6CA}" destId="{1C15DC14-7382-42F8-9C30-A7997A49AE03}" srcOrd="2" destOrd="0" presId="urn:microsoft.com/office/officeart/2008/layout/AlternatingHexagons"/>
    <dgm:cxn modelId="{C6A753A4-1459-4FE6-9B66-E8BE32F2A23F}" type="presParOf" srcId="{1C15DC14-7382-42F8-9C30-A7997A49AE03}" destId="{EA1F3511-C443-4EF9-995A-3D9C50C45628}" srcOrd="0" destOrd="0" presId="urn:microsoft.com/office/officeart/2008/layout/AlternatingHexagons"/>
    <dgm:cxn modelId="{BC79AB17-DC66-4F41-91B1-B3BCDC26E43F}" type="presParOf" srcId="{1C15DC14-7382-42F8-9C30-A7997A49AE03}" destId="{0B0C90FC-FDF1-4D64-9364-8886B6BD287B}" srcOrd="1" destOrd="0" presId="urn:microsoft.com/office/officeart/2008/layout/AlternatingHexagons"/>
    <dgm:cxn modelId="{01752EF2-450A-4CAD-930A-290988E66AB6}" type="presParOf" srcId="{1C15DC14-7382-42F8-9C30-A7997A49AE03}" destId="{36553F06-D80B-4783-B468-AD5546513CF2}" srcOrd="2" destOrd="0" presId="urn:microsoft.com/office/officeart/2008/layout/AlternatingHexagons"/>
    <dgm:cxn modelId="{7FA5FD07-F6FC-40B6-94C4-3FDCAA17D4FC}" type="presParOf" srcId="{1C15DC14-7382-42F8-9C30-A7997A49AE03}" destId="{1D7528C2-E053-4414-838F-6D75C4D456C7}" srcOrd="3" destOrd="0" presId="urn:microsoft.com/office/officeart/2008/layout/AlternatingHexagons"/>
    <dgm:cxn modelId="{050788B8-9849-477D-A93E-1EFA5C043850}" type="presParOf" srcId="{1C15DC14-7382-42F8-9C30-A7997A49AE03}" destId="{3D56D1B8-A0D9-415F-9840-6ECEE7BB47D9}" srcOrd="4" destOrd="0" presId="urn:microsoft.com/office/officeart/2008/layout/AlternatingHexagons"/>
    <dgm:cxn modelId="{47CD8DDB-0766-42BF-B4DA-CCD5131429C0}" type="presParOf" srcId="{66B271EC-3DC1-4B9F-AA65-E4B95169B6CA}" destId="{3833F491-2F04-4166-9D7A-31FACEBBA7EC}" srcOrd="3" destOrd="0" presId="urn:microsoft.com/office/officeart/2008/layout/AlternatingHexagons"/>
    <dgm:cxn modelId="{8C0FD213-95AC-4722-B2D2-043F43078AAC}" type="presParOf" srcId="{66B271EC-3DC1-4B9F-AA65-E4B95169B6CA}" destId="{806F5B3F-1F3F-4347-B4C5-5A1D3A1FB2F7}" srcOrd="4" destOrd="0" presId="urn:microsoft.com/office/officeart/2008/layout/AlternatingHexagons"/>
    <dgm:cxn modelId="{4946A7AE-3CCC-4758-865B-E6F93FEAC3B6}" type="presParOf" srcId="{806F5B3F-1F3F-4347-B4C5-5A1D3A1FB2F7}" destId="{BA93A47F-8225-4087-8BFA-C8E7E7061A1D}" srcOrd="0" destOrd="0" presId="urn:microsoft.com/office/officeart/2008/layout/AlternatingHexagons"/>
    <dgm:cxn modelId="{B84EDF8B-7DC5-430F-85AF-D5A62D7885BF}" type="presParOf" srcId="{806F5B3F-1F3F-4347-B4C5-5A1D3A1FB2F7}" destId="{37421361-6F2C-4CBE-BC0B-819567A413DF}" srcOrd="1" destOrd="0" presId="urn:microsoft.com/office/officeart/2008/layout/AlternatingHexagons"/>
    <dgm:cxn modelId="{200FE94E-FADD-435C-8BAC-45D464F42912}" type="presParOf" srcId="{806F5B3F-1F3F-4347-B4C5-5A1D3A1FB2F7}" destId="{9419023E-0DC4-497C-BA5E-7C14714C5616}" srcOrd="2" destOrd="0" presId="urn:microsoft.com/office/officeart/2008/layout/AlternatingHexagons"/>
    <dgm:cxn modelId="{07504209-4E79-4439-97A5-EC3FCC881622}" type="presParOf" srcId="{806F5B3F-1F3F-4347-B4C5-5A1D3A1FB2F7}" destId="{E82D30A2-2E35-430A-B1C1-10FFE01DAAF0}" srcOrd="3" destOrd="0" presId="urn:microsoft.com/office/officeart/2008/layout/AlternatingHexagons"/>
    <dgm:cxn modelId="{98C276CB-FEA9-401F-869B-251BE96ECCB6}" type="presParOf" srcId="{806F5B3F-1F3F-4347-B4C5-5A1D3A1FB2F7}" destId="{6E4848FD-102C-435B-A54A-023A75DF12A3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BBAA0DD-0F6F-4002-9E9A-8D0B6B093034}" type="doc">
      <dgm:prSet loTypeId="urn:microsoft.com/office/officeart/2008/layout/Titled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DF93C9-C775-46F2-AD8C-EBD1B71E72B0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 smtClean="0"/>
            <a:t>++</a:t>
          </a:r>
          <a:r>
            <a:rPr lang="en-US" dirty="0" err="1" smtClean="0"/>
            <a:t>সূ</a:t>
          </a:r>
          <a:r>
            <a:rPr lang="en-US" dirty="0" smtClean="0"/>
            <a:t> </a:t>
          </a:r>
          <a:endParaRPr lang="en-US" dirty="0"/>
        </a:p>
      </dgm:t>
    </dgm:pt>
    <dgm:pt modelId="{0222466C-FDFD-4728-921A-9656F72D2572}" type="parTrans" cxnId="{4AB7DCC7-F298-4617-9FFA-EE37A09C721E}">
      <dgm:prSet/>
      <dgm:spPr/>
      <dgm:t>
        <a:bodyPr/>
        <a:lstStyle/>
        <a:p>
          <a:endParaRPr lang="en-US"/>
        </a:p>
      </dgm:t>
    </dgm:pt>
    <dgm:pt modelId="{D4E6C2E4-D5EA-4364-B86F-9BC7BA5C53C1}" type="sibTrans" cxnId="{4AB7DCC7-F298-4617-9FFA-EE37A09C721E}">
      <dgm:prSet/>
      <dgm:spPr/>
      <dgm:t>
        <a:bodyPr/>
        <a:lstStyle/>
        <a:p>
          <a:endParaRPr lang="en-US"/>
        </a:p>
      </dgm:t>
    </dgm:pt>
    <dgm:pt modelId="{0D4E3D54-2700-4559-87F5-7C0985734EF9}">
      <dgm:prSet phldrT="[Text]"/>
      <dgm:spPr/>
      <dgm:t>
        <a:bodyPr/>
        <a:lstStyle/>
        <a:p>
          <a:r>
            <a:rPr lang="en-US" b="1" dirty="0" err="1" smtClean="0"/>
            <a:t>সূর্য</a:t>
          </a:r>
          <a:r>
            <a:rPr lang="en-US" b="1" dirty="0" smtClean="0"/>
            <a:t> </a:t>
          </a:r>
          <a:r>
            <a:rPr lang="en-US" b="1" dirty="0" err="1" smtClean="0"/>
            <a:t>উদিত</a:t>
          </a:r>
          <a:r>
            <a:rPr lang="en-US" b="1" dirty="0" smtClean="0"/>
            <a:t> </a:t>
          </a:r>
          <a:r>
            <a:rPr lang="en-US" b="1" dirty="0" err="1" smtClean="0"/>
            <a:t>হলে</a:t>
          </a:r>
          <a:r>
            <a:rPr lang="en-US" b="1" dirty="0" smtClean="0"/>
            <a:t> </a:t>
          </a:r>
          <a:r>
            <a:rPr lang="en-US" b="1" dirty="0" err="1" smtClean="0"/>
            <a:t>তবে</a:t>
          </a:r>
          <a:r>
            <a:rPr lang="en-US" b="1" dirty="0" smtClean="0"/>
            <a:t> </a:t>
          </a:r>
          <a:r>
            <a:rPr lang="en-US" b="1" dirty="0" err="1" smtClean="0"/>
            <a:t>অন্ধকার</a:t>
          </a:r>
          <a:r>
            <a:rPr lang="en-US" b="1" dirty="0" smtClean="0"/>
            <a:t> </a:t>
          </a:r>
          <a:r>
            <a:rPr lang="en-US" b="1" dirty="0" err="1" smtClean="0"/>
            <a:t>দূরীভূত</a:t>
          </a:r>
          <a:r>
            <a:rPr lang="en-US" b="1" dirty="0" smtClean="0"/>
            <a:t> </a:t>
          </a:r>
          <a:r>
            <a:rPr lang="en-US" b="1" dirty="0" err="1" smtClean="0"/>
            <a:t>হয়</a:t>
          </a:r>
          <a:r>
            <a:rPr lang="en-US" b="1" dirty="0" smtClean="0"/>
            <a:t> </a:t>
          </a:r>
          <a:endParaRPr lang="en-US" b="1" dirty="0"/>
        </a:p>
      </dgm:t>
    </dgm:pt>
    <dgm:pt modelId="{BEECFA3C-6F7D-4140-9ADB-C0C5F321C672}" type="parTrans" cxnId="{71841014-5D48-4FCD-9D3F-F751FCCEFA29}">
      <dgm:prSet/>
      <dgm:spPr/>
      <dgm:t>
        <a:bodyPr/>
        <a:lstStyle/>
        <a:p>
          <a:endParaRPr lang="en-US"/>
        </a:p>
      </dgm:t>
    </dgm:pt>
    <dgm:pt modelId="{43406FFD-212E-410D-A2DD-D8AB745862F5}" type="sibTrans" cxnId="{71841014-5D48-4FCD-9D3F-F751FCCEFA29}">
      <dgm:prSet/>
      <dgm:spPr/>
      <dgm:t>
        <a:bodyPr/>
        <a:lstStyle/>
        <a:p>
          <a:endParaRPr lang="en-US"/>
        </a:p>
      </dgm:t>
    </dgm:pt>
    <dgm:pt modelId="{C173AD49-A2BC-4887-9E29-1F13A383A23F}">
      <dgm:prSet phldrT="[Text]" phldr="1"/>
      <dgm:spPr/>
      <dgm:t>
        <a:bodyPr/>
        <a:lstStyle/>
        <a:p>
          <a:endParaRPr lang="en-US"/>
        </a:p>
      </dgm:t>
    </dgm:pt>
    <dgm:pt modelId="{3CEA377D-5576-4C45-B514-CB21B030A767}" type="parTrans" cxnId="{1DDBBEA1-2472-4868-9A06-CB06575037E1}">
      <dgm:prSet/>
      <dgm:spPr/>
      <dgm:t>
        <a:bodyPr/>
        <a:lstStyle/>
        <a:p>
          <a:endParaRPr lang="en-US"/>
        </a:p>
      </dgm:t>
    </dgm:pt>
    <dgm:pt modelId="{B1C629FA-5A57-4BC5-B42F-6B12D3D8E210}" type="sibTrans" cxnId="{1DDBBEA1-2472-4868-9A06-CB06575037E1}">
      <dgm:prSet/>
      <dgm:spPr/>
      <dgm:t>
        <a:bodyPr/>
        <a:lstStyle/>
        <a:p>
          <a:endParaRPr lang="en-US"/>
        </a:p>
      </dgm:t>
    </dgm:pt>
    <dgm:pt modelId="{1BB86FA8-8B4E-49FA-9C47-412AEC106828}">
      <dgm:prSet phldrT="[Text]"/>
      <dgm:spPr/>
      <dgm:t>
        <a:bodyPr/>
        <a:lstStyle/>
        <a:p>
          <a:r>
            <a:rPr lang="en-US" b="1" dirty="0" err="1" smtClean="0"/>
            <a:t>সে</a:t>
          </a:r>
          <a:r>
            <a:rPr lang="en-US" b="1" dirty="0" smtClean="0"/>
            <a:t> </a:t>
          </a:r>
          <a:r>
            <a:rPr lang="en-US" b="1" dirty="0" err="1" smtClean="0"/>
            <a:t>দরিদ্র</a:t>
          </a:r>
          <a:r>
            <a:rPr lang="en-US" b="1" dirty="0" smtClean="0"/>
            <a:t> ,</a:t>
          </a:r>
          <a:r>
            <a:rPr lang="en-US" b="1" dirty="0" err="1" smtClean="0"/>
            <a:t>কিন্তু</a:t>
          </a:r>
          <a:r>
            <a:rPr lang="en-US" b="1" dirty="0" smtClean="0"/>
            <a:t> </a:t>
          </a:r>
          <a:r>
            <a:rPr lang="en-US" b="1" dirty="0" err="1" smtClean="0"/>
            <a:t>তার</a:t>
          </a:r>
          <a:r>
            <a:rPr lang="en-US" b="1" dirty="0" smtClean="0"/>
            <a:t> </a:t>
          </a:r>
          <a:r>
            <a:rPr lang="en-US" b="1" dirty="0" err="1" smtClean="0"/>
            <a:t>মন</a:t>
          </a:r>
          <a:r>
            <a:rPr lang="en-US" b="1" dirty="0" smtClean="0"/>
            <a:t> </a:t>
          </a:r>
          <a:r>
            <a:rPr lang="en-US" b="1" dirty="0" err="1" smtClean="0"/>
            <a:t>ছোট</a:t>
          </a:r>
          <a:r>
            <a:rPr lang="en-US" b="1" dirty="0" smtClean="0"/>
            <a:t> </a:t>
          </a:r>
          <a:r>
            <a:rPr lang="en-US" b="1" dirty="0" err="1" smtClean="0"/>
            <a:t>নয়</a:t>
          </a:r>
          <a:r>
            <a:rPr lang="en-US" b="1" dirty="0" smtClean="0"/>
            <a:t> </a:t>
          </a:r>
          <a:endParaRPr lang="en-US" b="1" dirty="0"/>
        </a:p>
      </dgm:t>
    </dgm:pt>
    <dgm:pt modelId="{9F858980-4570-4CC7-9D78-1164ECCD56A0}" type="parTrans" cxnId="{56AEEBA9-15BE-4D58-B7AC-FCB9A9BBD789}">
      <dgm:prSet/>
      <dgm:spPr/>
      <dgm:t>
        <a:bodyPr/>
        <a:lstStyle/>
        <a:p>
          <a:endParaRPr lang="en-US"/>
        </a:p>
      </dgm:t>
    </dgm:pt>
    <dgm:pt modelId="{68E11330-7220-4B60-AA55-6084583B206E}" type="sibTrans" cxnId="{56AEEBA9-15BE-4D58-B7AC-FCB9A9BBD789}">
      <dgm:prSet/>
      <dgm:spPr/>
      <dgm:t>
        <a:bodyPr/>
        <a:lstStyle/>
        <a:p>
          <a:endParaRPr lang="en-US"/>
        </a:p>
      </dgm:t>
    </dgm:pt>
    <dgm:pt modelId="{89C0BD58-41C5-4DB9-AAB8-6DD153D25D45}">
      <dgm:prSet phldrT="[Text]" phldr="1"/>
      <dgm:spPr/>
      <dgm:t>
        <a:bodyPr/>
        <a:lstStyle/>
        <a:p>
          <a:endParaRPr lang="en-US"/>
        </a:p>
      </dgm:t>
    </dgm:pt>
    <dgm:pt modelId="{2DD1ECE3-484C-4083-9D00-AAD6CAF163CC}" type="parTrans" cxnId="{75CF7D86-5494-44CB-8B8D-C6901DEAEDCB}">
      <dgm:prSet/>
      <dgm:spPr/>
      <dgm:t>
        <a:bodyPr/>
        <a:lstStyle/>
        <a:p>
          <a:endParaRPr lang="en-US"/>
        </a:p>
      </dgm:t>
    </dgm:pt>
    <dgm:pt modelId="{82A38146-7B18-4106-942D-1F3F1379B22A}" type="sibTrans" cxnId="{75CF7D86-5494-44CB-8B8D-C6901DEAEDCB}">
      <dgm:prSet/>
      <dgm:spPr/>
      <dgm:t>
        <a:bodyPr/>
        <a:lstStyle/>
        <a:p>
          <a:endParaRPr lang="en-US"/>
        </a:p>
      </dgm:t>
    </dgm:pt>
    <dgm:pt modelId="{58EE7069-8BD5-4723-A434-A8FCF83CCEB2}">
      <dgm:prSet phldrT="[Text]"/>
      <dgm:spPr/>
      <dgm:t>
        <a:bodyPr/>
        <a:lstStyle/>
        <a:p>
          <a:r>
            <a:rPr lang="en-US" b="1" dirty="0" err="1" smtClean="0"/>
            <a:t>আকাশে</a:t>
          </a:r>
          <a:r>
            <a:rPr lang="en-US" b="1" dirty="0" smtClean="0"/>
            <a:t> </a:t>
          </a:r>
          <a:r>
            <a:rPr lang="en-US" b="1" dirty="0" err="1" smtClean="0"/>
            <a:t>মেঘ</a:t>
          </a:r>
          <a:r>
            <a:rPr lang="en-US" b="1" dirty="0" smtClean="0"/>
            <a:t> </a:t>
          </a:r>
          <a:r>
            <a:rPr lang="en-US" b="1" dirty="0" err="1" smtClean="0"/>
            <a:t>ছিলনা</a:t>
          </a:r>
          <a:r>
            <a:rPr lang="en-US" b="1" dirty="0" smtClean="0"/>
            <a:t> </a:t>
          </a:r>
          <a:r>
            <a:rPr lang="en-US" b="1" dirty="0" err="1" smtClean="0"/>
            <a:t>কিন্তু</a:t>
          </a:r>
          <a:r>
            <a:rPr lang="en-US" b="1" dirty="0" smtClean="0"/>
            <a:t> </a:t>
          </a:r>
          <a:r>
            <a:rPr lang="en-US" b="1" dirty="0" err="1" smtClean="0"/>
            <a:t>বজ্রপাত</a:t>
          </a:r>
          <a:r>
            <a:rPr lang="en-US" b="1" dirty="0" smtClean="0"/>
            <a:t> </a:t>
          </a:r>
          <a:r>
            <a:rPr lang="en-US" b="1" dirty="0" err="1" smtClean="0"/>
            <a:t>হলো</a:t>
          </a:r>
          <a:r>
            <a:rPr lang="en-US" b="1" dirty="0" smtClean="0"/>
            <a:t> </a:t>
          </a:r>
          <a:endParaRPr lang="en-US" b="1" dirty="0"/>
        </a:p>
      </dgm:t>
    </dgm:pt>
    <dgm:pt modelId="{3932EF78-9C1B-4A78-8EBB-68CC5A3E8FA9}" type="parTrans" cxnId="{6AE0F0DD-AA1F-4F5F-AF44-63CC6049759B}">
      <dgm:prSet/>
      <dgm:spPr/>
      <dgm:t>
        <a:bodyPr/>
        <a:lstStyle/>
        <a:p>
          <a:endParaRPr lang="en-US"/>
        </a:p>
      </dgm:t>
    </dgm:pt>
    <dgm:pt modelId="{0A2E796E-6EE8-4556-896F-218519CABB76}" type="sibTrans" cxnId="{6AE0F0DD-AA1F-4F5F-AF44-63CC6049759B}">
      <dgm:prSet/>
      <dgm:spPr/>
      <dgm:t>
        <a:bodyPr/>
        <a:lstStyle/>
        <a:p>
          <a:endParaRPr lang="en-US"/>
        </a:p>
      </dgm:t>
    </dgm:pt>
    <dgm:pt modelId="{42CCF984-3A44-48B1-A854-12FD134E778C}" type="pres">
      <dgm:prSet presAssocID="{DBBAA0DD-0F6F-4002-9E9A-8D0B6B09303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8D44520-56FF-49FC-B750-7692191D88D3}" type="pres">
      <dgm:prSet presAssocID="{81DF93C9-C775-46F2-AD8C-EBD1B71E72B0}" presName="composite" presStyleCnt="0"/>
      <dgm:spPr/>
    </dgm:pt>
    <dgm:pt modelId="{DFDBDF91-2F07-4332-BF68-6D35B406C284}" type="pres">
      <dgm:prSet presAssocID="{81DF93C9-C775-46F2-AD8C-EBD1B71E72B0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CE8A18-8A5A-4A37-A7E5-AFDE53A7E60F}" type="pres">
      <dgm:prSet presAssocID="{81DF93C9-C775-46F2-AD8C-EBD1B71E72B0}" presName="Image" presStyleLbl="b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n-US"/>
        </a:p>
      </dgm:t>
    </dgm:pt>
    <dgm:pt modelId="{28CD63CB-5874-41EA-B278-984C8FEFF706}" type="pres">
      <dgm:prSet presAssocID="{81DF93C9-C775-46F2-AD8C-EBD1B71E72B0}" presName="ChildText" presStyleLbl="fgAcc1" presStyleIdx="0" presStyleCnt="3" custScaleX="1619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1DFDF2-EEA5-41A0-AF82-723B8EC75958}" type="pres">
      <dgm:prSet presAssocID="{D4E6C2E4-D5EA-4364-B86F-9BC7BA5C53C1}" presName="sibTrans" presStyleCnt="0"/>
      <dgm:spPr/>
    </dgm:pt>
    <dgm:pt modelId="{752E9A6C-3BFE-4A75-A177-B52C43B5B337}" type="pres">
      <dgm:prSet presAssocID="{C173AD49-A2BC-4887-9E29-1F13A383A23F}" presName="composite" presStyleCnt="0"/>
      <dgm:spPr/>
    </dgm:pt>
    <dgm:pt modelId="{AEC23225-B2D8-4648-AF2C-E85EBBACED78}" type="pres">
      <dgm:prSet presAssocID="{C173AD49-A2BC-4887-9E29-1F13A383A23F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25340C-5619-49D3-A5A2-E71C85F9E9DD}" type="pres">
      <dgm:prSet presAssocID="{C173AD49-A2BC-4887-9E29-1F13A383A23F}" presName="Image" presStyleLbl="b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en-US"/>
        </a:p>
      </dgm:t>
    </dgm:pt>
    <dgm:pt modelId="{D1EE783F-7C86-4615-86C2-E46E55B4ACD6}" type="pres">
      <dgm:prSet presAssocID="{C173AD49-A2BC-4887-9E29-1F13A383A23F}" presName="ChildText" presStyleLbl="fgAcc1" presStyleIdx="1" presStyleCnt="3" custScaleX="1757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E4F9A1-AACE-4FCD-864C-3569DF98B6D3}" type="pres">
      <dgm:prSet presAssocID="{B1C629FA-5A57-4BC5-B42F-6B12D3D8E210}" presName="sibTrans" presStyleCnt="0"/>
      <dgm:spPr/>
    </dgm:pt>
    <dgm:pt modelId="{82864F42-CA49-40A5-BC27-3BEF338881C3}" type="pres">
      <dgm:prSet presAssocID="{89C0BD58-41C5-4DB9-AAB8-6DD153D25D45}" presName="composite" presStyleCnt="0"/>
      <dgm:spPr/>
    </dgm:pt>
    <dgm:pt modelId="{B1223039-4FAA-4604-B360-433C7F27B7F0}" type="pres">
      <dgm:prSet presAssocID="{89C0BD58-41C5-4DB9-AAB8-6DD153D25D45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345477-35A2-4937-A97D-22A33AD71B0A}" type="pres">
      <dgm:prSet presAssocID="{89C0BD58-41C5-4DB9-AAB8-6DD153D25D45}" presName="Image" presStyleLbl="b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en-US"/>
        </a:p>
      </dgm:t>
    </dgm:pt>
    <dgm:pt modelId="{DBA115D7-77F5-4973-B715-DB6F11DD196E}" type="pres">
      <dgm:prSet presAssocID="{89C0BD58-41C5-4DB9-AAB8-6DD153D25D45}" presName="ChildText" presStyleLbl="fgAcc1" presStyleIdx="2" presStyleCnt="3" custScaleX="1830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E0F0DD-AA1F-4F5F-AF44-63CC6049759B}" srcId="{89C0BD58-41C5-4DB9-AAB8-6DD153D25D45}" destId="{58EE7069-8BD5-4723-A434-A8FCF83CCEB2}" srcOrd="0" destOrd="0" parTransId="{3932EF78-9C1B-4A78-8EBB-68CC5A3E8FA9}" sibTransId="{0A2E796E-6EE8-4556-896F-218519CABB76}"/>
    <dgm:cxn modelId="{AFF10A4A-EEDB-4C2B-ABEB-EAA30E0B80E1}" type="presOf" srcId="{89C0BD58-41C5-4DB9-AAB8-6DD153D25D45}" destId="{B1223039-4FAA-4604-B360-433C7F27B7F0}" srcOrd="0" destOrd="0" presId="urn:microsoft.com/office/officeart/2008/layout/TitledPictureBlocks"/>
    <dgm:cxn modelId="{56AEEBA9-15BE-4D58-B7AC-FCB9A9BBD789}" srcId="{C173AD49-A2BC-4887-9E29-1F13A383A23F}" destId="{1BB86FA8-8B4E-49FA-9C47-412AEC106828}" srcOrd="0" destOrd="0" parTransId="{9F858980-4570-4CC7-9D78-1164ECCD56A0}" sibTransId="{68E11330-7220-4B60-AA55-6084583B206E}"/>
    <dgm:cxn modelId="{E9392FEC-4CCA-4FAD-B1D1-19EA7676FE60}" type="presOf" srcId="{81DF93C9-C775-46F2-AD8C-EBD1B71E72B0}" destId="{DFDBDF91-2F07-4332-BF68-6D35B406C284}" srcOrd="0" destOrd="0" presId="urn:microsoft.com/office/officeart/2008/layout/TitledPictureBlocks"/>
    <dgm:cxn modelId="{9DEA0A07-CF37-4853-8268-97A3C8FBA2C0}" type="presOf" srcId="{1BB86FA8-8B4E-49FA-9C47-412AEC106828}" destId="{D1EE783F-7C86-4615-86C2-E46E55B4ACD6}" srcOrd="0" destOrd="0" presId="urn:microsoft.com/office/officeart/2008/layout/TitledPictureBlocks"/>
    <dgm:cxn modelId="{0EE79CF2-8E12-426E-A158-C9CA64919285}" type="presOf" srcId="{DBBAA0DD-0F6F-4002-9E9A-8D0B6B093034}" destId="{42CCF984-3A44-48B1-A854-12FD134E778C}" srcOrd="0" destOrd="0" presId="urn:microsoft.com/office/officeart/2008/layout/TitledPictureBlocks"/>
    <dgm:cxn modelId="{9F28DEED-E26E-4199-8F4A-7B2E8C2C2319}" type="presOf" srcId="{C173AD49-A2BC-4887-9E29-1F13A383A23F}" destId="{AEC23225-B2D8-4648-AF2C-E85EBBACED78}" srcOrd="0" destOrd="0" presId="urn:microsoft.com/office/officeart/2008/layout/TitledPictureBlocks"/>
    <dgm:cxn modelId="{569A24CB-C104-456B-8BB4-F2AD9A5C62C3}" type="presOf" srcId="{0D4E3D54-2700-4559-87F5-7C0985734EF9}" destId="{28CD63CB-5874-41EA-B278-984C8FEFF706}" srcOrd="0" destOrd="0" presId="urn:microsoft.com/office/officeart/2008/layout/TitledPictureBlocks"/>
    <dgm:cxn modelId="{7A9FC84E-4AC4-42CE-AAE8-240D8795F4FA}" type="presOf" srcId="{58EE7069-8BD5-4723-A434-A8FCF83CCEB2}" destId="{DBA115D7-77F5-4973-B715-DB6F11DD196E}" srcOrd="0" destOrd="0" presId="urn:microsoft.com/office/officeart/2008/layout/TitledPictureBlocks"/>
    <dgm:cxn modelId="{4AB7DCC7-F298-4617-9FFA-EE37A09C721E}" srcId="{DBBAA0DD-0F6F-4002-9E9A-8D0B6B093034}" destId="{81DF93C9-C775-46F2-AD8C-EBD1B71E72B0}" srcOrd="0" destOrd="0" parTransId="{0222466C-FDFD-4728-921A-9656F72D2572}" sibTransId="{D4E6C2E4-D5EA-4364-B86F-9BC7BA5C53C1}"/>
    <dgm:cxn modelId="{75CF7D86-5494-44CB-8B8D-C6901DEAEDCB}" srcId="{DBBAA0DD-0F6F-4002-9E9A-8D0B6B093034}" destId="{89C0BD58-41C5-4DB9-AAB8-6DD153D25D45}" srcOrd="2" destOrd="0" parTransId="{2DD1ECE3-484C-4083-9D00-AAD6CAF163CC}" sibTransId="{82A38146-7B18-4106-942D-1F3F1379B22A}"/>
    <dgm:cxn modelId="{1DDBBEA1-2472-4868-9A06-CB06575037E1}" srcId="{DBBAA0DD-0F6F-4002-9E9A-8D0B6B093034}" destId="{C173AD49-A2BC-4887-9E29-1F13A383A23F}" srcOrd="1" destOrd="0" parTransId="{3CEA377D-5576-4C45-B514-CB21B030A767}" sibTransId="{B1C629FA-5A57-4BC5-B42F-6B12D3D8E210}"/>
    <dgm:cxn modelId="{71841014-5D48-4FCD-9D3F-F751FCCEFA29}" srcId="{81DF93C9-C775-46F2-AD8C-EBD1B71E72B0}" destId="{0D4E3D54-2700-4559-87F5-7C0985734EF9}" srcOrd="0" destOrd="0" parTransId="{BEECFA3C-6F7D-4140-9ADB-C0C5F321C672}" sibTransId="{43406FFD-212E-410D-A2DD-D8AB745862F5}"/>
    <dgm:cxn modelId="{27F6DE69-A35B-4835-BCAA-5BCB2740582B}" type="presParOf" srcId="{42CCF984-3A44-48B1-A854-12FD134E778C}" destId="{08D44520-56FF-49FC-B750-7692191D88D3}" srcOrd="0" destOrd="0" presId="urn:microsoft.com/office/officeart/2008/layout/TitledPictureBlocks"/>
    <dgm:cxn modelId="{A58D2CCA-ACEC-4E75-AB53-8810E21C50C7}" type="presParOf" srcId="{08D44520-56FF-49FC-B750-7692191D88D3}" destId="{DFDBDF91-2F07-4332-BF68-6D35B406C284}" srcOrd="0" destOrd="0" presId="urn:microsoft.com/office/officeart/2008/layout/TitledPictureBlocks"/>
    <dgm:cxn modelId="{C725B611-FB8C-4C1C-BE12-DA925DBEBAFA}" type="presParOf" srcId="{08D44520-56FF-49FC-B750-7692191D88D3}" destId="{DECE8A18-8A5A-4A37-A7E5-AFDE53A7E60F}" srcOrd="1" destOrd="0" presId="urn:microsoft.com/office/officeart/2008/layout/TitledPictureBlocks"/>
    <dgm:cxn modelId="{52C19C7A-2AE6-4FF8-B531-CD3A9C909E1F}" type="presParOf" srcId="{08D44520-56FF-49FC-B750-7692191D88D3}" destId="{28CD63CB-5874-41EA-B278-984C8FEFF706}" srcOrd="2" destOrd="0" presId="urn:microsoft.com/office/officeart/2008/layout/TitledPictureBlocks"/>
    <dgm:cxn modelId="{88946DAD-D0D7-4EBA-9421-6BCDD0CE8FA9}" type="presParOf" srcId="{42CCF984-3A44-48B1-A854-12FD134E778C}" destId="{441DFDF2-EEA5-41A0-AF82-723B8EC75958}" srcOrd="1" destOrd="0" presId="urn:microsoft.com/office/officeart/2008/layout/TitledPictureBlocks"/>
    <dgm:cxn modelId="{DD6C2604-4409-4AA2-92DA-075CE1B9C95D}" type="presParOf" srcId="{42CCF984-3A44-48B1-A854-12FD134E778C}" destId="{752E9A6C-3BFE-4A75-A177-B52C43B5B337}" srcOrd="2" destOrd="0" presId="urn:microsoft.com/office/officeart/2008/layout/TitledPictureBlocks"/>
    <dgm:cxn modelId="{F5D081C0-7E4B-4902-B461-C3DB9D7DF33E}" type="presParOf" srcId="{752E9A6C-3BFE-4A75-A177-B52C43B5B337}" destId="{AEC23225-B2D8-4648-AF2C-E85EBBACED78}" srcOrd="0" destOrd="0" presId="urn:microsoft.com/office/officeart/2008/layout/TitledPictureBlocks"/>
    <dgm:cxn modelId="{04F56F1C-895A-41D7-A4F1-763D0B5D3FC6}" type="presParOf" srcId="{752E9A6C-3BFE-4A75-A177-B52C43B5B337}" destId="{1F25340C-5619-49D3-A5A2-E71C85F9E9DD}" srcOrd="1" destOrd="0" presId="urn:microsoft.com/office/officeart/2008/layout/TitledPictureBlocks"/>
    <dgm:cxn modelId="{E2658C3F-4C7A-4970-B074-E883D3D59E97}" type="presParOf" srcId="{752E9A6C-3BFE-4A75-A177-B52C43B5B337}" destId="{D1EE783F-7C86-4615-86C2-E46E55B4ACD6}" srcOrd="2" destOrd="0" presId="urn:microsoft.com/office/officeart/2008/layout/TitledPictureBlocks"/>
    <dgm:cxn modelId="{635D16BE-23D7-4593-89D7-34374D7BC7BC}" type="presParOf" srcId="{42CCF984-3A44-48B1-A854-12FD134E778C}" destId="{CDE4F9A1-AACE-4FCD-864C-3569DF98B6D3}" srcOrd="3" destOrd="0" presId="urn:microsoft.com/office/officeart/2008/layout/TitledPictureBlocks"/>
    <dgm:cxn modelId="{BB7F1443-0464-4A3E-A825-4FBF4B60D86B}" type="presParOf" srcId="{42CCF984-3A44-48B1-A854-12FD134E778C}" destId="{82864F42-CA49-40A5-BC27-3BEF338881C3}" srcOrd="4" destOrd="0" presId="urn:microsoft.com/office/officeart/2008/layout/TitledPictureBlocks"/>
    <dgm:cxn modelId="{24254AFC-7FB0-4A46-A115-84A2E00A10BC}" type="presParOf" srcId="{82864F42-CA49-40A5-BC27-3BEF338881C3}" destId="{B1223039-4FAA-4604-B360-433C7F27B7F0}" srcOrd="0" destOrd="0" presId="urn:microsoft.com/office/officeart/2008/layout/TitledPictureBlocks"/>
    <dgm:cxn modelId="{B5E3FB69-D8DC-4F0C-826D-360EE23C5ABC}" type="presParOf" srcId="{82864F42-CA49-40A5-BC27-3BEF338881C3}" destId="{64345477-35A2-4937-A97D-22A33AD71B0A}" srcOrd="1" destOrd="0" presId="urn:microsoft.com/office/officeart/2008/layout/TitledPictureBlocks"/>
    <dgm:cxn modelId="{95927956-201F-427A-BD6D-64656EF3D16E}" type="presParOf" srcId="{82864F42-CA49-40A5-BC27-3BEF338881C3}" destId="{DBA115D7-77F5-4973-B715-DB6F11DD196E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C7103-8E77-438C-94E5-2FE8ADB11458}">
      <dsp:nvSpPr>
        <dsp:cNvPr id="0" name=""/>
        <dsp:cNvSpPr/>
      </dsp:nvSpPr>
      <dsp:spPr>
        <a:xfrm>
          <a:off x="781929" y="-74154"/>
          <a:ext cx="10147496" cy="634218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682AB2-8E82-4AAF-8CEE-67DA27267F7C}">
      <dsp:nvSpPr>
        <dsp:cNvPr id="0" name=""/>
        <dsp:cNvSpPr/>
      </dsp:nvSpPr>
      <dsp:spPr>
        <a:xfrm>
          <a:off x="2070661" y="4303221"/>
          <a:ext cx="263834" cy="2638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DFC376-ECB2-4A31-BE86-8DF7FB6ACCC2}">
      <dsp:nvSpPr>
        <dsp:cNvPr id="0" name=""/>
        <dsp:cNvSpPr/>
      </dsp:nvSpPr>
      <dsp:spPr>
        <a:xfrm>
          <a:off x="1049583" y="3528490"/>
          <a:ext cx="3898485" cy="2129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801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kern="1200" dirty="0" err="1" smtClean="0"/>
            <a:t>শাহানারা</a:t>
          </a:r>
          <a:r>
            <a:rPr lang="en-US" sz="2000" b="1" i="1" kern="1200" dirty="0" smtClean="0"/>
            <a:t> </a:t>
          </a:r>
          <a:r>
            <a:rPr lang="en-US" sz="2000" b="1" i="1" kern="1200" dirty="0" err="1" smtClean="0"/>
            <a:t>বেগম</a:t>
          </a:r>
          <a:endParaRPr lang="en-US" sz="2000" b="1" i="1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kern="1200" dirty="0" err="1" smtClean="0"/>
            <a:t>প্রভাষক</a:t>
          </a:r>
          <a:r>
            <a:rPr lang="en-US" sz="2000" b="1" i="1" kern="1200" dirty="0" smtClean="0"/>
            <a:t> (</a:t>
          </a:r>
          <a:r>
            <a:rPr lang="en-US" sz="2000" b="1" i="1" kern="1200" dirty="0" err="1" smtClean="0"/>
            <a:t>বাংxলা</a:t>
          </a:r>
          <a:r>
            <a:rPr lang="en-US" sz="2000" b="1" i="1" kern="1200" dirty="0" smtClean="0"/>
            <a:t>)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kern="1200" dirty="0" err="1" smtClean="0"/>
            <a:t>অষ্টধার</a:t>
          </a:r>
          <a:r>
            <a:rPr lang="en-US" sz="2000" b="1" i="1" kern="1200" dirty="0" smtClean="0"/>
            <a:t> </a:t>
          </a:r>
          <a:r>
            <a:rPr lang="en-US" sz="2000" b="1" i="1" kern="1200" dirty="0" err="1" smtClean="0"/>
            <a:t>বালিয়াপাড়া</a:t>
          </a:r>
          <a:r>
            <a:rPr lang="en-US" sz="2000" b="1" i="1" kern="1200" dirty="0" smtClean="0"/>
            <a:t> </a:t>
          </a:r>
          <a:r>
            <a:rPr lang="en-US" sz="2000" b="1" i="1" kern="1200" dirty="0" err="1" smtClean="0"/>
            <a:t>আলিম</a:t>
          </a:r>
          <a:r>
            <a:rPr lang="en-US" sz="2000" b="1" i="1" kern="1200" dirty="0" smtClean="0"/>
            <a:t> </a:t>
          </a:r>
          <a:r>
            <a:rPr lang="en-US" sz="2000" b="1" i="1" kern="1200" dirty="0" err="1" smtClean="0"/>
            <a:t>মাদ্‌রাসা,ময়মনসিংহ</a:t>
          </a:r>
          <a:r>
            <a:rPr lang="en-US" sz="2000" b="1" i="1" kern="1200" dirty="0" smtClean="0"/>
            <a:t>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kern="1200" dirty="0" smtClean="0"/>
            <a:t>ই-</a:t>
          </a:r>
          <a:r>
            <a:rPr lang="en-US" sz="2000" b="1" i="1" kern="1200" dirty="0" err="1" smtClean="0"/>
            <a:t>মেইল</a:t>
          </a:r>
          <a:r>
            <a:rPr lang="en-US" sz="2000" b="1" i="1" kern="1200" dirty="0" smtClean="0"/>
            <a:t>; </a:t>
          </a:r>
          <a:r>
            <a:rPr lang="en-US" sz="2000" b="1" i="1" kern="1200" dirty="0" smtClean="0">
              <a:hlinkClick xmlns:r="http://schemas.openxmlformats.org/officeDocument/2006/relationships" r:id="rId1"/>
            </a:rPr>
            <a:t>shahanarapoly77@gmail.com</a:t>
          </a:r>
          <a:r>
            <a:rPr lang="en-US" sz="2000" b="1" i="1" kern="1200" dirty="0" smtClean="0"/>
            <a:t> </a:t>
          </a:r>
          <a:endParaRPr lang="en-US" sz="2000" b="1" i="1" kern="1200" dirty="0"/>
        </a:p>
      </dsp:txBody>
      <dsp:txXfrm>
        <a:off x="1049583" y="3528490"/>
        <a:ext cx="3898485" cy="2129508"/>
      </dsp:txXfrm>
    </dsp:sp>
    <dsp:sp modelId="{C560D1A3-0AF5-4F20-AD08-E9C60691EA6D}">
      <dsp:nvSpPr>
        <dsp:cNvPr id="0" name=""/>
        <dsp:cNvSpPr/>
      </dsp:nvSpPr>
      <dsp:spPr>
        <a:xfrm>
          <a:off x="4399511" y="2579415"/>
          <a:ext cx="476932" cy="4769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DF0A61-F905-4B2D-A365-399D1F081F1F}">
      <dsp:nvSpPr>
        <dsp:cNvPr id="0" name=""/>
        <dsp:cNvSpPr/>
      </dsp:nvSpPr>
      <dsp:spPr>
        <a:xfrm>
          <a:off x="4654063" y="2817882"/>
          <a:ext cx="2403227" cy="3450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717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4654063" y="2817882"/>
        <a:ext cx="2403227" cy="3450148"/>
      </dsp:txXfrm>
    </dsp:sp>
    <dsp:sp modelId="{072B365E-1EAD-40FC-8B11-B482A368033E}">
      <dsp:nvSpPr>
        <dsp:cNvPr id="0" name=""/>
        <dsp:cNvSpPr/>
      </dsp:nvSpPr>
      <dsp:spPr>
        <a:xfrm>
          <a:off x="7200220" y="1530418"/>
          <a:ext cx="659587" cy="6595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01EC1-5604-48D2-84B8-82C5C5F58F5F}">
      <dsp:nvSpPr>
        <dsp:cNvPr id="0" name=""/>
        <dsp:cNvSpPr/>
      </dsp:nvSpPr>
      <dsp:spPr>
        <a:xfrm>
          <a:off x="6962213" y="3030421"/>
          <a:ext cx="3666955" cy="2244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9502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kern="1200" dirty="0" err="1" smtClean="0"/>
            <a:t>বিষয়-বাংলা</a:t>
          </a:r>
          <a:r>
            <a:rPr lang="en-US" sz="2000" b="1" i="1" kern="1200" dirty="0" smtClean="0"/>
            <a:t>  </a:t>
          </a:r>
          <a:r>
            <a:rPr lang="en-US" sz="2000" b="1" i="1" kern="1200" dirty="0" err="1" smtClean="0"/>
            <a:t>প্রথম</a:t>
          </a:r>
          <a:r>
            <a:rPr lang="en-US" sz="2000" b="1" i="1" kern="1200" dirty="0" smtClean="0"/>
            <a:t> </a:t>
          </a:r>
          <a:r>
            <a:rPr lang="en-US" sz="2000" b="1" i="1" kern="1200" dirty="0" err="1" smtClean="0"/>
            <a:t>পত্র</a:t>
          </a:r>
          <a:r>
            <a:rPr lang="en-US" sz="2000" b="1" i="1" kern="1200" dirty="0" smtClean="0"/>
            <a:t>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kern="1200" dirty="0" err="1" smtClean="0"/>
            <a:t>শ্রেণি</a:t>
          </a:r>
          <a:r>
            <a:rPr lang="en-US" sz="2000" b="1" i="1" kern="1200" dirty="0" smtClean="0"/>
            <a:t> –</a:t>
          </a:r>
          <a:r>
            <a:rPr lang="en-US" sz="2000" b="1" i="1" kern="1200" dirty="0" err="1" smtClean="0"/>
            <a:t>একাদশ</a:t>
          </a:r>
          <a:r>
            <a:rPr lang="en-US" sz="2000" b="1" i="1" kern="1200" dirty="0" smtClean="0"/>
            <a:t> –</a:t>
          </a:r>
          <a:r>
            <a:rPr lang="en-US" sz="2000" b="1" i="1" kern="1200" dirty="0" err="1" smtClean="0"/>
            <a:t>দ্বাদশ</a:t>
          </a:r>
          <a:r>
            <a:rPr lang="en-US" sz="2000" b="1" i="1" kern="1200" dirty="0" smtClean="0"/>
            <a:t>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kern="1200" dirty="0" err="1" smtClean="0"/>
            <a:t>অধ্যায়</a:t>
          </a:r>
          <a:r>
            <a:rPr lang="en-US" sz="2000" b="1" i="1" kern="1200" dirty="0" smtClean="0"/>
            <a:t> – </a:t>
          </a:r>
          <a:r>
            <a:rPr lang="en-US" sz="2000" b="1" i="1" kern="1200" dirty="0" err="1" smtClean="0"/>
            <a:t>বাক্যপ্রকরন</a:t>
          </a:r>
          <a:endParaRPr lang="en-US" sz="2000" b="1" i="1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kern="1200" dirty="0" err="1" smtClean="0"/>
            <a:t>সময়</a:t>
          </a:r>
          <a:r>
            <a:rPr lang="en-US" sz="2000" b="1" i="1" kern="1200" dirty="0" smtClean="0"/>
            <a:t>- ৫০ </a:t>
          </a:r>
          <a:r>
            <a:rPr lang="en-US" sz="2000" b="1" i="1" kern="1200" dirty="0" err="1" smtClean="0"/>
            <a:t>মিনিট</a:t>
          </a:r>
          <a:endParaRPr lang="en-US" sz="2000" b="1" i="1" kern="1200" dirty="0"/>
        </a:p>
      </dsp:txBody>
      <dsp:txXfrm>
        <a:off x="6962213" y="3030421"/>
        <a:ext cx="3666955" cy="22445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D7A5DE-6431-4A2D-8F52-2208AC87CDED}">
      <dsp:nvSpPr>
        <dsp:cNvPr id="0" name=""/>
        <dsp:cNvSpPr/>
      </dsp:nvSpPr>
      <dsp:spPr>
        <a:xfrm>
          <a:off x="3814489" y="1616240"/>
          <a:ext cx="249510" cy="1093092"/>
        </a:xfrm>
        <a:custGeom>
          <a:avLst/>
          <a:gdLst/>
          <a:ahLst/>
          <a:cxnLst/>
          <a:rect l="0" t="0" r="0" b="0"/>
          <a:pathLst>
            <a:path>
              <a:moveTo>
                <a:pt x="249510" y="0"/>
              </a:moveTo>
              <a:lnTo>
                <a:pt x="249510" y="1093092"/>
              </a:lnTo>
              <a:lnTo>
                <a:pt x="0" y="1093092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C674CD-3878-44E0-8DE4-6D02EB79E28F}">
      <dsp:nvSpPr>
        <dsp:cNvPr id="0" name=""/>
        <dsp:cNvSpPr/>
      </dsp:nvSpPr>
      <dsp:spPr>
        <a:xfrm>
          <a:off x="4064000" y="1616240"/>
          <a:ext cx="2875309" cy="21861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6675"/>
              </a:lnTo>
              <a:lnTo>
                <a:pt x="2875309" y="1936675"/>
              </a:lnTo>
              <a:lnTo>
                <a:pt x="2875309" y="2186185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8A02E3-7D39-4545-80E0-033FFBB614E0}">
      <dsp:nvSpPr>
        <dsp:cNvPr id="0" name=""/>
        <dsp:cNvSpPr/>
      </dsp:nvSpPr>
      <dsp:spPr>
        <a:xfrm>
          <a:off x="4018280" y="1616240"/>
          <a:ext cx="91440" cy="21861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86185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73B60E-747E-43FF-9C0F-4F9820CA3247}">
      <dsp:nvSpPr>
        <dsp:cNvPr id="0" name=""/>
        <dsp:cNvSpPr/>
      </dsp:nvSpPr>
      <dsp:spPr>
        <a:xfrm>
          <a:off x="1188690" y="1616240"/>
          <a:ext cx="2875309" cy="2186185"/>
        </a:xfrm>
        <a:custGeom>
          <a:avLst/>
          <a:gdLst/>
          <a:ahLst/>
          <a:cxnLst/>
          <a:rect l="0" t="0" r="0" b="0"/>
          <a:pathLst>
            <a:path>
              <a:moveTo>
                <a:pt x="2875309" y="0"/>
              </a:moveTo>
              <a:lnTo>
                <a:pt x="2875309" y="1936675"/>
              </a:lnTo>
              <a:lnTo>
                <a:pt x="0" y="1936675"/>
              </a:lnTo>
              <a:lnTo>
                <a:pt x="0" y="2186185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7E7498-F99D-47DC-B84F-C04CC4FCC031}">
      <dsp:nvSpPr>
        <dsp:cNvPr id="0" name=""/>
        <dsp:cNvSpPr/>
      </dsp:nvSpPr>
      <dsp:spPr>
        <a:xfrm>
          <a:off x="2875855" y="428096"/>
          <a:ext cx="2376289" cy="118814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/>
            <a:t>গঠন</a:t>
          </a:r>
          <a:r>
            <a:rPr lang="en-US" sz="3200" b="1" kern="1200" dirty="0" smtClean="0"/>
            <a:t>  </a:t>
          </a:r>
          <a:r>
            <a:rPr lang="en-US" sz="3200" b="1" kern="1200" dirty="0" err="1" smtClean="0"/>
            <a:t>অনুযায়ী</a:t>
          </a:r>
          <a:endParaRPr lang="en-US" sz="3200" b="1" kern="1200" dirty="0"/>
        </a:p>
      </dsp:txBody>
      <dsp:txXfrm>
        <a:off x="2875855" y="428096"/>
        <a:ext cx="2376289" cy="1188144"/>
      </dsp:txXfrm>
    </dsp:sp>
    <dsp:sp modelId="{D8F5634B-44DB-4E84-882C-83A5A2F979F6}">
      <dsp:nvSpPr>
        <dsp:cNvPr id="0" name=""/>
        <dsp:cNvSpPr/>
      </dsp:nvSpPr>
      <dsp:spPr>
        <a:xfrm>
          <a:off x="545" y="3802426"/>
          <a:ext cx="2376289" cy="1188144"/>
        </a:xfrm>
        <a:prstGeom prst="rect">
          <a:avLst/>
        </a:prstGeom>
        <a:solidFill>
          <a:schemeClr val="tx1">
            <a:lumMod val="95000"/>
            <a:lumOff val="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kern="1200" dirty="0" err="1" smtClean="0"/>
            <a:t>সরল</a:t>
          </a:r>
          <a:endParaRPr lang="en-US" sz="5700" kern="1200" dirty="0"/>
        </a:p>
      </dsp:txBody>
      <dsp:txXfrm>
        <a:off x="545" y="3802426"/>
        <a:ext cx="2376289" cy="1188144"/>
      </dsp:txXfrm>
    </dsp:sp>
    <dsp:sp modelId="{27459523-A232-46B9-9ED8-66BAC3BD1834}">
      <dsp:nvSpPr>
        <dsp:cNvPr id="0" name=""/>
        <dsp:cNvSpPr/>
      </dsp:nvSpPr>
      <dsp:spPr>
        <a:xfrm>
          <a:off x="2875855" y="3802426"/>
          <a:ext cx="2376289" cy="1188144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kern="1200" dirty="0" err="1" smtClean="0"/>
            <a:t>জটিল</a:t>
          </a:r>
          <a:r>
            <a:rPr lang="en-US" sz="5700" kern="1200" dirty="0" smtClean="0"/>
            <a:t> </a:t>
          </a:r>
          <a:endParaRPr lang="en-US" sz="5700" kern="1200" dirty="0"/>
        </a:p>
      </dsp:txBody>
      <dsp:txXfrm>
        <a:off x="2875855" y="3802426"/>
        <a:ext cx="2376289" cy="1188144"/>
      </dsp:txXfrm>
    </dsp:sp>
    <dsp:sp modelId="{49C19338-CB28-42D5-824F-7B98BEFDF29B}">
      <dsp:nvSpPr>
        <dsp:cNvPr id="0" name=""/>
        <dsp:cNvSpPr/>
      </dsp:nvSpPr>
      <dsp:spPr>
        <a:xfrm>
          <a:off x="5751165" y="3802426"/>
          <a:ext cx="2376289" cy="1188144"/>
        </a:xfrm>
        <a:prstGeom prst="rect">
          <a:avLst/>
        </a:prstGeom>
        <a:solidFill>
          <a:schemeClr val="accent5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kern="1200" dirty="0" err="1" smtClean="0"/>
            <a:t>যৌগিক</a:t>
          </a:r>
          <a:r>
            <a:rPr lang="en-US" sz="5700" kern="1200" dirty="0" smtClean="0"/>
            <a:t> </a:t>
          </a:r>
          <a:endParaRPr lang="en-US" sz="5700" kern="1200" dirty="0"/>
        </a:p>
      </dsp:txBody>
      <dsp:txXfrm>
        <a:off x="5751165" y="3802426"/>
        <a:ext cx="2376289" cy="1188144"/>
      </dsp:txXfrm>
    </dsp:sp>
    <dsp:sp modelId="{4F3C381F-6F2F-4645-8950-47C63DB6655E}">
      <dsp:nvSpPr>
        <dsp:cNvPr id="0" name=""/>
        <dsp:cNvSpPr/>
      </dsp:nvSpPr>
      <dsp:spPr>
        <a:xfrm>
          <a:off x="1438200" y="2115261"/>
          <a:ext cx="2376289" cy="1188144"/>
        </a:xfrm>
        <a:prstGeom prst="rect">
          <a:avLst/>
        </a:prstGeom>
        <a:solidFill>
          <a:srgbClr val="002060"/>
        </a:solidFill>
        <a:ln w="15875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prstTxWarp prst="textWave2">
            <a:avLst/>
          </a:prstTxWarp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kern="1200" dirty="0" smtClean="0"/>
            <a:t> </a:t>
          </a:r>
          <a:r>
            <a:rPr lang="en-US" sz="5700" kern="1200" dirty="0" err="1" smtClean="0"/>
            <a:t>বাক্য</a:t>
          </a:r>
          <a:r>
            <a:rPr lang="en-US" sz="5700" kern="1200" dirty="0" smtClean="0"/>
            <a:t> </a:t>
          </a:r>
          <a:endParaRPr lang="en-US" sz="5700" kern="1200" dirty="0"/>
        </a:p>
      </dsp:txBody>
      <dsp:txXfrm>
        <a:off x="1438200" y="2115261"/>
        <a:ext cx="2376289" cy="11881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02968F-726D-4B7E-980D-1E12F999D813}">
      <dsp:nvSpPr>
        <dsp:cNvPr id="0" name=""/>
        <dsp:cNvSpPr/>
      </dsp:nvSpPr>
      <dsp:spPr>
        <a:xfrm>
          <a:off x="2438399" y="67733"/>
          <a:ext cx="3251200" cy="325120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prstTxWarp prst="textWave1">
            <a:avLst/>
          </a:prstTxWarp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/>
            <a:t>সরল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বাক্য</a:t>
          </a:r>
          <a:r>
            <a:rPr lang="en-US" sz="3500" kern="1200" dirty="0" smtClean="0"/>
            <a:t> </a:t>
          </a:r>
          <a:endParaRPr lang="en-US" sz="3500" kern="1200" dirty="0"/>
        </a:p>
      </dsp:txBody>
      <dsp:txXfrm>
        <a:off x="2871893" y="636693"/>
        <a:ext cx="2384213" cy="1463040"/>
      </dsp:txXfrm>
    </dsp:sp>
    <dsp:sp modelId="{00A0622C-5DA0-4421-8539-B96CE4765A64}">
      <dsp:nvSpPr>
        <dsp:cNvPr id="0" name=""/>
        <dsp:cNvSpPr/>
      </dsp:nvSpPr>
      <dsp:spPr>
        <a:xfrm>
          <a:off x="3611541" y="2099733"/>
          <a:ext cx="3251200" cy="3251200"/>
        </a:xfrm>
        <a:prstGeom prst="ellipse">
          <a:avLst/>
        </a:prstGeom>
        <a:solidFill>
          <a:schemeClr val="accent4">
            <a:alpha val="50000"/>
            <a:hueOff val="667507"/>
            <a:satOff val="8922"/>
            <a:lumOff val="431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err="1" smtClean="0"/>
            <a:t>একটি</a:t>
          </a:r>
          <a:r>
            <a:rPr lang="en-US" sz="3500" b="1" kern="1200" dirty="0" smtClean="0"/>
            <a:t> </a:t>
          </a:r>
          <a:r>
            <a:rPr lang="en-US" sz="3500" b="1" kern="1200" dirty="0" err="1" smtClean="0"/>
            <a:t>সমাপিকা</a:t>
          </a:r>
          <a:r>
            <a:rPr lang="en-US" sz="3500" b="1" kern="1200" dirty="0" smtClean="0"/>
            <a:t> </a:t>
          </a:r>
          <a:r>
            <a:rPr lang="en-US" sz="3500" b="1" kern="1200" dirty="0" err="1" smtClean="0"/>
            <a:t>ক্রিয়া</a:t>
          </a:r>
          <a:r>
            <a:rPr lang="en-US" sz="3500" b="1" kern="1200" dirty="0" smtClean="0"/>
            <a:t> </a:t>
          </a:r>
          <a:endParaRPr lang="en-US" sz="3500" b="1" kern="1200" dirty="0"/>
        </a:p>
      </dsp:txBody>
      <dsp:txXfrm>
        <a:off x="4605866" y="2939626"/>
        <a:ext cx="1950720" cy="1788160"/>
      </dsp:txXfrm>
    </dsp:sp>
    <dsp:sp modelId="{EBB80818-CF54-4FC1-B6B3-68A828BF95FA}">
      <dsp:nvSpPr>
        <dsp:cNvPr id="0" name=""/>
        <dsp:cNvSpPr/>
      </dsp:nvSpPr>
      <dsp:spPr>
        <a:xfrm>
          <a:off x="1265258" y="2099733"/>
          <a:ext cx="3251200" cy="3251200"/>
        </a:xfrm>
        <a:prstGeom prst="ellipse">
          <a:avLst/>
        </a:prstGeom>
        <a:solidFill>
          <a:schemeClr val="accent4">
            <a:alpha val="50000"/>
            <a:hueOff val="1335015"/>
            <a:satOff val="17844"/>
            <a:lumOff val="862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err="1" smtClean="0"/>
            <a:t>একটি</a:t>
          </a:r>
          <a:r>
            <a:rPr lang="en-US" sz="3500" b="1" kern="1200" dirty="0" smtClean="0"/>
            <a:t> </a:t>
          </a:r>
          <a:r>
            <a:rPr lang="en-US" sz="3500" b="1" kern="1200" dirty="0" err="1" smtClean="0"/>
            <a:t>উদ্দেশ্য</a:t>
          </a:r>
          <a:r>
            <a:rPr lang="en-US" sz="3500" b="1" kern="1200" dirty="0" smtClean="0"/>
            <a:t> </a:t>
          </a:r>
          <a:endParaRPr lang="en-US" sz="3500" b="1" kern="1200" dirty="0"/>
        </a:p>
      </dsp:txBody>
      <dsp:txXfrm>
        <a:off x="1571413" y="2939626"/>
        <a:ext cx="1950720" cy="17881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2F524C-F4F3-4B1C-89EB-F77119ACCA7E}">
      <dsp:nvSpPr>
        <dsp:cNvPr id="0" name=""/>
        <dsp:cNvSpPr/>
      </dsp:nvSpPr>
      <dsp:spPr>
        <a:xfrm>
          <a:off x="2469766" y="4783667"/>
          <a:ext cx="5100320" cy="0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D5F27A-D878-4C24-A388-1BA88FAE648C}">
      <dsp:nvSpPr>
        <dsp:cNvPr id="0" name=""/>
        <dsp:cNvSpPr/>
      </dsp:nvSpPr>
      <dsp:spPr>
        <a:xfrm>
          <a:off x="2469766" y="3005666"/>
          <a:ext cx="4368799" cy="0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25852D-2CCC-48FA-83FB-556E7C8998E0}">
      <dsp:nvSpPr>
        <dsp:cNvPr id="0" name=""/>
        <dsp:cNvSpPr/>
      </dsp:nvSpPr>
      <dsp:spPr>
        <a:xfrm>
          <a:off x="2469766" y="1227666"/>
          <a:ext cx="5100320" cy="0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8CBB47-DDB0-40FC-9D24-D2EC32A51D57}">
      <dsp:nvSpPr>
        <dsp:cNvPr id="0" name=""/>
        <dsp:cNvSpPr/>
      </dsp:nvSpPr>
      <dsp:spPr>
        <a:xfrm>
          <a:off x="114297" y="4174"/>
          <a:ext cx="4101338" cy="444505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E16863-3011-4E23-9C5B-85DF9D4DC3B9}">
      <dsp:nvSpPr>
        <dsp:cNvPr id="0" name=""/>
        <dsp:cNvSpPr/>
      </dsp:nvSpPr>
      <dsp:spPr>
        <a:xfrm>
          <a:off x="844166" y="3163147"/>
          <a:ext cx="3251200" cy="1676400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844166" y="3163147"/>
        <a:ext cx="3251200" cy="1676400"/>
      </dsp:txXfrm>
    </dsp:sp>
    <dsp:sp modelId="{F9E4123B-3A3F-4AB4-BC6C-042DE3E42D37}">
      <dsp:nvSpPr>
        <dsp:cNvPr id="0" name=""/>
        <dsp:cNvSpPr/>
      </dsp:nvSpPr>
      <dsp:spPr>
        <a:xfrm>
          <a:off x="7012173" y="609601"/>
          <a:ext cx="1115827" cy="123613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2644A2-650A-435D-B3F4-5A7714D478D4}">
      <dsp:nvSpPr>
        <dsp:cNvPr id="0" name=""/>
        <dsp:cNvSpPr/>
      </dsp:nvSpPr>
      <dsp:spPr>
        <a:xfrm>
          <a:off x="8332086" y="465666"/>
          <a:ext cx="175767" cy="152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8332086" y="465666"/>
        <a:ext cx="175767" cy="1524000"/>
      </dsp:txXfrm>
    </dsp:sp>
    <dsp:sp modelId="{ADD5FFD9-70C1-4D35-975D-D46066482619}">
      <dsp:nvSpPr>
        <dsp:cNvPr id="0" name=""/>
        <dsp:cNvSpPr/>
      </dsp:nvSpPr>
      <dsp:spPr>
        <a:xfrm>
          <a:off x="6285735" y="2501901"/>
          <a:ext cx="1105662" cy="100753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000" r="-5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5CC6A0-DBF4-49CD-A3CF-DD58C94DA54D}">
      <dsp:nvSpPr>
        <dsp:cNvPr id="0" name=""/>
        <dsp:cNvSpPr/>
      </dsp:nvSpPr>
      <dsp:spPr>
        <a:xfrm>
          <a:off x="7600566" y="2243666"/>
          <a:ext cx="248920" cy="152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600566" y="2243666"/>
        <a:ext cx="248920" cy="1524000"/>
      </dsp:txXfrm>
    </dsp:sp>
    <dsp:sp modelId="{A06AD564-8597-44DD-9BB3-0315F1F16C20}">
      <dsp:nvSpPr>
        <dsp:cNvPr id="0" name=""/>
        <dsp:cNvSpPr/>
      </dsp:nvSpPr>
      <dsp:spPr>
        <a:xfrm>
          <a:off x="6823776" y="4327495"/>
          <a:ext cx="893597" cy="982141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F57AE1-8A48-4F6F-B0B7-63361B53C137}">
      <dsp:nvSpPr>
        <dsp:cNvPr id="0" name=""/>
        <dsp:cNvSpPr/>
      </dsp:nvSpPr>
      <dsp:spPr>
        <a:xfrm>
          <a:off x="8332086" y="4021667"/>
          <a:ext cx="1408815" cy="152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8332086" y="4021667"/>
        <a:ext cx="1408815" cy="1524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AD387F-813A-4977-AA22-F54B40F313F3}">
      <dsp:nvSpPr>
        <dsp:cNvPr id="0" name=""/>
        <dsp:cNvSpPr/>
      </dsp:nvSpPr>
      <dsp:spPr>
        <a:xfrm>
          <a:off x="6521695" y="4251559"/>
          <a:ext cx="2931956" cy="13844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-8218778"/>
              <a:satOff val="8375"/>
              <a:lumOff val="-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 smtClean="0"/>
            <a:t>মিশ্র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বাক্য</a:t>
          </a:r>
          <a:r>
            <a:rPr lang="en-US" sz="2400" b="1" kern="1200" dirty="0" smtClean="0"/>
            <a:t> </a:t>
          </a:r>
          <a:endParaRPr lang="en-US" sz="2400" b="1" kern="1200" dirty="0"/>
        </a:p>
      </dsp:txBody>
      <dsp:txXfrm>
        <a:off x="7431693" y="4628074"/>
        <a:ext cx="1991547" cy="977489"/>
      </dsp:txXfrm>
    </dsp:sp>
    <dsp:sp modelId="{A27520EB-6469-4295-B2B1-31A70D5CACD4}">
      <dsp:nvSpPr>
        <dsp:cNvPr id="0" name=""/>
        <dsp:cNvSpPr/>
      </dsp:nvSpPr>
      <dsp:spPr>
        <a:xfrm>
          <a:off x="768877" y="4008855"/>
          <a:ext cx="2931956" cy="14803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-12328166"/>
              <a:satOff val="12562"/>
              <a:lumOff val="-23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/>
            <a:t> </a:t>
          </a:r>
          <a:r>
            <a:rPr lang="en-US" sz="2400" b="1" kern="1200" dirty="0" err="1" smtClean="0"/>
            <a:t>জটিল</a:t>
          </a:r>
          <a:r>
            <a:rPr lang="en-US" sz="2400" b="1" kern="1200" dirty="0" smtClean="0"/>
            <a:t>  </a:t>
          </a:r>
          <a:r>
            <a:rPr lang="en-US" sz="2400" b="1" kern="1200" dirty="0" err="1" smtClean="0"/>
            <a:t>বাক্য</a:t>
          </a:r>
          <a:r>
            <a:rPr lang="en-US" sz="2400" b="1" kern="1200" dirty="0" smtClean="0"/>
            <a:t>  </a:t>
          </a:r>
          <a:r>
            <a:rPr lang="en-US" sz="2400" b="1" kern="1200" dirty="0" err="1" smtClean="0"/>
            <a:t>বা</a:t>
          </a:r>
          <a:r>
            <a:rPr lang="en-US" sz="2400" b="1" kern="1200" dirty="0" smtClean="0"/>
            <a:t> </a:t>
          </a:r>
          <a:endParaRPr lang="en-US" sz="2400" b="1" kern="1200" dirty="0"/>
        </a:p>
      </dsp:txBody>
      <dsp:txXfrm>
        <a:off x="801396" y="4411465"/>
        <a:ext cx="1987331" cy="1045235"/>
      </dsp:txXfrm>
    </dsp:sp>
    <dsp:sp modelId="{B9B83682-29A4-47A1-96C9-B4CAA8F13C9A}">
      <dsp:nvSpPr>
        <dsp:cNvPr id="0" name=""/>
        <dsp:cNvSpPr/>
      </dsp:nvSpPr>
      <dsp:spPr>
        <a:xfrm>
          <a:off x="5872530" y="315977"/>
          <a:ext cx="2931956" cy="12672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-4109389"/>
              <a:satOff val="4187"/>
              <a:lumOff val="-7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 smtClean="0"/>
            <a:t>একটি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আশ্রিত</a:t>
          </a:r>
          <a:r>
            <a:rPr lang="en-US" sz="2400" b="1" kern="1200" dirty="0" smtClean="0"/>
            <a:t>  </a:t>
          </a:r>
          <a:r>
            <a:rPr lang="en-US" sz="2400" b="1" kern="1200" dirty="0" err="1" smtClean="0"/>
            <a:t>বাক্য</a:t>
          </a:r>
          <a:r>
            <a:rPr lang="en-US" sz="2400" b="1" kern="1200" dirty="0" smtClean="0"/>
            <a:t> </a:t>
          </a:r>
          <a:endParaRPr lang="en-US" sz="2400" b="1" kern="1200" dirty="0"/>
        </a:p>
      </dsp:txBody>
      <dsp:txXfrm>
        <a:off x="6779955" y="343815"/>
        <a:ext cx="1996693" cy="894790"/>
      </dsp:txXfrm>
    </dsp:sp>
    <dsp:sp modelId="{5041CA16-ED15-4EDD-BFF7-8BB31EB6F9AE}">
      <dsp:nvSpPr>
        <dsp:cNvPr id="0" name=""/>
        <dsp:cNvSpPr/>
      </dsp:nvSpPr>
      <dsp:spPr>
        <a:xfrm>
          <a:off x="1088812" y="259531"/>
          <a:ext cx="2931956" cy="13801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 smtClean="0"/>
            <a:t>একটি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প্রধান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খণ্ডবাক্য</a:t>
          </a:r>
          <a:r>
            <a:rPr lang="en-US" sz="2400" b="1" kern="1200" dirty="0" smtClean="0"/>
            <a:t> </a:t>
          </a:r>
          <a:endParaRPr lang="en-US" sz="2400" b="1" kern="1200" dirty="0"/>
        </a:p>
      </dsp:txBody>
      <dsp:txXfrm>
        <a:off x="1119130" y="289849"/>
        <a:ext cx="1991733" cy="974498"/>
      </dsp:txXfrm>
    </dsp:sp>
    <dsp:sp modelId="{7F4948D9-E0D2-48F3-BF77-893D2AF6CFAB}">
      <dsp:nvSpPr>
        <dsp:cNvPr id="0" name=""/>
        <dsp:cNvSpPr/>
      </dsp:nvSpPr>
      <dsp:spPr>
        <a:xfrm>
          <a:off x="2317385" y="338302"/>
          <a:ext cx="2569913" cy="2569913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যিনি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পরের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উপকার</a:t>
          </a:r>
          <a:r>
            <a:rPr lang="en-US" sz="2400" kern="1200" dirty="0" smtClean="0"/>
            <a:t>  </a:t>
          </a:r>
          <a:r>
            <a:rPr lang="en-US" sz="2400" kern="1200" dirty="0" err="1" smtClean="0"/>
            <a:t>করেন</a:t>
          </a:r>
          <a:r>
            <a:rPr lang="en-US" sz="2400" kern="1200" dirty="0" smtClean="0"/>
            <a:t>  </a:t>
          </a:r>
          <a:endParaRPr lang="en-US" sz="2400" kern="1200" dirty="0"/>
        </a:p>
      </dsp:txBody>
      <dsp:txXfrm>
        <a:off x="3070095" y="1091012"/>
        <a:ext cx="1817203" cy="1817203"/>
      </dsp:txXfrm>
    </dsp:sp>
    <dsp:sp modelId="{54C4C3F2-1AC2-4594-AB7A-33A7AEC22700}">
      <dsp:nvSpPr>
        <dsp:cNvPr id="0" name=""/>
        <dsp:cNvSpPr/>
      </dsp:nvSpPr>
      <dsp:spPr>
        <a:xfrm rot="5400000">
          <a:off x="5006001" y="338302"/>
          <a:ext cx="2569913" cy="2569913"/>
        </a:xfrm>
        <a:prstGeom prst="pieWedge">
          <a:avLst/>
        </a:prstGeom>
        <a:solidFill>
          <a:schemeClr val="accent3">
            <a:hueOff val="-4109389"/>
            <a:satOff val="4187"/>
            <a:lumOff val="-78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তাকে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সবাই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শ্রদ্ধা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করে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থাকেন</a:t>
          </a:r>
          <a:r>
            <a:rPr lang="en-US" sz="2400" kern="1200" dirty="0" smtClean="0"/>
            <a:t> </a:t>
          </a:r>
          <a:endParaRPr lang="en-US" sz="2400" kern="1200" dirty="0"/>
        </a:p>
      </dsp:txBody>
      <dsp:txXfrm rot="-5400000">
        <a:off x="5006001" y="1091012"/>
        <a:ext cx="1817203" cy="1817203"/>
      </dsp:txXfrm>
    </dsp:sp>
    <dsp:sp modelId="{7ACEEE63-EADB-4D3D-8A79-FD121AF9FD23}">
      <dsp:nvSpPr>
        <dsp:cNvPr id="0" name=""/>
        <dsp:cNvSpPr/>
      </dsp:nvSpPr>
      <dsp:spPr>
        <a:xfrm rot="10800000">
          <a:off x="5006001" y="3026918"/>
          <a:ext cx="2569913" cy="2569913"/>
        </a:xfrm>
        <a:prstGeom prst="pieWedge">
          <a:avLst/>
        </a:prstGeom>
        <a:solidFill>
          <a:schemeClr val="accent3">
            <a:hueOff val="-8218778"/>
            <a:satOff val="8375"/>
            <a:lumOff val="-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প্রধান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খণ্ডবাক্য</a:t>
          </a:r>
          <a:r>
            <a:rPr lang="en-US" sz="2400" kern="1200" dirty="0" smtClean="0"/>
            <a:t> </a:t>
          </a:r>
          <a:endParaRPr lang="en-US" sz="2400" kern="1200" dirty="0"/>
        </a:p>
      </dsp:txBody>
      <dsp:txXfrm rot="10800000">
        <a:off x="5006001" y="3026918"/>
        <a:ext cx="1817203" cy="1817203"/>
      </dsp:txXfrm>
    </dsp:sp>
    <dsp:sp modelId="{4B006FFF-EAB8-434F-B846-E58CFD317E22}">
      <dsp:nvSpPr>
        <dsp:cNvPr id="0" name=""/>
        <dsp:cNvSpPr/>
      </dsp:nvSpPr>
      <dsp:spPr>
        <a:xfrm rot="16200000">
          <a:off x="2317385" y="3026918"/>
          <a:ext cx="2569913" cy="2569913"/>
        </a:xfrm>
        <a:prstGeom prst="pieWedge">
          <a:avLst/>
        </a:prstGeom>
        <a:solidFill>
          <a:schemeClr val="accent3">
            <a:hueOff val="-12328166"/>
            <a:satOff val="12562"/>
            <a:lumOff val="-235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আশ্রিত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বাক্য</a:t>
          </a:r>
          <a:r>
            <a:rPr lang="en-US" sz="2400" kern="1200" dirty="0" smtClean="0"/>
            <a:t> </a:t>
          </a:r>
          <a:endParaRPr lang="en-US" sz="2400" kern="1200" dirty="0"/>
        </a:p>
      </dsp:txBody>
      <dsp:txXfrm rot="5400000">
        <a:off x="3070095" y="3026918"/>
        <a:ext cx="1817203" cy="1817203"/>
      </dsp:txXfrm>
    </dsp:sp>
    <dsp:sp modelId="{6FE6FAD0-1AAC-4731-85DB-640D85E45A91}">
      <dsp:nvSpPr>
        <dsp:cNvPr id="0" name=""/>
        <dsp:cNvSpPr/>
      </dsp:nvSpPr>
      <dsp:spPr>
        <a:xfrm>
          <a:off x="4502998" y="2433404"/>
          <a:ext cx="887302" cy="771567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748041-48C4-4696-AD97-0345F11BC84C}">
      <dsp:nvSpPr>
        <dsp:cNvPr id="0" name=""/>
        <dsp:cNvSpPr/>
      </dsp:nvSpPr>
      <dsp:spPr>
        <a:xfrm rot="10800000">
          <a:off x="4502998" y="2730161"/>
          <a:ext cx="887302" cy="771567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55B5DC-DEE1-45B6-A292-5671059E40ED}">
      <dsp:nvSpPr>
        <dsp:cNvPr id="0" name=""/>
        <dsp:cNvSpPr/>
      </dsp:nvSpPr>
      <dsp:spPr>
        <a:xfrm>
          <a:off x="0" y="867155"/>
          <a:ext cx="3685640" cy="2786781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EDF2A5-2157-4338-9630-AC428745F48E}">
      <dsp:nvSpPr>
        <dsp:cNvPr id="0" name=""/>
        <dsp:cNvSpPr/>
      </dsp:nvSpPr>
      <dsp:spPr>
        <a:xfrm>
          <a:off x="1134569" y="1989830"/>
          <a:ext cx="2639726" cy="2623634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65100" rIns="165100" bIns="165100" numCol="1" spcCol="1270" anchor="b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1134569" y="1989830"/>
        <a:ext cx="2639726" cy="2623634"/>
      </dsp:txXfrm>
    </dsp:sp>
    <dsp:sp modelId="{54EB602F-31C2-4B7F-A14C-3D648EF0BBFE}">
      <dsp:nvSpPr>
        <dsp:cNvPr id="0" name=""/>
        <dsp:cNvSpPr/>
      </dsp:nvSpPr>
      <dsp:spPr>
        <a:xfrm>
          <a:off x="4049553" y="197013"/>
          <a:ext cx="1180635" cy="118063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3EA0F4-8173-4A47-A0EF-695282B839AA}">
      <dsp:nvSpPr>
        <dsp:cNvPr id="0" name=""/>
        <dsp:cNvSpPr/>
      </dsp:nvSpPr>
      <dsp:spPr>
        <a:xfrm>
          <a:off x="5884703" y="392325"/>
          <a:ext cx="4907474" cy="1180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যে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ভিক্ষা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চায়</a:t>
          </a:r>
          <a:r>
            <a:rPr lang="en-US" sz="2400" b="1" kern="1200" dirty="0" smtClean="0"/>
            <a:t> ,</a:t>
          </a:r>
          <a:r>
            <a:rPr lang="en-US" sz="2400" b="1" kern="1200" dirty="0" err="1" smtClean="0"/>
            <a:t>তাকে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দান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কর</a:t>
          </a:r>
          <a:r>
            <a:rPr lang="en-US" sz="2400" b="1" kern="1200" dirty="0" smtClean="0"/>
            <a:t> </a:t>
          </a:r>
          <a:endParaRPr lang="en-US" sz="2400" b="1" kern="1200" dirty="0"/>
        </a:p>
      </dsp:txBody>
      <dsp:txXfrm>
        <a:off x="5884703" y="392325"/>
        <a:ext cx="4907474" cy="1180635"/>
      </dsp:txXfrm>
    </dsp:sp>
    <dsp:sp modelId="{13874DC2-74F9-4534-AC7F-9B4700ABB834}">
      <dsp:nvSpPr>
        <dsp:cNvPr id="0" name=""/>
        <dsp:cNvSpPr/>
      </dsp:nvSpPr>
      <dsp:spPr>
        <a:xfrm>
          <a:off x="4128479" y="1601438"/>
          <a:ext cx="1180635" cy="118063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6E5174-32E1-45B5-8631-EB53F8802F35}">
      <dsp:nvSpPr>
        <dsp:cNvPr id="0" name=""/>
        <dsp:cNvSpPr/>
      </dsp:nvSpPr>
      <dsp:spPr>
        <a:xfrm>
          <a:off x="6083031" y="1926791"/>
          <a:ext cx="4709146" cy="767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যখন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মেঘ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করে,তখন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বৃষ্টি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হয়</a:t>
          </a:r>
          <a:r>
            <a:rPr lang="en-US" sz="2400" b="1" kern="1200" dirty="0" smtClean="0"/>
            <a:t>  ।</a:t>
          </a:r>
          <a:endParaRPr lang="en-US" sz="2400" b="1" kern="1200" dirty="0"/>
        </a:p>
      </dsp:txBody>
      <dsp:txXfrm>
        <a:off x="6083031" y="1926791"/>
        <a:ext cx="4709146" cy="767802"/>
      </dsp:txXfrm>
    </dsp:sp>
    <dsp:sp modelId="{BE3FC0DB-97B1-4B8B-812B-23E9536C1D72}">
      <dsp:nvSpPr>
        <dsp:cNvPr id="0" name=""/>
        <dsp:cNvSpPr/>
      </dsp:nvSpPr>
      <dsp:spPr>
        <a:xfrm>
          <a:off x="4117204" y="2994588"/>
          <a:ext cx="1180635" cy="1180635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722787-9E28-4CBB-81BF-1AEBDE7DFF5E}">
      <dsp:nvSpPr>
        <dsp:cNvPr id="0" name=""/>
        <dsp:cNvSpPr/>
      </dsp:nvSpPr>
      <dsp:spPr>
        <a:xfrm flipH="1">
          <a:off x="6341514" y="3334788"/>
          <a:ext cx="4260351" cy="84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যার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গুণ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আছে,সে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বিনয়ী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হয়</a:t>
          </a:r>
          <a:r>
            <a:rPr lang="en-US" sz="2400" b="1" kern="1200" dirty="0" smtClean="0"/>
            <a:t> </a:t>
          </a:r>
          <a:endParaRPr lang="en-US" sz="2400" b="1" kern="1200" dirty="0"/>
        </a:p>
      </dsp:txBody>
      <dsp:txXfrm>
        <a:off x="6341514" y="3334788"/>
        <a:ext cx="4260351" cy="8463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FB85BF-B449-4E90-BC5C-FF712027F1ED}">
      <dsp:nvSpPr>
        <dsp:cNvPr id="0" name=""/>
        <dsp:cNvSpPr/>
      </dsp:nvSpPr>
      <dsp:spPr>
        <a:xfrm rot="5400000">
          <a:off x="3428622" y="-21542"/>
          <a:ext cx="1832652" cy="187650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দুই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বা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ততোধিক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খণ্ডবাক্য</a:t>
          </a:r>
          <a:r>
            <a:rPr lang="en-US" sz="2100" kern="1200" dirty="0" smtClean="0"/>
            <a:t> </a:t>
          </a:r>
          <a:endParaRPr lang="en-US" sz="2100" kern="1200" dirty="0"/>
        </a:p>
      </dsp:txBody>
      <dsp:txXfrm rot="-5400000">
        <a:off x="3719446" y="305827"/>
        <a:ext cx="1251004" cy="1221768"/>
      </dsp:txXfrm>
    </dsp:sp>
    <dsp:sp modelId="{868C7A36-0674-4644-B904-7D8426E3B93E}">
      <dsp:nvSpPr>
        <dsp:cNvPr id="0" name=""/>
        <dsp:cNvSpPr/>
      </dsp:nvSpPr>
      <dsp:spPr>
        <a:xfrm>
          <a:off x="5190534" y="366914"/>
          <a:ext cx="2045240" cy="1099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5F6B44-A005-4810-A0B2-5B048DDE7AB3}">
      <dsp:nvSpPr>
        <dsp:cNvPr id="0" name=""/>
        <dsp:cNvSpPr/>
      </dsp:nvSpPr>
      <dsp:spPr>
        <a:xfrm rot="5400000">
          <a:off x="1706661" y="-42572"/>
          <a:ext cx="1832652" cy="191856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50000"/>
            <a:hueOff val="112428"/>
            <a:satOff val="-12792"/>
            <a:lumOff val="1629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পরস্পর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নিরপেক্ষ</a:t>
          </a:r>
          <a:r>
            <a:rPr lang="en-US" sz="2600" kern="1200" dirty="0" smtClean="0"/>
            <a:t>  </a:t>
          </a:r>
          <a:endParaRPr lang="en-US" sz="2600" kern="1200" dirty="0"/>
        </a:p>
      </dsp:txBody>
      <dsp:txXfrm rot="-5400000">
        <a:off x="1983465" y="305827"/>
        <a:ext cx="1279045" cy="1221768"/>
      </dsp:txXfrm>
    </dsp:sp>
    <dsp:sp modelId="{EA1F3511-C443-4EF9-995A-3D9C50C45628}">
      <dsp:nvSpPr>
        <dsp:cNvPr id="0" name=""/>
        <dsp:cNvSpPr/>
      </dsp:nvSpPr>
      <dsp:spPr>
        <a:xfrm rot="5400000">
          <a:off x="2564342" y="1506198"/>
          <a:ext cx="1832652" cy="193213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50000"/>
            <a:hueOff val="224856"/>
            <a:satOff val="-25585"/>
            <a:lumOff val="3258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chemeClr val="tx1"/>
              </a:solidFill>
            </a:rPr>
            <a:t>সংযোজক</a:t>
          </a:r>
          <a:r>
            <a:rPr lang="en-US" sz="1800" b="1" kern="1200" dirty="0" smtClean="0">
              <a:solidFill>
                <a:schemeClr val="tx1"/>
              </a:solidFill>
            </a:rPr>
            <a:t> </a:t>
          </a:r>
          <a:endParaRPr lang="en-US" sz="1800" b="1" kern="1200" dirty="0">
            <a:solidFill>
              <a:schemeClr val="tx1"/>
            </a:solidFill>
          </a:endParaRPr>
        </a:p>
      </dsp:txBody>
      <dsp:txXfrm rot="-5400000">
        <a:off x="2836623" y="1861382"/>
        <a:ext cx="1288090" cy="1221768"/>
      </dsp:txXfrm>
    </dsp:sp>
    <dsp:sp modelId="{0B0C90FC-FDF1-4D64-9364-8886B6BD287B}">
      <dsp:nvSpPr>
        <dsp:cNvPr id="0" name=""/>
        <dsp:cNvSpPr/>
      </dsp:nvSpPr>
      <dsp:spPr>
        <a:xfrm>
          <a:off x="638224" y="1922470"/>
          <a:ext cx="1979265" cy="1099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56D1B8-A0D9-415F-9840-6ECEE7BB47D9}">
      <dsp:nvSpPr>
        <dsp:cNvPr id="0" name=""/>
        <dsp:cNvSpPr/>
      </dsp:nvSpPr>
      <dsp:spPr>
        <a:xfrm rot="5400000">
          <a:off x="4460094" y="1675062"/>
          <a:ext cx="1832652" cy="159440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50000"/>
            <a:hueOff val="337284"/>
            <a:satOff val="-38377"/>
            <a:lumOff val="4887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>
              <a:solidFill>
                <a:schemeClr val="tx1"/>
              </a:solidFill>
            </a:rPr>
            <a:t>বিয়োজক</a:t>
          </a:r>
          <a:r>
            <a:rPr lang="en-US" sz="2100" kern="1200" dirty="0" smtClean="0">
              <a:solidFill>
                <a:schemeClr val="tx1"/>
              </a:solidFill>
            </a:rPr>
            <a:t> </a:t>
          </a:r>
          <a:endParaRPr lang="en-US" sz="2100" kern="1200" dirty="0">
            <a:solidFill>
              <a:schemeClr val="tx1"/>
            </a:solidFill>
          </a:endParaRPr>
        </a:p>
      </dsp:txBody>
      <dsp:txXfrm rot="-5400000">
        <a:off x="4827678" y="1841528"/>
        <a:ext cx="1097484" cy="1261476"/>
      </dsp:txXfrm>
    </dsp:sp>
    <dsp:sp modelId="{BA93A47F-8225-4087-8BFA-C8E7E7061A1D}">
      <dsp:nvSpPr>
        <dsp:cNvPr id="0" name=""/>
        <dsp:cNvSpPr/>
      </dsp:nvSpPr>
      <dsp:spPr>
        <a:xfrm rot="5400000">
          <a:off x="2119676" y="3231002"/>
          <a:ext cx="1832652" cy="159440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50000"/>
            <a:hueOff val="224856"/>
            <a:satOff val="-25585"/>
            <a:lumOff val="3258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>
              <a:solidFill>
                <a:schemeClr val="tx1"/>
              </a:solidFill>
            </a:rPr>
            <a:t>অব্যয়</a:t>
          </a:r>
          <a:r>
            <a:rPr lang="en-US" sz="2100" kern="1200" dirty="0" smtClean="0">
              <a:solidFill>
                <a:schemeClr val="tx1"/>
              </a:solidFill>
            </a:rPr>
            <a:t>   +  </a:t>
          </a:r>
          <a:endParaRPr lang="en-US" sz="2100" kern="1200" dirty="0">
            <a:solidFill>
              <a:schemeClr val="tx1"/>
            </a:solidFill>
          </a:endParaRPr>
        </a:p>
      </dsp:txBody>
      <dsp:txXfrm rot="-5400000">
        <a:off x="2487260" y="3397468"/>
        <a:ext cx="1097484" cy="1261476"/>
      </dsp:txXfrm>
    </dsp:sp>
    <dsp:sp modelId="{37421361-6F2C-4CBE-BC0B-819567A413DF}">
      <dsp:nvSpPr>
        <dsp:cNvPr id="0" name=""/>
        <dsp:cNvSpPr/>
      </dsp:nvSpPr>
      <dsp:spPr>
        <a:xfrm>
          <a:off x="5190534" y="3478026"/>
          <a:ext cx="2045240" cy="1099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4848FD-102C-435B-A54A-023A75DF12A3}">
      <dsp:nvSpPr>
        <dsp:cNvPr id="0" name=""/>
        <dsp:cNvSpPr/>
      </dsp:nvSpPr>
      <dsp:spPr>
        <a:xfrm rot="5400000">
          <a:off x="3873493" y="3231002"/>
          <a:ext cx="1832652" cy="159440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50000"/>
            <a:hueOff val="112428"/>
            <a:satOff val="-12792"/>
            <a:lumOff val="1629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/>
            <a:t>যৌগিক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বাক্য</a:t>
          </a:r>
          <a:r>
            <a:rPr lang="en-US" sz="2700" kern="1200" dirty="0" smtClean="0"/>
            <a:t> </a:t>
          </a:r>
          <a:endParaRPr lang="en-US" sz="2700" kern="1200" dirty="0"/>
        </a:p>
      </dsp:txBody>
      <dsp:txXfrm rot="-5400000">
        <a:off x="4241077" y="3397468"/>
        <a:ext cx="1097484" cy="126147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CE8A18-8A5A-4A37-A7E5-AFDE53A7E60F}">
      <dsp:nvSpPr>
        <dsp:cNvPr id="0" name=""/>
        <dsp:cNvSpPr/>
      </dsp:nvSpPr>
      <dsp:spPr>
        <a:xfrm>
          <a:off x="400018" y="402698"/>
          <a:ext cx="2269115" cy="19226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CD63CB-5874-41EA-B278-984C8FEFF706}">
      <dsp:nvSpPr>
        <dsp:cNvPr id="0" name=""/>
        <dsp:cNvSpPr/>
      </dsp:nvSpPr>
      <dsp:spPr>
        <a:xfrm>
          <a:off x="2033604" y="671743"/>
          <a:ext cx="1742713" cy="11198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সূর্য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উদিত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হলে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তবে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অন্ধকার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দূরীভূত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হয়</a:t>
          </a:r>
          <a:r>
            <a:rPr lang="en-US" sz="1600" b="1" kern="1200" dirty="0" smtClean="0"/>
            <a:t> </a:t>
          </a:r>
          <a:endParaRPr lang="en-US" sz="1600" b="1" kern="1200" dirty="0"/>
        </a:p>
      </dsp:txBody>
      <dsp:txXfrm>
        <a:off x="2066404" y="704543"/>
        <a:ext cx="1677113" cy="1054284"/>
      </dsp:txXfrm>
    </dsp:sp>
    <dsp:sp modelId="{DFDBDF91-2F07-4332-BF68-6D35B406C284}">
      <dsp:nvSpPr>
        <dsp:cNvPr id="0" name=""/>
        <dsp:cNvSpPr/>
      </dsp:nvSpPr>
      <dsp:spPr>
        <a:xfrm>
          <a:off x="400018" y="36098"/>
          <a:ext cx="2269115" cy="331065"/>
        </a:xfrm>
        <a:prstGeom prst="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++</a:t>
          </a:r>
          <a:r>
            <a:rPr lang="en-US" sz="1400" kern="1200" dirty="0" err="1" smtClean="0"/>
            <a:t>সূ</a:t>
          </a:r>
          <a:r>
            <a:rPr lang="en-US" sz="1400" kern="1200" dirty="0" smtClean="0"/>
            <a:t> </a:t>
          </a:r>
          <a:endParaRPr lang="en-US" sz="1400" kern="1200" dirty="0"/>
        </a:p>
      </dsp:txBody>
      <dsp:txXfrm>
        <a:off x="400018" y="36098"/>
        <a:ext cx="2269115" cy="331065"/>
      </dsp:txXfrm>
    </dsp:sp>
    <dsp:sp modelId="{1F25340C-5619-49D3-A5A2-E71C85F9E9DD}">
      <dsp:nvSpPr>
        <dsp:cNvPr id="0" name=""/>
        <dsp:cNvSpPr/>
      </dsp:nvSpPr>
      <dsp:spPr>
        <a:xfrm>
          <a:off x="4148543" y="402698"/>
          <a:ext cx="2269115" cy="1922607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EE783F-7C86-4615-86C2-E46E55B4ACD6}">
      <dsp:nvSpPr>
        <dsp:cNvPr id="0" name=""/>
        <dsp:cNvSpPr/>
      </dsp:nvSpPr>
      <dsp:spPr>
        <a:xfrm>
          <a:off x="5707849" y="671743"/>
          <a:ext cx="1891273" cy="11198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err="1" smtClean="0"/>
            <a:t>সে</a:t>
          </a:r>
          <a:r>
            <a:rPr lang="en-US" sz="1500" b="1" kern="1200" dirty="0" smtClean="0"/>
            <a:t> </a:t>
          </a:r>
          <a:r>
            <a:rPr lang="en-US" sz="1500" b="1" kern="1200" dirty="0" err="1" smtClean="0"/>
            <a:t>দরিদ্র</a:t>
          </a:r>
          <a:r>
            <a:rPr lang="en-US" sz="1500" b="1" kern="1200" dirty="0" smtClean="0"/>
            <a:t> ,</a:t>
          </a:r>
          <a:r>
            <a:rPr lang="en-US" sz="1500" b="1" kern="1200" dirty="0" err="1" smtClean="0"/>
            <a:t>কিন্তু</a:t>
          </a:r>
          <a:r>
            <a:rPr lang="en-US" sz="1500" b="1" kern="1200" dirty="0" smtClean="0"/>
            <a:t> </a:t>
          </a:r>
          <a:r>
            <a:rPr lang="en-US" sz="1500" b="1" kern="1200" dirty="0" err="1" smtClean="0"/>
            <a:t>তার</a:t>
          </a:r>
          <a:r>
            <a:rPr lang="en-US" sz="1500" b="1" kern="1200" dirty="0" smtClean="0"/>
            <a:t> </a:t>
          </a:r>
          <a:r>
            <a:rPr lang="en-US" sz="1500" b="1" kern="1200" dirty="0" err="1" smtClean="0"/>
            <a:t>মন</a:t>
          </a:r>
          <a:r>
            <a:rPr lang="en-US" sz="1500" b="1" kern="1200" dirty="0" smtClean="0"/>
            <a:t> </a:t>
          </a:r>
          <a:r>
            <a:rPr lang="en-US" sz="1500" b="1" kern="1200" dirty="0" err="1" smtClean="0"/>
            <a:t>ছোট</a:t>
          </a:r>
          <a:r>
            <a:rPr lang="en-US" sz="1500" b="1" kern="1200" dirty="0" smtClean="0"/>
            <a:t> </a:t>
          </a:r>
          <a:r>
            <a:rPr lang="en-US" sz="1500" b="1" kern="1200" dirty="0" err="1" smtClean="0"/>
            <a:t>নয়</a:t>
          </a:r>
          <a:r>
            <a:rPr lang="en-US" sz="1500" b="1" kern="1200" dirty="0" smtClean="0"/>
            <a:t> </a:t>
          </a:r>
          <a:endParaRPr lang="en-US" sz="1500" b="1" kern="1200" dirty="0"/>
        </a:p>
      </dsp:txBody>
      <dsp:txXfrm>
        <a:off x="5740649" y="704543"/>
        <a:ext cx="1825673" cy="1054284"/>
      </dsp:txXfrm>
    </dsp:sp>
    <dsp:sp modelId="{AEC23225-B2D8-4648-AF2C-E85EBBACED78}">
      <dsp:nvSpPr>
        <dsp:cNvPr id="0" name=""/>
        <dsp:cNvSpPr/>
      </dsp:nvSpPr>
      <dsp:spPr>
        <a:xfrm>
          <a:off x="4148543" y="36098"/>
          <a:ext cx="2269115" cy="3310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4148543" y="36098"/>
        <a:ext cx="2269115" cy="331065"/>
      </dsp:txXfrm>
    </dsp:sp>
    <dsp:sp modelId="{64345477-35A2-4937-A97D-22A33AD71B0A}">
      <dsp:nvSpPr>
        <dsp:cNvPr id="0" name=""/>
        <dsp:cNvSpPr/>
      </dsp:nvSpPr>
      <dsp:spPr>
        <a:xfrm>
          <a:off x="2254649" y="2996199"/>
          <a:ext cx="2269115" cy="19226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A115D7-77F5-4973-B715-DB6F11DD196E}">
      <dsp:nvSpPr>
        <dsp:cNvPr id="0" name=""/>
        <dsp:cNvSpPr/>
      </dsp:nvSpPr>
      <dsp:spPr>
        <a:xfrm>
          <a:off x="3774692" y="3265244"/>
          <a:ext cx="1969798" cy="11198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err="1" smtClean="0"/>
            <a:t>আকাশে</a:t>
          </a:r>
          <a:r>
            <a:rPr lang="en-US" sz="1500" b="1" kern="1200" dirty="0" smtClean="0"/>
            <a:t> </a:t>
          </a:r>
          <a:r>
            <a:rPr lang="en-US" sz="1500" b="1" kern="1200" dirty="0" err="1" smtClean="0"/>
            <a:t>মেঘ</a:t>
          </a:r>
          <a:r>
            <a:rPr lang="en-US" sz="1500" b="1" kern="1200" dirty="0" smtClean="0"/>
            <a:t> </a:t>
          </a:r>
          <a:r>
            <a:rPr lang="en-US" sz="1500" b="1" kern="1200" dirty="0" err="1" smtClean="0"/>
            <a:t>ছিলনা</a:t>
          </a:r>
          <a:r>
            <a:rPr lang="en-US" sz="1500" b="1" kern="1200" dirty="0" smtClean="0"/>
            <a:t> </a:t>
          </a:r>
          <a:r>
            <a:rPr lang="en-US" sz="1500" b="1" kern="1200" dirty="0" err="1" smtClean="0"/>
            <a:t>কিন্তু</a:t>
          </a:r>
          <a:r>
            <a:rPr lang="en-US" sz="1500" b="1" kern="1200" dirty="0" smtClean="0"/>
            <a:t> </a:t>
          </a:r>
          <a:r>
            <a:rPr lang="en-US" sz="1500" b="1" kern="1200" dirty="0" err="1" smtClean="0"/>
            <a:t>বজ্রপাত</a:t>
          </a:r>
          <a:r>
            <a:rPr lang="en-US" sz="1500" b="1" kern="1200" dirty="0" smtClean="0"/>
            <a:t> </a:t>
          </a:r>
          <a:r>
            <a:rPr lang="en-US" sz="1500" b="1" kern="1200" dirty="0" err="1" smtClean="0"/>
            <a:t>হলো</a:t>
          </a:r>
          <a:r>
            <a:rPr lang="en-US" sz="1500" b="1" kern="1200" dirty="0" smtClean="0"/>
            <a:t> </a:t>
          </a:r>
          <a:endParaRPr lang="en-US" sz="1500" b="1" kern="1200" dirty="0"/>
        </a:p>
      </dsp:txBody>
      <dsp:txXfrm>
        <a:off x="3807492" y="3298044"/>
        <a:ext cx="1904198" cy="1054284"/>
      </dsp:txXfrm>
    </dsp:sp>
    <dsp:sp modelId="{B1223039-4FAA-4604-B360-433C7F27B7F0}">
      <dsp:nvSpPr>
        <dsp:cNvPr id="0" name=""/>
        <dsp:cNvSpPr/>
      </dsp:nvSpPr>
      <dsp:spPr>
        <a:xfrm>
          <a:off x="2254649" y="2629599"/>
          <a:ext cx="2269115" cy="3310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2254649" y="2629599"/>
        <a:ext cx="2269115" cy="3310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E146EB7-2A3D-4DDA-93F1-095D1F0B5AA3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9885DD4-8FF8-479E-9256-BFA0026C117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658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46EB7-2A3D-4DDA-93F1-095D1F0B5AA3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DD4-8FF8-479E-9256-BFA0026C1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0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46EB7-2A3D-4DDA-93F1-095D1F0B5AA3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DD4-8FF8-479E-9256-BFA0026C117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075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46EB7-2A3D-4DDA-93F1-095D1F0B5AA3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DD4-8FF8-479E-9256-BFA0026C117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631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46EB7-2A3D-4DDA-93F1-095D1F0B5AA3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DD4-8FF8-479E-9256-BFA0026C1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54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46EB7-2A3D-4DDA-93F1-095D1F0B5AA3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DD4-8FF8-479E-9256-BFA0026C117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117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46EB7-2A3D-4DDA-93F1-095D1F0B5AA3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DD4-8FF8-479E-9256-BFA0026C117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3409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46EB7-2A3D-4DDA-93F1-095D1F0B5AA3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DD4-8FF8-479E-9256-BFA0026C117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8091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46EB7-2A3D-4DDA-93F1-095D1F0B5AA3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DD4-8FF8-479E-9256-BFA0026C117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5307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46EB7-2A3D-4DDA-93F1-095D1F0B5AA3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DD4-8FF8-479E-9256-BFA0026C1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15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46EB7-2A3D-4DDA-93F1-095D1F0B5AA3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DD4-8FF8-479E-9256-BFA0026C117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6038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46EB7-2A3D-4DDA-93F1-095D1F0B5AA3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DD4-8FF8-479E-9256-BFA0026C1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526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46EB7-2A3D-4DDA-93F1-095D1F0B5AA3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DD4-8FF8-479E-9256-BFA0026C117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269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46EB7-2A3D-4DDA-93F1-095D1F0B5AA3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DD4-8FF8-479E-9256-BFA0026C117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659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46EB7-2A3D-4DDA-93F1-095D1F0B5AA3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DD4-8FF8-479E-9256-BFA0026C1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518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46EB7-2A3D-4DDA-93F1-095D1F0B5AA3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DD4-8FF8-479E-9256-BFA0026C117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891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46EB7-2A3D-4DDA-93F1-095D1F0B5AA3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DD4-8FF8-479E-9256-BFA0026C1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68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67500">
              <a:schemeClr val="accent1">
                <a:lumMod val="30000"/>
                <a:lumOff val="70000"/>
              </a:schemeClr>
            </a:gs>
            <a:gs pos="52000">
              <a:schemeClr val="accent1">
                <a:lumMod val="45000"/>
                <a:lumOff val="55000"/>
              </a:schemeClr>
            </a:gs>
            <a:gs pos="53000">
              <a:schemeClr val="accent1">
                <a:lumMod val="45000"/>
                <a:lumOff val="55000"/>
              </a:schemeClr>
            </a:gs>
            <a:gs pos="66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E146EB7-2A3D-4DDA-93F1-095D1F0B5AA3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9885DD4-8FF8-479E-9256-BFA0026C1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4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244" y="1117600"/>
            <a:ext cx="6084006" cy="45832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841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3249215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030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11202393"/>
              </p:ext>
            </p:extLst>
          </p:nvPr>
        </p:nvGraphicFramePr>
        <p:xfrm>
          <a:off x="2032000" y="719666"/>
          <a:ext cx="10160000" cy="6011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685866" y="2438400"/>
            <a:ext cx="170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রবি</a:t>
            </a:r>
            <a:r>
              <a:rPr lang="en-US" b="1" dirty="0" smtClean="0"/>
              <a:t>  </a:t>
            </a:r>
            <a:r>
              <a:rPr lang="en-US" b="1" dirty="0" err="1" smtClean="0"/>
              <a:t>বই</a:t>
            </a:r>
            <a:r>
              <a:rPr lang="en-US" b="1" dirty="0" smtClean="0"/>
              <a:t> </a:t>
            </a:r>
            <a:r>
              <a:rPr lang="en-US" b="1" dirty="0" err="1" smtClean="0"/>
              <a:t>পড়ে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749366" y="3618984"/>
            <a:ext cx="163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ঘোড়া</a:t>
            </a:r>
            <a:r>
              <a:rPr lang="en-US" b="1" dirty="0" smtClean="0"/>
              <a:t> </a:t>
            </a:r>
            <a:r>
              <a:rPr lang="en-US" b="1" dirty="0" err="1" smtClean="0"/>
              <a:t>দৌড়ায়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877778" y="5168900"/>
            <a:ext cx="1659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সে</a:t>
            </a:r>
            <a:r>
              <a:rPr lang="en-US" b="1" dirty="0" smtClean="0"/>
              <a:t>  </a:t>
            </a:r>
            <a:r>
              <a:rPr lang="en-US" b="1" dirty="0" err="1" smtClean="0"/>
              <a:t>ফুল</a:t>
            </a:r>
            <a:r>
              <a:rPr lang="en-US" b="1" dirty="0" smtClean="0"/>
              <a:t> </a:t>
            </a:r>
            <a:r>
              <a:rPr lang="en-US" b="1" dirty="0" err="1" smtClean="0"/>
              <a:t>তুলে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14023" y="850900"/>
            <a:ext cx="250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সরল</a:t>
            </a:r>
            <a:r>
              <a:rPr lang="en-US" dirty="0" smtClean="0"/>
              <a:t> </a:t>
            </a:r>
            <a:r>
              <a:rPr lang="en-US" dirty="0" err="1" smtClean="0"/>
              <a:t>বাক্যের</a:t>
            </a:r>
            <a:r>
              <a:rPr lang="en-US" dirty="0" smtClean="0"/>
              <a:t> </a:t>
            </a:r>
            <a:r>
              <a:rPr lang="en-US" dirty="0" err="1" smtClean="0"/>
              <a:t>উদাহরণ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65400" y="5168900"/>
            <a:ext cx="227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ছেলেটি</a:t>
            </a:r>
            <a:r>
              <a:rPr lang="en-US" b="1" dirty="0" smtClean="0"/>
              <a:t> </a:t>
            </a:r>
            <a:r>
              <a:rPr lang="en-US" b="1" dirty="0" err="1" smtClean="0"/>
              <a:t>বল</a:t>
            </a:r>
            <a:r>
              <a:rPr lang="en-US" b="1" dirty="0" smtClean="0"/>
              <a:t> </a:t>
            </a:r>
            <a:r>
              <a:rPr lang="en-US" b="1" dirty="0" err="1" smtClean="0"/>
              <a:t>খেলে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3237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20848508"/>
              </p:ext>
            </p:extLst>
          </p:nvPr>
        </p:nvGraphicFramePr>
        <p:xfrm>
          <a:off x="2082800" y="719666"/>
          <a:ext cx="9893300" cy="5935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own Arrow 3"/>
          <p:cNvSpPr/>
          <p:nvPr/>
        </p:nvSpPr>
        <p:spPr>
          <a:xfrm>
            <a:off x="5156200" y="3098800"/>
            <a:ext cx="304800" cy="241300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6896100" y="3098800"/>
            <a:ext cx="223519" cy="241300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27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69699161"/>
              </p:ext>
            </p:extLst>
          </p:nvPr>
        </p:nvGraphicFramePr>
        <p:xfrm>
          <a:off x="891822" y="1308100"/>
          <a:ext cx="10792178" cy="4810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93334" y="5372100"/>
            <a:ext cx="4174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যদিও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তিনি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ধনী</a:t>
            </a:r>
            <a:r>
              <a:rPr lang="en-US" sz="2000" b="1" dirty="0" smtClean="0"/>
              <a:t> ,</a:t>
            </a:r>
            <a:r>
              <a:rPr lang="en-US" sz="2000" b="1" dirty="0" err="1" smtClean="0"/>
              <a:t>তবুও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তিনি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কৃপণ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071739" y="1072445"/>
            <a:ext cx="4527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জটিল</a:t>
            </a:r>
            <a:r>
              <a:rPr lang="en-US" dirty="0" smtClean="0"/>
              <a:t> /</a:t>
            </a:r>
            <a:r>
              <a:rPr lang="en-US" dirty="0" err="1" smtClean="0"/>
              <a:t>মিশ্র</a:t>
            </a:r>
            <a:r>
              <a:rPr lang="en-US" dirty="0" smtClean="0"/>
              <a:t> </a:t>
            </a:r>
            <a:r>
              <a:rPr lang="en-US" dirty="0" err="1" smtClean="0"/>
              <a:t>বাক্যের</a:t>
            </a:r>
            <a:r>
              <a:rPr lang="en-US" dirty="0" smtClean="0"/>
              <a:t> </a:t>
            </a:r>
            <a:r>
              <a:rPr lang="en-US" dirty="0" err="1" smtClean="0"/>
              <a:t>উদাহরণঃ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02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EDF2A5-2157-4338-9630-AC428745F4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>
                                            <p:graphicEl>
                                              <a:dgm id="{81EDF2A5-2157-4338-9630-AC428745F4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>
                                            <p:graphicEl>
                                              <a:dgm id="{81EDF2A5-2157-4338-9630-AC428745F4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>
                                            <p:graphicEl>
                                              <a:dgm id="{81EDF2A5-2157-4338-9630-AC428745F4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55B5DC-DEE1-45B6-A292-5671059E40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>
                                            <p:graphicEl>
                                              <a:dgm id="{F655B5DC-DEE1-45B6-A292-5671059E40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>
                                            <p:graphicEl>
                                              <a:dgm id="{F655B5DC-DEE1-45B6-A292-5671059E40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4">
                                            <p:graphicEl>
                                              <a:dgm id="{F655B5DC-DEE1-45B6-A292-5671059E40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EB602F-31C2-4B7F-A14C-3D648EF0B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>
                                            <p:graphicEl>
                                              <a:dgm id="{54EB602F-31C2-4B7F-A14C-3D648EF0B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">
                                            <p:graphicEl>
                                              <a:dgm id="{54EB602F-31C2-4B7F-A14C-3D648EF0B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4">
                                            <p:graphicEl>
                                              <a:dgm id="{54EB602F-31C2-4B7F-A14C-3D648EF0BB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3EA0F4-8173-4A47-A0EF-695282B839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4">
                                            <p:graphicEl>
                                              <a:dgm id="{EF3EA0F4-8173-4A47-A0EF-695282B839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4">
                                            <p:graphicEl>
                                              <a:dgm id="{EF3EA0F4-8173-4A47-A0EF-695282B839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4">
                                            <p:graphicEl>
                                              <a:dgm id="{EF3EA0F4-8173-4A47-A0EF-695282B839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874DC2-74F9-4534-AC7F-9B4700ABB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4">
                                            <p:graphicEl>
                                              <a:dgm id="{13874DC2-74F9-4534-AC7F-9B4700ABB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4">
                                            <p:graphicEl>
                                              <a:dgm id="{13874DC2-74F9-4534-AC7F-9B4700ABB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4">
                                            <p:graphicEl>
                                              <a:dgm id="{13874DC2-74F9-4534-AC7F-9B4700ABB8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6E5174-32E1-45B5-8631-EB53F8802F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4">
                                            <p:graphicEl>
                                              <a:dgm id="{5C6E5174-32E1-45B5-8631-EB53F8802F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4">
                                            <p:graphicEl>
                                              <a:dgm id="{5C6E5174-32E1-45B5-8631-EB53F8802F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0"/>
                                        <p:tgtEl>
                                          <p:spTgt spid="4">
                                            <p:graphicEl>
                                              <a:dgm id="{5C6E5174-32E1-45B5-8631-EB53F8802F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3FC0DB-97B1-4B8B-812B-23E9536C1D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4">
                                            <p:graphicEl>
                                              <a:dgm id="{BE3FC0DB-97B1-4B8B-812B-23E9536C1D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4">
                                            <p:graphicEl>
                                              <a:dgm id="{BE3FC0DB-97B1-4B8B-812B-23E9536C1D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0"/>
                                        <p:tgtEl>
                                          <p:spTgt spid="4">
                                            <p:graphicEl>
                                              <a:dgm id="{BE3FC0DB-97B1-4B8B-812B-23E9536C1D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722787-9E28-4CBB-81BF-1AEBDE7DFF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4">
                                            <p:graphicEl>
                                              <a:dgm id="{6E722787-9E28-4CBB-81BF-1AEBDE7DFF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4">
                                            <p:graphicEl>
                                              <a:dgm id="{6E722787-9E28-4CBB-81BF-1AEBDE7DFF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0"/>
                                        <p:tgtEl>
                                          <p:spTgt spid="4">
                                            <p:graphicEl>
                                              <a:dgm id="{6E722787-9E28-4CBB-81BF-1AEBDE7DFF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" y="2270055"/>
            <a:ext cx="4002617" cy="36522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985000" y="1213331"/>
            <a:ext cx="371686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</a:t>
            </a:r>
          </a:p>
          <a:p>
            <a:r>
              <a:rPr lang="en-US" sz="2000" b="1" dirty="0" err="1" smtClean="0"/>
              <a:t>কোনটি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কোন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ধরনের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বাক্য</a:t>
            </a:r>
            <a:r>
              <a:rPr lang="en-US" sz="2000" b="1" dirty="0" smtClean="0"/>
              <a:t> ?</a:t>
            </a:r>
          </a:p>
          <a:p>
            <a:r>
              <a:rPr lang="en-US" sz="2000" b="1" dirty="0" smtClean="0"/>
              <a:t>১)</a:t>
            </a:r>
            <a:r>
              <a:rPr lang="en-US" sz="2000" b="1" dirty="0" err="1" smtClean="0"/>
              <a:t>দুর্জন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ব্যক্তি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পরিত্যাজ্য</a:t>
            </a:r>
            <a:r>
              <a:rPr lang="en-US" sz="2000" b="1" dirty="0" smtClean="0"/>
              <a:t>  </a:t>
            </a:r>
          </a:p>
          <a:p>
            <a:r>
              <a:rPr lang="en-US" sz="2000" b="1" dirty="0" smtClean="0"/>
              <a:t>২)</a:t>
            </a:r>
            <a:r>
              <a:rPr lang="en-US" sz="2000" b="1" dirty="0" err="1" smtClean="0"/>
              <a:t>যে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লোক</a:t>
            </a:r>
            <a:r>
              <a:rPr lang="en-US" sz="2000" b="1" dirty="0"/>
              <a:t> </a:t>
            </a:r>
            <a:r>
              <a:rPr lang="en-US" sz="2000" b="1" dirty="0" err="1" smtClean="0"/>
              <a:t>পরিশ্রম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করে</a:t>
            </a:r>
            <a:r>
              <a:rPr lang="en-US" sz="2000" b="1" dirty="0" smtClean="0"/>
              <a:t> ,</a:t>
            </a:r>
            <a:r>
              <a:rPr lang="en-US" sz="2000" b="1" dirty="0" err="1" smtClean="0"/>
              <a:t>সে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সাফল্য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লাভ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করে</a:t>
            </a:r>
            <a:r>
              <a:rPr lang="en-US" sz="2000" b="1" dirty="0" smtClean="0"/>
              <a:t> ।</a:t>
            </a:r>
          </a:p>
          <a:p>
            <a:r>
              <a:rPr lang="en-US" sz="2000" b="1" dirty="0" smtClean="0"/>
              <a:t>৩)</a:t>
            </a:r>
            <a:r>
              <a:rPr lang="en-US" sz="2000" b="1" dirty="0" err="1" smtClean="0"/>
              <a:t>ভিক্ষুককে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দান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কর</a:t>
            </a:r>
            <a:r>
              <a:rPr lang="en-US" sz="2000" b="1" dirty="0" smtClean="0"/>
              <a:t> ।</a:t>
            </a:r>
          </a:p>
          <a:p>
            <a:r>
              <a:rPr lang="en-US" sz="2000" b="1" dirty="0" smtClean="0"/>
              <a:t>৪)</a:t>
            </a:r>
            <a:r>
              <a:rPr lang="en-US" sz="2000" b="1" dirty="0" err="1" smtClean="0"/>
              <a:t>বিকেল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পাঁচটায়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কুমিল্লা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পৌছলাম</a:t>
            </a:r>
            <a:r>
              <a:rPr lang="en-US" sz="2000" b="1" dirty="0" smtClean="0"/>
              <a:t> ।</a:t>
            </a:r>
          </a:p>
          <a:p>
            <a:r>
              <a:rPr lang="en-US" sz="2000" b="1" dirty="0" smtClean="0"/>
              <a:t>৫)</a:t>
            </a:r>
            <a:r>
              <a:rPr lang="en-US" sz="2000" b="1" dirty="0" err="1" smtClean="0"/>
              <a:t>বৃষ্টি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এলে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ময়ূর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নৃত্য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করে</a:t>
            </a:r>
            <a:r>
              <a:rPr lang="en-US" sz="2000" b="1" dirty="0" smtClean="0"/>
              <a:t> ।</a:t>
            </a:r>
          </a:p>
          <a:p>
            <a:r>
              <a:rPr lang="en-US" sz="2000" b="1" dirty="0" smtClean="0"/>
              <a:t>৬)</a:t>
            </a:r>
            <a:r>
              <a:rPr lang="en-US" sz="2000" b="1" dirty="0" err="1" smtClean="0"/>
              <a:t>লোভ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পরিত্যাগ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কর,তুমি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সুখে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থাকবে</a:t>
            </a:r>
            <a:r>
              <a:rPr lang="en-US" sz="2000" b="1" dirty="0" smtClean="0"/>
              <a:t> ।</a:t>
            </a:r>
          </a:p>
          <a:p>
            <a:r>
              <a:rPr lang="en-US" sz="2000" b="1" dirty="0" smtClean="0"/>
              <a:t>৭)</a:t>
            </a:r>
            <a:r>
              <a:rPr lang="en-US" sz="2000" b="1" dirty="0" err="1" smtClean="0"/>
              <a:t>অন্ধকে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আলো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দাও</a:t>
            </a:r>
            <a:r>
              <a:rPr lang="en-US" sz="2000" b="1" dirty="0" smtClean="0"/>
              <a:t> ।</a:t>
            </a:r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/>
          </a:p>
        </p:txBody>
      </p:sp>
      <p:sp>
        <p:nvSpPr>
          <p:cNvPr id="4" name="Right Arrow 3"/>
          <p:cNvSpPr/>
          <p:nvPr/>
        </p:nvSpPr>
        <p:spPr>
          <a:xfrm>
            <a:off x="5833533" y="2781300"/>
            <a:ext cx="939800" cy="4318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12800" y="1213331"/>
            <a:ext cx="5727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এসো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এবার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নিজে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নিজে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চেষ্টা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করি</a:t>
            </a:r>
            <a:r>
              <a:rPr lang="en-US" sz="2400" b="1" dirty="0" smtClean="0"/>
              <a:t> …………।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50833" y="787549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 smtClean="0"/>
              <a:t>একক</a:t>
            </a:r>
            <a:r>
              <a:rPr lang="en-US" sz="2000" b="1" i="1" dirty="0" smtClean="0"/>
              <a:t>  </a:t>
            </a:r>
            <a:r>
              <a:rPr lang="en-US" sz="2000" b="1" i="1" dirty="0" err="1" smtClean="0"/>
              <a:t>কাজ</a:t>
            </a:r>
            <a:r>
              <a:rPr lang="en-US" sz="2000" b="1" i="1" dirty="0" smtClean="0"/>
              <a:t> 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259986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73499068"/>
              </p:ext>
            </p:extLst>
          </p:nvPr>
        </p:nvGraphicFramePr>
        <p:xfrm>
          <a:off x="2286000" y="1193800"/>
          <a:ext cx="7874000" cy="4944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999588" y="1525411"/>
            <a:ext cx="2849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/>
              <a:t>যৌগিক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বাক্য</a:t>
            </a:r>
            <a:r>
              <a:rPr lang="en-US" sz="2400" b="1" i="1" dirty="0" smtClean="0"/>
              <a:t> 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333351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FB85BF-B449-4E90-BC5C-FF712027F1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graphicEl>
                                              <a:dgm id="{08FB85BF-B449-4E90-BC5C-FF712027F1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graphicEl>
                                              <a:dgm id="{08FB85BF-B449-4E90-BC5C-FF712027F1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graphicEl>
                                              <a:dgm id="{08FB85BF-B449-4E90-BC5C-FF712027F1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8C7A36-0674-4644-B904-7D8426E3B9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graphicEl>
                                              <a:dgm id="{868C7A36-0674-4644-B904-7D8426E3B9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graphicEl>
                                              <a:dgm id="{868C7A36-0674-4644-B904-7D8426E3B9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graphicEl>
                                              <a:dgm id="{868C7A36-0674-4644-B904-7D8426E3B9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5F6B44-A005-4810-A0B2-5B048DDE7A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graphicEl>
                                              <a:dgm id="{4F5F6B44-A005-4810-A0B2-5B048DDE7A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graphicEl>
                                              <a:dgm id="{4F5F6B44-A005-4810-A0B2-5B048DDE7A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4F5F6B44-A005-4810-A0B2-5B048DDE7A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1F3511-C443-4EF9-995A-3D9C50C45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graphicEl>
                                              <a:dgm id="{EA1F3511-C443-4EF9-995A-3D9C50C45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graphicEl>
                                              <a:dgm id="{EA1F3511-C443-4EF9-995A-3D9C50C45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EA1F3511-C443-4EF9-995A-3D9C50C456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0C90FC-FDF1-4D64-9364-8886B6BD28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>
                                            <p:graphicEl>
                                              <a:dgm id="{0B0C90FC-FDF1-4D64-9364-8886B6BD28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graphicEl>
                                              <a:dgm id="{0B0C90FC-FDF1-4D64-9364-8886B6BD28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graphicEl>
                                              <a:dgm id="{0B0C90FC-FDF1-4D64-9364-8886B6BD28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56D1B8-A0D9-415F-9840-6ECEE7BB47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>
                                            <p:graphicEl>
                                              <a:dgm id="{3D56D1B8-A0D9-415F-9840-6ECEE7BB47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>
                                            <p:graphicEl>
                                              <a:dgm id="{3D56D1B8-A0D9-415F-9840-6ECEE7BB47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graphicEl>
                                              <a:dgm id="{3D56D1B8-A0D9-415F-9840-6ECEE7BB47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93A47F-8225-4087-8BFA-C8E7E7061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">
                                            <p:graphicEl>
                                              <a:dgm id="{BA93A47F-8225-4087-8BFA-C8E7E7061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">
                                            <p:graphicEl>
                                              <a:dgm id="{BA93A47F-8225-4087-8BFA-C8E7E7061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BA93A47F-8225-4087-8BFA-C8E7E7061A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421361-6F2C-4CBE-BC0B-819567A413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">
                                            <p:graphicEl>
                                              <a:dgm id="{37421361-6F2C-4CBE-BC0B-819567A413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">
                                            <p:graphicEl>
                                              <a:dgm id="{37421361-6F2C-4CBE-BC0B-819567A413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">
                                            <p:graphicEl>
                                              <a:dgm id="{37421361-6F2C-4CBE-BC0B-819567A413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4848FD-102C-435B-A54A-023A75DF12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">
                                            <p:graphicEl>
                                              <a:dgm id="{6E4848FD-102C-435B-A54A-023A75DF12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">
                                            <p:graphicEl>
                                              <a:dgm id="{6E4848FD-102C-435B-A54A-023A75DF12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">
                                            <p:graphicEl>
                                              <a:dgm id="{6E4848FD-102C-435B-A54A-023A75DF12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64064875"/>
              </p:ext>
            </p:extLst>
          </p:nvPr>
        </p:nvGraphicFramePr>
        <p:xfrm>
          <a:off x="2821259" y="1167114"/>
          <a:ext cx="7999141" cy="4954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86056" y="967059"/>
            <a:ext cx="4148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যৌগিক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বাক্যের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উদাহরণ</a:t>
            </a:r>
            <a:r>
              <a:rPr lang="en-US" sz="2000" b="1" dirty="0" smtClean="0"/>
              <a:t>-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0233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6078" y="1428045"/>
            <a:ext cx="919903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নোটঃ</a:t>
            </a:r>
            <a:r>
              <a:rPr lang="en-US" sz="2400" b="1" dirty="0" smtClean="0"/>
              <a:t>-</a:t>
            </a:r>
          </a:p>
          <a:p>
            <a:r>
              <a:rPr lang="en-US" sz="2400" b="1" dirty="0" smtClean="0"/>
              <a:t>১) </a:t>
            </a:r>
            <a:r>
              <a:rPr lang="en-US" sz="2400" b="1" dirty="0" err="1" smtClean="0"/>
              <a:t>সরল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বাক্যে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এক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একাধিক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অসমাপিকা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ক্রিয়াপদ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থাকতে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পারে</a:t>
            </a:r>
            <a:r>
              <a:rPr lang="en-US" sz="2400" b="1" dirty="0" smtClean="0"/>
              <a:t> ,</a:t>
            </a:r>
            <a:r>
              <a:rPr lang="en-US" sz="2400" b="1" dirty="0" err="1" smtClean="0"/>
              <a:t>কিন্তু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সমাপিকা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ক্রিয়াপদ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থাকবে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একটি</a:t>
            </a:r>
            <a:r>
              <a:rPr lang="en-US" sz="2400" b="1" dirty="0" smtClean="0"/>
              <a:t>  ।</a:t>
            </a:r>
          </a:p>
          <a:p>
            <a:pPr marL="342900" indent="-342900">
              <a:buAutoNum type="arabicParenR"/>
            </a:pPr>
            <a:endParaRPr lang="en-US" sz="2400" b="1" dirty="0" smtClean="0"/>
          </a:p>
          <a:p>
            <a:r>
              <a:rPr lang="en-US" sz="2400" b="1" dirty="0" err="1" smtClean="0"/>
              <a:t>যেমনঃ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আমি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তাকে</a:t>
            </a:r>
            <a:r>
              <a:rPr lang="en-US" sz="2400" b="1" dirty="0" smtClean="0"/>
              <a:t>  </a:t>
            </a:r>
            <a:r>
              <a:rPr lang="en-US" sz="2400" b="1" u="sng" dirty="0" err="1" smtClean="0"/>
              <a:t>দেখতে</a:t>
            </a:r>
            <a:r>
              <a:rPr lang="en-US" sz="2400" b="1" u="sng" dirty="0" smtClean="0"/>
              <a:t> (</a:t>
            </a:r>
            <a:r>
              <a:rPr lang="en-US" sz="2400" b="1" u="sng" dirty="0" err="1" smtClean="0"/>
              <a:t>অসমাপিকা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ক্রিয়া</a:t>
            </a:r>
            <a:r>
              <a:rPr lang="en-US" sz="2400" b="1" u="sng" dirty="0" smtClean="0"/>
              <a:t> ) 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চাই</a:t>
            </a:r>
            <a:r>
              <a:rPr lang="en-US" sz="2400" b="1" dirty="0" smtClean="0"/>
              <a:t> । </a:t>
            </a:r>
          </a:p>
          <a:p>
            <a:r>
              <a:rPr lang="en-US" sz="2400" b="1" dirty="0" smtClean="0"/>
              <a:t>২) </a:t>
            </a:r>
            <a:r>
              <a:rPr lang="en-US" sz="2400" b="1" dirty="0" err="1" smtClean="0"/>
              <a:t>জটিল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বাক্যে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যে</a:t>
            </a:r>
            <a:r>
              <a:rPr lang="en-US" sz="2400" b="1" dirty="0" smtClean="0"/>
              <a:t> ,</a:t>
            </a:r>
            <a:r>
              <a:rPr lang="en-US" sz="2400" b="1" dirty="0" err="1" smtClean="0"/>
              <a:t>যিনি</a:t>
            </a:r>
            <a:r>
              <a:rPr lang="en-US" sz="2400" b="1" dirty="0" smtClean="0"/>
              <a:t> ,</a:t>
            </a:r>
            <a:r>
              <a:rPr lang="en-US" sz="2400" b="1" dirty="0" err="1" smtClean="0"/>
              <a:t>যে</a:t>
            </a:r>
            <a:r>
              <a:rPr lang="en-US" sz="2400" b="1" dirty="0" smtClean="0"/>
              <a:t> ,</a:t>
            </a:r>
            <a:r>
              <a:rPr lang="en-US" sz="2400" b="1" dirty="0" err="1" smtClean="0"/>
              <a:t>সে</a:t>
            </a:r>
            <a:r>
              <a:rPr lang="en-US" sz="2400" b="1" dirty="0" smtClean="0"/>
              <a:t> ,</a:t>
            </a:r>
            <a:r>
              <a:rPr lang="en-US" sz="2400" b="1" dirty="0" err="1" smtClean="0"/>
              <a:t>যখন</a:t>
            </a:r>
            <a:r>
              <a:rPr lang="en-US" sz="2400" b="1" dirty="0" smtClean="0"/>
              <a:t> ,</a:t>
            </a:r>
            <a:r>
              <a:rPr lang="en-US" sz="2400" b="1" dirty="0" err="1" smtClean="0"/>
              <a:t>তখন</a:t>
            </a:r>
            <a:r>
              <a:rPr lang="en-US" sz="2400" b="1" dirty="0" smtClean="0"/>
              <a:t> , </a:t>
            </a:r>
            <a:r>
              <a:rPr lang="en-US" sz="2400" b="1" dirty="0" err="1" smtClean="0"/>
              <a:t>যারা</a:t>
            </a:r>
            <a:r>
              <a:rPr lang="en-US" sz="2400" b="1" dirty="0" smtClean="0"/>
              <a:t>,  </a:t>
            </a:r>
            <a:r>
              <a:rPr lang="en-US" sz="2400" b="1" dirty="0" err="1" smtClean="0"/>
              <a:t>তাঁরা</a:t>
            </a:r>
            <a:r>
              <a:rPr lang="en-US" sz="2400" b="1" dirty="0" smtClean="0"/>
              <a:t> ,</a:t>
            </a:r>
            <a:r>
              <a:rPr lang="en-US" sz="2400" b="1" dirty="0" err="1" smtClean="0"/>
              <a:t>বরং</a:t>
            </a:r>
            <a:r>
              <a:rPr lang="en-US" sz="2400" b="1" dirty="0" smtClean="0"/>
              <a:t>  ,</a:t>
            </a:r>
            <a:r>
              <a:rPr lang="en-US" sz="2400" b="1" dirty="0" err="1" smtClean="0"/>
              <a:t>যেহেতু</a:t>
            </a:r>
            <a:r>
              <a:rPr lang="en-US" sz="2400" b="1" dirty="0" smtClean="0"/>
              <a:t> ,</a:t>
            </a:r>
            <a:r>
              <a:rPr lang="en-US" sz="2400" b="1" dirty="0" err="1" smtClean="0"/>
              <a:t>সেহেতু</a:t>
            </a:r>
            <a:r>
              <a:rPr lang="en-US" sz="2400" b="1" dirty="0" smtClean="0"/>
              <a:t>   </a:t>
            </a:r>
            <a:r>
              <a:rPr lang="en-US" sz="2400" b="1" dirty="0" err="1" smtClean="0"/>
              <a:t>ইত্যাদি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সাপেক্ষ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সর্বনাম</a:t>
            </a:r>
            <a:r>
              <a:rPr lang="en-US" sz="2400" b="1" dirty="0" smtClean="0"/>
              <a:t> ও  </a:t>
            </a:r>
            <a:r>
              <a:rPr lang="en-US" sz="2400" b="1" dirty="0" err="1" smtClean="0"/>
              <a:t>নিত্যসম্বন্ধীয়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অব্যয়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ব্যবহৃত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হয়েছে</a:t>
            </a:r>
            <a:r>
              <a:rPr lang="en-US" sz="2400" b="1" dirty="0" smtClean="0"/>
              <a:t> ।</a:t>
            </a:r>
          </a:p>
          <a:p>
            <a:endParaRPr lang="en-US" sz="2400" b="1" dirty="0"/>
          </a:p>
          <a:p>
            <a:r>
              <a:rPr lang="en-US" sz="2400" b="1" dirty="0" smtClean="0"/>
              <a:t>৩)  </a:t>
            </a:r>
            <a:r>
              <a:rPr lang="en-US" sz="2400" b="1" dirty="0" err="1" smtClean="0"/>
              <a:t>মিশ্র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বাক্য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এবং</a:t>
            </a:r>
            <a:r>
              <a:rPr lang="en-US" sz="2400" b="1" dirty="0" smtClean="0"/>
              <a:t> ,</a:t>
            </a:r>
            <a:r>
              <a:rPr lang="en-US" sz="2400" b="1" dirty="0" err="1" smtClean="0"/>
              <a:t>কিন্তু</a:t>
            </a:r>
            <a:r>
              <a:rPr lang="en-US" sz="2400" b="1" dirty="0" smtClean="0"/>
              <a:t> ,</a:t>
            </a:r>
            <a:r>
              <a:rPr lang="en-US" sz="2400" b="1" dirty="0" err="1" smtClean="0"/>
              <a:t>অথচ</a:t>
            </a:r>
            <a:r>
              <a:rPr lang="en-US" sz="2400" b="1" dirty="0" smtClean="0"/>
              <a:t> ,</a:t>
            </a:r>
            <a:r>
              <a:rPr lang="en-US" sz="2400" b="1" dirty="0" err="1" smtClean="0"/>
              <a:t>বটে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ইত্যাদি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সংযোজক</a:t>
            </a:r>
            <a:r>
              <a:rPr lang="en-US" sz="2400" b="1" dirty="0" smtClean="0"/>
              <a:t> ,</a:t>
            </a:r>
            <a:r>
              <a:rPr lang="en-US" sz="2400" b="1" dirty="0" err="1" smtClean="0"/>
              <a:t>বিয়োজক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সংকোচক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অব্যয়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দ্বারা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যুক্ত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হয়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3938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3213100" y="812800"/>
            <a:ext cx="2895600" cy="11684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মূল্যায়ন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492250" y="2387600"/>
            <a:ext cx="92329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১) </a:t>
            </a:r>
            <a:r>
              <a:rPr lang="en-US" b="1" dirty="0" err="1" smtClean="0"/>
              <a:t>বাক্য</a:t>
            </a:r>
            <a:r>
              <a:rPr lang="en-US" b="1" dirty="0" smtClean="0"/>
              <a:t> </a:t>
            </a:r>
            <a:r>
              <a:rPr lang="en-US" b="1" dirty="0" err="1" smtClean="0"/>
              <a:t>বলতে</a:t>
            </a:r>
            <a:r>
              <a:rPr lang="en-US" b="1" dirty="0" smtClean="0"/>
              <a:t> </a:t>
            </a:r>
            <a:r>
              <a:rPr lang="en-US" b="1" dirty="0" err="1" smtClean="0"/>
              <a:t>কী</a:t>
            </a:r>
            <a:r>
              <a:rPr lang="en-US" b="1" dirty="0" smtClean="0"/>
              <a:t>  </a:t>
            </a:r>
            <a:r>
              <a:rPr lang="en-US" b="1" dirty="0" err="1" smtClean="0"/>
              <a:t>বুঝি</a:t>
            </a:r>
            <a:r>
              <a:rPr lang="en-US" b="1" dirty="0" smtClean="0"/>
              <a:t> ? </a:t>
            </a:r>
          </a:p>
          <a:p>
            <a:r>
              <a:rPr lang="en-US" b="1" dirty="0" smtClean="0"/>
              <a:t>২) </a:t>
            </a:r>
            <a:r>
              <a:rPr lang="en-US" b="1" dirty="0" err="1" smtClean="0"/>
              <a:t>বাক্যের</a:t>
            </a:r>
            <a:r>
              <a:rPr lang="en-US" b="1" dirty="0" smtClean="0"/>
              <a:t> </a:t>
            </a:r>
            <a:r>
              <a:rPr lang="en-US" b="1" dirty="0" err="1" smtClean="0"/>
              <a:t>সঙ্গে</a:t>
            </a:r>
            <a:r>
              <a:rPr lang="en-US" b="1" dirty="0" smtClean="0"/>
              <a:t> </a:t>
            </a:r>
            <a:r>
              <a:rPr lang="en-US" b="1" dirty="0" err="1" smtClean="0"/>
              <a:t>কয়জনের</a:t>
            </a:r>
            <a:r>
              <a:rPr lang="en-US" b="1" dirty="0" smtClean="0"/>
              <a:t> </a:t>
            </a:r>
            <a:r>
              <a:rPr lang="en-US" b="1" dirty="0" err="1" smtClean="0"/>
              <a:t>সম্পর্ক</a:t>
            </a:r>
            <a:r>
              <a:rPr lang="en-US" b="1" dirty="0" smtClean="0"/>
              <a:t> </a:t>
            </a:r>
            <a:r>
              <a:rPr lang="en-US" b="1" dirty="0" err="1" smtClean="0"/>
              <a:t>রয়েছে</a:t>
            </a:r>
            <a:r>
              <a:rPr lang="en-US" b="1" dirty="0" smtClean="0"/>
              <a:t> ?</a:t>
            </a:r>
          </a:p>
          <a:p>
            <a:r>
              <a:rPr lang="en-US" b="1" dirty="0" smtClean="0"/>
              <a:t>৩) </a:t>
            </a:r>
            <a:r>
              <a:rPr lang="en-US" b="1" dirty="0" err="1" smtClean="0"/>
              <a:t>বক্তার</a:t>
            </a:r>
            <a:r>
              <a:rPr lang="en-US" b="1" dirty="0" smtClean="0"/>
              <a:t> </a:t>
            </a:r>
            <a:r>
              <a:rPr lang="en-US" b="1" dirty="0" err="1" smtClean="0"/>
              <a:t>কাজ</a:t>
            </a:r>
            <a:r>
              <a:rPr lang="en-US" b="1" dirty="0" smtClean="0"/>
              <a:t> </a:t>
            </a:r>
            <a:r>
              <a:rPr lang="en-US" b="1" dirty="0" err="1" smtClean="0"/>
              <a:t>কী</a:t>
            </a:r>
            <a:r>
              <a:rPr lang="en-US" b="1" dirty="0" smtClean="0"/>
              <a:t> ?</a:t>
            </a:r>
          </a:p>
          <a:p>
            <a:r>
              <a:rPr lang="en-US" b="1" dirty="0" smtClean="0"/>
              <a:t>৪)</a:t>
            </a:r>
            <a:r>
              <a:rPr lang="en-US" b="1" dirty="0" err="1" smtClean="0"/>
              <a:t>শ্রোতা</a:t>
            </a:r>
            <a:r>
              <a:rPr lang="en-US" b="1" dirty="0" smtClean="0"/>
              <a:t> </a:t>
            </a:r>
            <a:r>
              <a:rPr lang="en-US" b="1" dirty="0" err="1" smtClean="0"/>
              <a:t>কী</a:t>
            </a:r>
            <a:r>
              <a:rPr lang="en-US" b="1" dirty="0" smtClean="0"/>
              <a:t> </a:t>
            </a:r>
            <a:r>
              <a:rPr lang="en-US" b="1" dirty="0" err="1" smtClean="0"/>
              <a:t>করে</a:t>
            </a:r>
            <a:r>
              <a:rPr lang="en-US" b="1" dirty="0" smtClean="0"/>
              <a:t> ?</a:t>
            </a:r>
          </a:p>
          <a:p>
            <a:r>
              <a:rPr lang="en-US" b="1" dirty="0" smtClean="0"/>
              <a:t>৫)</a:t>
            </a:r>
            <a:r>
              <a:rPr lang="en-US" b="1" dirty="0" err="1" smtClean="0"/>
              <a:t>গঠন</a:t>
            </a:r>
            <a:r>
              <a:rPr lang="en-US" b="1" dirty="0" smtClean="0"/>
              <a:t> </a:t>
            </a:r>
            <a:r>
              <a:rPr lang="en-US" b="1" dirty="0" err="1" smtClean="0"/>
              <a:t>অনুযায়ী</a:t>
            </a:r>
            <a:r>
              <a:rPr lang="en-US" b="1" dirty="0" smtClean="0"/>
              <a:t> </a:t>
            </a:r>
            <a:r>
              <a:rPr lang="en-US" b="1" dirty="0" err="1" smtClean="0"/>
              <a:t>বাক্য</a:t>
            </a:r>
            <a:r>
              <a:rPr lang="en-US" b="1" dirty="0" smtClean="0"/>
              <a:t> </a:t>
            </a:r>
            <a:r>
              <a:rPr lang="en-US" b="1" dirty="0" err="1" smtClean="0"/>
              <a:t>কত</a:t>
            </a:r>
            <a:r>
              <a:rPr lang="en-US" b="1" dirty="0" smtClean="0"/>
              <a:t> </a:t>
            </a:r>
            <a:r>
              <a:rPr lang="en-US" b="1" dirty="0" err="1" smtClean="0"/>
              <a:t>প্রকার</a:t>
            </a:r>
            <a:r>
              <a:rPr lang="en-US" b="1" dirty="0" smtClean="0"/>
              <a:t> ?</a:t>
            </a:r>
          </a:p>
          <a:p>
            <a:r>
              <a:rPr lang="en-US" b="1" dirty="0" smtClean="0"/>
              <a:t>৬) </a:t>
            </a:r>
            <a:r>
              <a:rPr lang="en-US" b="1" dirty="0" err="1" smtClean="0"/>
              <a:t>সরল</a:t>
            </a:r>
            <a:r>
              <a:rPr lang="en-US" b="1" dirty="0" smtClean="0"/>
              <a:t> </a:t>
            </a:r>
            <a:r>
              <a:rPr lang="en-US" b="1" dirty="0" err="1" smtClean="0"/>
              <a:t>বাক্যে</a:t>
            </a:r>
            <a:r>
              <a:rPr lang="en-US" b="1" dirty="0" smtClean="0"/>
              <a:t> </a:t>
            </a:r>
            <a:r>
              <a:rPr lang="en-US" b="1" dirty="0" err="1" smtClean="0"/>
              <a:t>কয়টি</a:t>
            </a:r>
            <a:r>
              <a:rPr lang="en-US" b="1" dirty="0" smtClean="0"/>
              <a:t> </a:t>
            </a:r>
            <a:r>
              <a:rPr lang="en-US" b="1" dirty="0" err="1" smtClean="0"/>
              <a:t>সমাপিকা</a:t>
            </a:r>
            <a:r>
              <a:rPr lang="en-US" b="1" dirty="0" smtClean="0"/>
              <a:t> </a:t>
            </a:r>
            <a:r>
              <a:rPr lang="en-US" b="1" dirty="0" err="1" smtClean="0"/>
              <a:t>ক্রিয়াপদ</a:t>
            </a:r>
            <a:r>
              <a:rPr lang="en-US" b="1" dirty="0" smtClean="0"/>
              <a:t> </a:t>
            </a:r>
            <a:r>
              <a:rPr lang="en-US" b="1" dirty="0" err="1" smtClean="0"/>
              <a:t>রয়েছে</a:t>
            </a:r>
            <a:r>
              <a:rPr lang="en-US" b="1" dirty="0" smtClean="0"/>
              <a:t> ?</a:t>
            </a:r>
          </a:p>
          <a:p>
            <a:r>
              <a:rPr lang="en-US" b="1" dirty="0" smtClean="0"/>
              <a:t>৭)</a:t>
            </a:r>
            <a:r>
              <a:rPr lang="en-US" b="1" dirty="0" err="1" smtClean="0"/>
              <a:t>কোন</a:t>
            </a:r>
            <a:r>
              <a:rPr lang="en-US" b="1" dirty="0" smtClean="0"/>
              <a:t> </a:t>
            </a:r>
            <a:r>
              <a:rPr lang="en-US" b="1" dirty="0" err="1" smtClean="0"/>
              <a:t>বাক্যের</a:t>
            </a:r>
            <a:r>
              <a:rPr lang="en-US" b="1" dirty="0" smtClean="0"/>
              <a:t> </a:t>
            </a:r>
            <a:r>
              <a:rPr lang="en-US" b="1" dirty="0" err="1" smtClean="0"/>
              <a:t>প্রধান</a:t>
            </a:r>
            <a:r>
              <a:rPr lang="en-US" b="1" dirty="0" smtClean="0"/>
              <a:t> </a:t>
            </a:r>
            <a:r>
              <a:rPr lang="en-US" b="1" dirty="0" err="1" smtClean="0"/>
              <a:t>খণ্ড</a:t>
            </a:r>
            <a:r>
              <a:rPr lang="en-US" b="1" dirty="0" smtClean="0"/>
              <a:t> </a:t>
            </a:r>
            <a:r>
              <a:rPr lang="en-US" b="1" dirty="0" err="1" smtClean="0"/>
              <a:t>বাক্যের</a:t>
            </a:r>
            <a:r>
              <a:rPr lang="en-US" b="1" dirty="0" smtClean="0"/>
              <a:t> </a:t>
            </a:r>
            <a:r>
              <a:rPr lang="en-US" b="1" dirty="0" err="1" smtClean="0"/>
              <a:t>আশ্রিত</a:t>
            </a:r>
            <a:r>
              <a:rPr lang="en-US" b="1" dirty="0" smtClean="0"/>
              <a:t> </a:t>
            </a:r>
            <a:r>
              <a:rPr lang="en-US" b="1" dirty="0" err="1" smtClean="0"/>
              <a:t>বাক্য</a:t>
            </a:r>
            <a:r>
              <a:rPr lang="en-US" b="1" dirty="0" smtClean="0"/>
              <a:t> </a:t>
            </a:r>
            <a:r>
              <a:rPr lang="en-US" b="1" dirty="0" err="1" smtClean="0"/>
              <a:t>রয়েছে</a:t>
            </a:r>
            <a:r>
              <a:rPr lang="en-US" b="1" dirty="0" smtClean="0"/>
              <a:t>  ? </a:t>
            </a:r>
          </a:p>
          <a:p>
            <a:r>
              <a:rPr lang="en-US" b="1" dirty="0"/>
              <a:t>৮</a:t>
            </a:r>
            <a:r>
              <a:rPr lang="en-US" b="1" dirty="0" smtClean="0"/>
              <a:t>) </a:t>
            </a:r>
            <a:r>
              <a:rPr lang="en-US" b="1" dirty="0" err="1" smtClean="0"/>
              <a:t>যৌগিক</a:t>
            </a:r>
            <a:r>
              <a:rPr lang="en-US" b="1" dirty="0" smtClean="0"/>
              <a:t> </a:t>
            </a:r>
            <a:r>
              <a:rPr lang="en-US" b="1" dirty="0" err="1" smtClean="0"/>
              <a:t>বাক্যের</a:t>
            </a:r>
            <a:r>
              <a:rPr lang="en-US" b="1" dirty="0" smtClean="0"/>
              <a:t> </a:t>
            </a:r>
            <a:r>
              <a:rPr lang="en-US" b="1" dirty="0" err="1" smtClean="0"/>
              <a:t>দুই</a:t>
            </a:r>
            <a:r>
              <a:rPr lang="en-US" b="1" dirty="0" smtClean="0"/>
              <a:t> </a:t>
            </a:r>
            <a:r>
              <a:rPr lang="en-US" b="1" dirty="0" err="1" smtClean="0"/>
              <a:t>বা</a:t>
            </a:r>
            <a:r>
              <a:rPr lang="en-US" b="1" dirty="0" smtClean="0"/>
              <a:t> </a:t>
            </a:r>
            <a:r>
              <a:rPr lang="en-US" b="1" dirty="0" err="1" smtClean="0"/>
              <a:t>ততোধিক</a:t>
            </a:r>
            <a:r>
              <a:rPr lang="en-US" b="1" dirty="0" smtClean="0"/>
              <a:t> </a:t>
            </a:r>
            <a:r>
              <a:rPr lang="en-US" b="1" dirty="0" err="1" smtClean="0"/>
              <a:t>সরল</a:t>
            </a:r>
            <a:r>
              <a:rPr lang="en-US" b="1" dirty="0" smtClean="0"/>
              <a:t> /</a:t>
            </a:r>
            <a:r>
              <a:rPr lang="en-US" b="1" dirty="0" err="1" smtClean="0"/>
              <a:t>মিশ্র</a:t>
            </a:r>
            <a:r>
              <a:rPr lang="en-US" b="1" dirty="0" smtClean="0"/>
              <a:t> </a:t>
            </a:r>
            <a:r>
              <a:rPr lang="en-US" b="1" dirty="0" err="1" smtClean="0"/>
              <a:t>বাক্য</a:t>
            </a:r>
            <a:r>
              <a:rPr lang="en-US" b="1" dirty="0" smtClean="0"/>
              <a:t> </a:t>
            </a:r>
            <a:r>
              <a:rPr lang="en-US" b="1" dirty="0" err="1" smtClean="0"/>
              <a:t>কী</a:t>
            </a:r>
            <a:r>
              <a:rPr lang="en-US" b="1" dirty="0" smtClean="0"/>
              <a:t> </a:t>
            </a:r>
            <a:r>
              <a:rPr lang="en-US" b="1" dirty="0" err="1" smtClean="0"/>
              <a:t>দ্বারা</a:t>
            </a:r>
            <a:r>
              <a:rPr lang="en-US" b="1" dirty="0" smtClean="0"/>
              <a:t> </a:t>
            </a:r>
            <a:r>
              <a:rPr lang="en-US" b="1" dirty="0" err="1" smtClean="0"/>
              <a:t>যুক্ত</a:t>
            </a:r>
            <a:r>
              <a:rPr lang="en-US" b="1" dirty="0" smtClean="0"/>
              <a:t> </a:t>
            </a:r>
            <a:r>
              <a:rPr lang="en-US" b="1" dirty="0" err="1" smtClean="0"/>
              <a:t>হয়</a:t>
            </a:r>
            <a:r>
              <a:rPr lang="en-US" b="1" dirty="0" smtClean="0"/>
              <a:t> </a:t>
            </a:r>
            <a:r>
              <a:rPr lang="en-US" b="1" dirty="0" smtClean="0"/>
              <a:t>?</a:t>
            </a:r>
          </a:p>
          <a:p>
            <a:r>
              <a:rPr lang="en-US" b="1" dirty="0" smtClean="0"/>
              <a:t>৯) </a:t>
            </a:r>
            <a:r>
              <a:rPr lang="en-US" b="1" dirty="0" err="1" smtClean="0"/>
              <a:t>বিদ্বান</a:t>
            </a:r>
            <a:r>
              <a:rPr lang="en-US" b="1" dirty="0" smtClean="0"/>
              <a:t> </a:t>
            </a:r>
            <a:r>
              <a:rPr lang="en-US" b="1" dirty="0" err="1" smtClean="0"/>
              <a:t>লোক</a:t>
            </a:r>
            <a:r>
              <a:rPr lang="en-US" b="1" dirty="0" smtClean="0"/>
              <a:t> </a:t>
            </a:r>
            <a:r>
              <a:rPr lang="en-US" b="1" dirty="0" err="1" smtClean="0"/>
              <a:t>সর্বত্র</a:t>
            </a:r>
            <a:r>
              <a:rPr lang="en-US" b="1" dirty="0" smtClean="0"/>
              <a:t> </a:t>
            </a:r>
            <a:r>
              <a:rPr lang="en-US" b="1" dirty="0" err="1" smtClean="0"/>
              <a:t>আদরণীয়</a:t>
            </a:r>
            <a:r>
              <a:rPr lang="en-US" b="1" dirty="0" smtClean="0"/>
              <a:t> ।</a:t>
            </a:r>
          </a:p>
          <a:p>
            <a:r>
              <a:rPr lang="en-US" b="1" dirty="0" smtClean="0"/>
              <a:t>১০)</a:t>
            </a:r>
            <a:r>
              <a:rPr lang="en-US" b="1" dirty="0" smtClean="0"/>
              <a:t> </a:t>
            </a:r>
            <a:r>
              <a:rPr lang="en-US" b="1" dirty="0" err="1" smtClean="0"/>
              <a:t>যদি</a:t>
            </a:r>
            <a:r>
              <a:rPr lang="en-US" b="1" dirty="0" smtClean="0"/>
              <a:t> </a:t>
            </a:r>
            <a:r>
              <a:rPr lang="en-US" b="1" dirty="0" err="1" smtClean="0"/>
              <a:t>বৃষ্টি</a:t>
            </a:r>
            <a:r>
              <a:rPr lang="en-US" b="1" dirty="0" smtClean="0"/>
              <a:t> </a:t>
            </a:r>
            <a:r>
              <a:rPr lang="en-US" b="1" dirty="0" err="1" smtClean="0"/>
              <a:t>হয়</a:t>
            </a:r>
            <a:r>
              <a:rPr lang="en-US" b="1" dirty="0" smtClean="0"/>
              <a:t> ,</a:t>
            </a:r>
            <a:r>
              <a:rPr lang="en-US" b="1" dirty="0" err="1" smtClean="0"/>
              <a:t>তবে</a:t>
            </a:r>
            <a:r>
              <a:rPr lang="en-US" b="1" dirty="0" smtClean="0"/>
              <a:t> </a:t>
            </a:r>
            <a:r>
              <a:rPr lang="en-US" b="1" dirty="0" err="1" smtClean="0"/>
              <a:t>বের</a:t>
            </a:r>
            <a:r>
              <a:rPr lang="en-US" b="1" dirty="0" smtClean="0"/>
              <a:t> </a:t>
            </a:r>
            <a:r>
              <a:rPr lang="en-US" b="1" dirty="0" err="1" smtClean="0"/>
              <a:t>হবনা</a:t>
            </a:r>
            <a:r>
              <a:rPr lang="en-US" b="1" dirty="0" smtClean="0"/>
              <a:t> ।</a:t>
            </a:r>
          </a:p>
          <a:p>
            <a:r>
              <a:rPr lang="en-US" b="1" dirty="0" smtClean="0"/>
              <a:t>১১) </a:t>
            </a:r>
            <a:r>
              <a:rPr lang="en-US" b="1" dirty="0" err="1" smtClean="0"/>
              <a:t>দশ</a:t>
            </a:r>
            <a:r>
              <a:rPr lang="en-US" b="1" dirty="0" smtClean="0"/>
              <a:t> </a:t>
            </a:r>
            <a:r>
              <a:rPr lang="en-US" b="1" dirty="0" err="1" smtClean="0"/>
              <a:t>মিনিট</a:t>
            </a:r>
            <a:r>
              <a:rPr lang="en-US" b="1" dirty="0" smtClean="0"/>
              <a:t> </a:t>
            </a:r>
            <a:r>
              <a:rPr lang="en-US" b="1" dirty="0" err="1" smtClean="0"/>
              <a:t>পর</a:t>
            </a:r>
            <a:r>
              <a:rPr lang="en-US" b="1" dirty="0" smtClean="0"/>
              <a:t> </a:t>
            </a:r>
            <a:r>
              <a:rPr lang="en-US" b="1" dirty="0" err="1" smtClean="0"/>
              <a:t>হলো</a:t>
            </a:r>
            <a:r>
              <a:rPr lang="en-US" b="1" dirty="0" smtClean="0"/>
              <a:t> </a:t>
            </a:r>
            <a:r>
              <a:rPr lang="en-US" b="1" dirty="0" err="1" smtClean="0"/>
              <a:t>এবং</a:t>
            </a:r>
            <a:r>
              <a:rPr lang="en-US" b="1" dirty="0" smtClean="0"/>
              <a:t>  </a:t>
            </a:r>
            <a:r>
              <a:rPr lang="en-US" b="1" dirty="0" err="1" smtClean="0"/>
              <a:t>ট্রেন</a:t>
            </a:r>
            <a:r>
              <a:rPr lang="en-US" b="1" dirty="0" smtClean="0"/>
              <a:t> </a:t>
            </a:r>
            <a:r>
              <a:rPr lang="en-US" b="1" dirty="0" err="1" smtClean="0"/>
              <a:t>ছাড়ল</a:t>
            </a:r>
            <a:r>
              <a:rPr lang="en-US" b="1" dirty="0" smtClean="0"/>
              <a:t>।</a:t>
            </a:r>
          </a:p>
          <a:p>
            <a:r>
              <a:rPr lang="en-US" b="1" dirty="0" smtClean="0"/>
              <a:t>১২) </a:t>
            </a:r>
            <a:r>
              <a:rPr lang="en-US" b="1" dirty="0" err="1" smtClean="0"/>
              <a:t>সূর্যোদয়ে</a:t>
            </a:r>
            <a:r>
              <a:rPr lang="en-US" b="1" dirty="0" smtClean="0"/>
              <a:t> </a:t>
            </a:r>
            <a:r>
              <a:rPr lang="en-US" b="1" dirty="0" err="1" smtClean="0"/>
              <a:t>অন্ধকার</a:t>
            </a:r>
            <a:r>
              <a:rPr lang="en-US" b="1" dirty="0" smtClean="0"/>
              <a:t> </a:t>
            </a:r>
            <a:r>
              <a:rPr lang="en-US" b="1" dirty="0" err="1" smtClean="0"/>
              <a:t>দূরীভূত</a:t>
            </a:r>
            <a:r>
              <a:rPr lang="en-US" b="1" dirty="0" smtClean="0"/>
              <a:t> </a:t>
            </a:r>
            <a:r>
              <a:rPr lang="en-US" b="1" dirty="0" err="1" smtClean="0"/>
              <a:t>হয়</a:t>
            </a:r>
            <a:r>
              <a:rPr lang="en-US" b="1" dirty="0" smtClean="0"/>
              <a:t> । </a:t>
            </a:r>
            <a:endParaRPr lang="en-US" b="1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5639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77" y="1172307"/>
            <a:ext cx="2242038" cy="24266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325815" y="1172307"/>
            <a:ext cx="4255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পরিচিতি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63021620"/>
              </p:ext>
            </p:extLst>
          </p:nvPr>
        </p:nvGraphicFramePr>
        <p:xfrm>
          <a:off x="257907" y="339969"/>
          <a:ext cx="11711355" cy="6342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08" y="771525"/>
            <a:ext cx="2543175" cy="30210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240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1"/>
          <a:stretch/>
        </p:blipFill>
        <p:spPr>
          <a:xfrm>
            <a:off x="6155473" y="557561"/>
            <a:ext cx="3691053" cy="33230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44" y="933916"/>
            <a:ext cx="3785026" cy="33899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263376" y="5397191"/>
            <a:ext cx="5709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কী</a:t>
            </a:r>
            <a:r>
              <a:rPr lang="en-US" sz="4000" dirty="0" smtClean="0"/>
              <a:t>  </a:t>
            </a:r>
            <a:r>
              <a:rPr lang="en-US" sz="4000" dirty="0" err="1" smtClean="0"/>
              <a:t>করছে</a:t>
            </a:r>
            <a:r>
              <a:rPr lang="en-US" sz="4000" dirty="0" smtClean="0"/>
              <a:t>? </a:t>
            </a:r>
            <a:endParaRPr lang="en-US" sz="4000" dirty="0"/>
          </a:p>
        </p:txBody>
      </p:sp>
      <p:sp>
        <p:nvSpPr>
          <p:cNvPr id="6" name="Up-Down Arrow 5"/>
          <p:cNvSpPr/>
          <p:nvPr/>
        </p:nvSpPr>
        <p:spPr>
          <a:xfrm rot="18815563">
            <a:off x="4634854" y="4308003"/>
            <a:ext cx="484632" cy="123285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-Down Arrow 6"/>
          <p:cNvSpPr/>
          <p:nvPr/>
        </p:nvSpPr>
        <p:spPr>
          <a:xfrm rot="1429704">
            <a:off x="7170743" y="4173740"/>
            <a:ext cx="484632" cy="113549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98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084059" y="472909"/>
            <a:ext cx="13385106" cy="5775490"/>
            <a:chOff x="-2107506" y="332233"/>
            <a:chExt cx="13479193" cy="577549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" t="-1961" r="-448" b="8587"/>
            <a:stretch/>
          </p:blipFill>
          <p:spPr>
            <a:xfrm rot="10800000" flipV="1">
              <a:off x="2630371" y="332233"/>
              <a:ext cx="4426775" cy="3765381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6354316" y="4690815"/>
              <a:ext cx="1405660" cy="1416908"/>
            </a:xfrm>
            <a:prstGeom prst="rect">
              <a:avLst/>
            </a:prstGeom>
            <a:ln w="381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/>
                <a:t>বক্তা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415007" y="4564663"/>
              <a:ext cx="1662164" cy="1498177"/>
            </a:xfrm>
            <a:prstGeom prst="rect">
              <a:avLst/>
            </a:prstGeom>
            <a:solidFill>
              <a:srgbClr val="00B050"/>
            </a:solidFill>
            <a:ln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/>
                <a:t>শ্রোতা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664633" y="3065124"/>
              <a:ext cx="2707054" cy="206498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ছ</a:t>
              </a:r>
              <a:r>
                <a:rPr lang="en-US" dirty="0" err="1" smtClean="0">
                  <a:solidFill>
                    <a:schemeClr val="tx1"/>
                  </a:solidFill>
                </a:rPr>
                <a:t>ছবি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দেখে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কী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</a:rPr>
                <a:t>বুঝলে</a:t>
              </a:r>
              <a:r>
                <a:rPr lang="en-US" dirty="0" smtClean="0">
                  <a:solidFill>
                    <a:schemeClr val="tx1"/>
                  </a:solidFill>
                </a:rPr>
                <a:t> ? </a:t>
              </a:r>
              <a:endParaRPr lang="en-US" dirty="0"/>
            </a:p>
          </p:txBody>
        </p:sp>
        <p:sp>
          <p:nvSpPr>
            <p:cNvPr id="37" name="Left Arrow 36"/>
            <p:cNvSpPr/>
            <p:nvPr/>
          </p:nvSpPr>
          <p:spPr>
            <a:xfrm rot="16200000">
              <a:off x="9104592" y="1979739"/>
              <a:ext cx="361834" cy="517189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 flipH="1" flipV="1">
              <a:off x="2810427" y="2297458"/>
              <a:ext cx="3340102" cy="3283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6-Point Star 3"/>
            <p:cNvSpPr/>
            <p:nvPr/>
          </p:nvSpPr>
          <p:spPr>
            <a:xfrm flipH="1" flipV="1">
              <a:off x="2415007" y="2174131"/>
              <a:ext cx="508000" cy="575022"/>
            </a:xfrm>
            <a:prstGeom prst="star6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6-Point Star 5"/>
            <p:cNvSpPr/>
            <p:nvPr/>
          </p:nvSpPr>
          <p:spPr>
            <a:xfrm>
              <a:off x="5765350" y="1986711"/>
              <a:ext cx="387234" cy="865081"/>
            </a:xfrm>
            <a:prstGeom prst="star6">
              <a:avLst>
                <a:gd name="adj" fmla="val 20060"/>
                <a:gd name="hf" fmla="val 11547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6-Point Star 6"/>
            <p:cNvSpPr/>
            <p:nvPr/>
          </p:nvSpPr>
          <p:spPr>
            <a:xfrm>
              <a:off x="-2107506" y="1349843"/>
              <a:ext cx="380998" cy="865081"/>
            </a:xfrm>
            <a:prstGeom prst="star6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2956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2"/>
          <a:stretch/>
        </p:blipFill>
        <p:spPr>
          <a:xfrm>
            <a:off x="2489200" y="1700213"/>
            <a:ext cx="2514600" cy="22002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1" r="8805"/>
          <a:stretch/>
        </p:blipFill>
        <p:spPr>
          <a:xfrm>
            <a:off x="7443788" y="1700213"/>
            <a:ext cx="1957387" cy="20939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9"/>
          <a:stretch/>
        </p:blipFill>
        <p:spPr>
          <a:xfrm>
            <a:off x="5086350" y="3998913"/>
            <a:ext cx="2324100" cy="187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20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3189" y="1914532"/>
            <a:ext cx="4159405" cy="707886"/>
          </a:xfrm>
          <a:prstGeom prst="rect">
            <a:avLst/>
          </a:prstGeom>
          <a:noFill/>
        </p:spPr>
        <p:txBody>
          <a:bodyPr wrap="square" rtlCol="0">
            <a:prstTxWarp prst="textCurveUp">
              <a:avLst/>
            </a:prstTxWarp>
            <a:spAutoFit/>
          </a:bodyPr>
          <a:lstStyle/>
          <a:p>
            <a:r>
              <a:rPr lang="en-US" sz="4000" dirty="0" err="1" smtClean="0"/>
              <a:t>বাক্য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108201" y="3912880"/>
            <a:ext cx="6568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বাক্য</a:t>
            </a:r>
            <a:r>
              <a:rPr lang="en-US" sz="3600" dirty="0" smtClean="0"/>
              <a:t> </a:t>
            </a:r>
            <a:r>
              <a:rPr lang="en-US" sz="3600" dirty="0" err="1" smtClean="0"/>
              <a:t>বলতে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বুঝি</a:t>
            </a:r>
            <a:r>
              <a:rPr lang="en-US" sz="3600" dirty="0" smtClean="0"/>
              <a:t> </a:t>
            </a:r>
            <a:r>
              <a:rPr lang="en-US" sz="3600" dirty="0" err="1" smtClean="0"/>
              <a:t>কথা</a:t>
            </a:r>
            <a:r>
              <a:rPr lang="en-US" sz="3600" dirty="0" smtClean="0"/>
              <a:t> </a:t>
            </a:r>
            <a:r>
              <a:rPr lang="en-US" sz="3600" dirty="0" err="1" smtClean="0"/>
              <a:t>বা</a:t>
            </a:r>
            <a:r>
              <a:rPr lang="en-US" sz="3600" dirty="0" smtClean="0"/>
              <a:t> </a:t>
            </a:r>
            <a:r>
              <a:rPr lang="en-US" sz="3600" dirty="0" err="1" smtClean="0"/>
              <a:t>বাচনকে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799441" y="916458"/>
            <a:ext cx="4406900" cy="83099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800" dirty="0" err="1" smtClean="0"/>
              <a:t>আজকের</a:t>
            </a:r>
            <a:r>
              <a:rPr lang="en-US" sz="4800" dirty="0" smtClean="0"/>
              <a:t> </a:t>
            </a:r>
            <a:r>
              <a:rPr lang="en-US" sz="4800" dirty="0" err="1" smtClean="0"/>
              <a:t>পাঠ</a:t>
            </a:r>
            <a:r>
              <a:rPr lang="en-US" sz="4800" dirty="0" smtClean="0"/>
              <a:t> </a:t>
            </a:r>
            <a:endParaRPr lang="en-US" sz="4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581" y="916458"/>
            <a:ext cx="3341920" cy="30268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91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08201" y="3912880"/>
            <a:ext cx="6568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108200" y="2666385"/>
            <a:ext cx="8381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এই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পাঠ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শেষে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শিক্ষার্থীরা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যা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শিখবে</a:t>
            </a:r>
            <a:r>
              <a:rPr lang="en-US" sz="2400" b="1" dirty="0" smtClean="0"/>
              <a:t> –</a:t>
            </a:r>
          </a:p>
          <a:p>
            <a:r>
              <a:rPr lang="en-US" sz="2400" b="1" dirty="0" smtClean="0"/>
              <a:t>১) </a:t>
            </a:r>
            <a:r>
              <a:rPr lang="en-US" sz="2400" b="1" dirty="0" err="1" smtClean="0"/>
              <a:t>বাক্যের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সংজ্ঞা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বর্ণনা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করতে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পারবে</a:t>
            </a:r>
            <a:r>
              <a:rPr lang="en-US" sz="2400" b="1" dirty="0" smtClean="0"/>
              <a:t> ।</a:t>
            </a:r>
          </a:p>
          <a:p>
            <a:r>
              <a:rPr lang="en-US" sz="2400" b="1" dirty="0" smtClean="0"/>
              <a:t>২) </a:t>
            </a:r>
            <a:r>
              <a:rPr lang="en-US" sz="2400" b="1" dirty="0" err="1" smtClean="0"/>
              <a:t>বাক্যের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প্রকারভেদ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ব্যাখ্যা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করতে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পারবে</a:t>
            </a:r>
            <a:r>
              <a:rPr lang="en-US" sz="2400" b="1" dirty="0" smtClean="0"/>
              <a:t> </a:t>
            </a:r>
          </a:p>
          <a:p>
            <a:r>
              <a:rPr lang="en-US" sz="2400" b="1" dirty="0" smtClean="0"/>
              <a:t>৩) </a:t>
            </a:r>
            <a:r>
              <a:rPr lang="en-US" sz="2400" b="1" dirty="0" err="1" smtClean="0"/>
              <a:t>কোনটি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কোন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ধরনের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বাক্য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তা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নির্ণয়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করতে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পারবে</a:t>
            </a:r>
            <a:r>
              <a:rPr lang="en-US" sz="2400" b="1" dirty="0" smtClean="0"/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154832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4311" y="2036233"/>
            <a:ext cx="76835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এসো</a:t>
            </a:r>
            <a:r>
              <a:rPr lang="en-US" sz="3200" dirty="0" smtClean="0"/>
              <a:t> </a:t>
            </a:r>
            <a:r>
              <a:rPr lang="en-US" sz="3200" dirty="0" err="1" smtClean="0"/>
              <a:t>সংজ্ঞা</a:t>
            </a:r>
            <a:r>
              <a:rPr lang="en-US" sz="3200" dirty="0" smtClean="0"/>
              <a:t> </a:t>
            </a:r>
            <a:r>
              <a:rPr lang="en-US" sz="3200" dirty="0" err="1" smtClean="0"/>
              <a:t>মিলিয়ে</a:t>
            </a:r>
            <a:r>
              <a:rPr lang="en-US" sz="3200" dirty="0" smtClean="0"/>
              <a:t> </a:t>
            </a:r>
            <a:r>
              <a:rPr lang="en-US" sz="3200" dirty="0" err="1" smtClean="0"/>
              <a:t>নেই</a:t>
            </a:r>
            <a:r>
              <a:rPr lang="en-US" sz="3200" dirty="0" smtClean="0"/>
              <a:t>………</a:t>
            </a:r>
          </a:p>
          <a:p>
            <a:r>
              <a:rPr lang="en-US" sz="3200" dirty="0" err="1" smtClean="0"/>
              <a:t>যা</a:t>
            </a:r>
            <a:r>
              <a:rPr lang="en-US" sz="3200" dirty="0" smtClean="0"/>
              <a:t> </a:t>
            </a:r>
            <a:r>
              <a:rPr lang="en-US" sz="3200" dirty="0" err="1" smtClean="0"/>
              <a:t>উক্তি</a:t>
            </a:r>
            <a:r>
              <a:rPr lang="en-US" sz="3200" dirty="0" smtClean="0"/>
              <a:t> </a:t>
            </a:r>
            <a:r>
              <a:rPr lang="en-US" sz="3200" dirty="0" err="1" smtClean="0"/>
              <a:t>হিসেবে</a:t>
            </a:r>
            <a:r>
              <a:rPr lang="en-US" sz="3200" dirty="0" smtClean="0"/>
              <a:t>  </a:t>
            </a:r>
            <a:r>
              <a:rPr lang="en-US" sz="3200" dirty="0" err="1" smtClean="0"/>
              <a:t>বক্তার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মনের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ভাব</a:t>
            </a:r>
            <a:r>
              <a:rPr lang="en-US" sz="3200" dirty="0" smtClean="0"/>
              <a:t> </a:t>
            </a:r>
            <a:r>
              <a:rPr lang="en-US" sz="3200" dirty="0" err="1" smtClean="0"/>
              <a:t>সম্পূর্ণ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প্রকাশ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করে</a:t>
            </a:r>
            <a:r>
              <a:rPr lang="en-US" sz="3200" dirty="0" smtClean="0"/>
              <a:t>  </a:t>
            </a:r>
            <a:r>
              <a:rPr lang="en-US" sz="3200" dirty="0" err="1" smtClean="0"/>
              <a:t>এবং</a:t>
            </a:r>
            <a:r>
              <a:rPr lang="en-US" sz="3200" dirty="0" smtClean="0"/>
              <a:t>  </a:t>
            </a:r>
            <a:r>
              <a:rPr lang="en-US" sz="3200" dirty="0" err="1" smtClean="0"/>
              <a:t>শ্রোতা</a:t>
            </a:r>
            <a:r>
              <a:rPr lang="en-US" sz="3200" dirty="0" smtClean="0"/>
              <a:t>  </a:t>
            </a:r>
            <a:r>
              <a:rPr lang="en-US" sz="3200" dirty="0" err="1" smtClean="0"/>
              <a:t>পরিপূর্ণভাবে</a:t>
            </a:r>
            <a:r>
              <a:rPr lang="en-US" sz="3200" dirty="0" smtClean="0"/>
              <a:t> </a:t>
            </a:r>
            <a:r>
              <a:rPr lang="en-US" sz="3200" dirty="0" err="1" smtClean="0"/>
              <a:t>তৃপ্ত</a:t>
            </a:r>
            <a:r>
              <a:rPr lang="en-US" sz="3200" dirty="0" smtClean="0"/>
              <a:t> </a:t>
            </a:r>
            <a:r>
              <a:rPr lang="en-US" sz="3200" dirty="0" err="1" smtClean="0"/>
              <a:t>হয়</a:t>
            </a:r>
            <a:r>
              <a:rPr lang="en-US" sz="3200" dirty="0" smtClean="0"/>
              <a:t> </a:t>
            </a:r>
            <a:r>
              <a:rPr lang="en-US" sz="3200" dirty="0" err="1" smtClean="0"/>
              <a:t>তা</a:t>
            </a:r>
            <a:r>
              <a:rPr lang="en-US" sz="3200" dirty="0" smtClean="0"/>
              <a:t>-ই </a:t>
            </a:r>
            <a:r>
              <a:rPr lang="en-US" sz="3200" dirty="0" err="1" smtClean="0"/>
              <a:t>বাক্য</a:t>
            </a:r>
            <a:r>
              <a:rPr lang="en-US" sz="3200" dirty="0" smtClean="0"/>
              <a:t> ।। 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11" t="19073" r="32221" b="40371"/>
          <a:stretch/>
        </p:blipFill>
        <p:spPr>
          <a:xfrm>
            <a:off x="1240366" y="1075708"/>
            <a:ext cx="1371600" cy="1676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2832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1536409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882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7E7498-F99D-47DC-B84F-C04CC4FCC0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>
                                            <p:graphicEl>
                                              <a:dgm id="{947E7498-F99D-47DC-B84F-C04CC4FCC0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>
                                            <p:graphicEl>
                                              <a:dgm id="{947E7498-F99D-47DC-B84F-C04CC4FCC0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>
                                            <p:graphicEl>
                                              <a:dgm id="{947E7498-F99D-47DC-B84F-C04CC4FCC0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D7A5DE-6431-4A2D-8F52-2208AC87CD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">
                                            <p:graphicEl>
                                              <a:dgm id="{E8D7A5DE-6431-4A2D-8F52-2208AC87CD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">
                                            <p:graphicEl>
                                              <a:dgm id="{E8D7A5DE-6431-4A2D-8F52-2208AC87CD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2">
                                            <p:graphicEl>
                                              <a:dgm id="{E8D7A5DE-6431-4A2D-8F52-2208AC87CD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3C381F-6F2F-4645-8950-47C63DB665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">
                                            <p:graphicEl>
                                              <a:dgm id="{4F3C381F-6F2F-4645-8950-47C63DB665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">
                                            <p:graphicEl>
                                              <a:dgm id="{4F3C381F-6F2F-4645-8950-47C63DB665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2">
                                            <p:graphicEl>
                                              <a:dgm id="{4F3C381F-6F2F-4645-8950-47C63DB665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73B60E-747E-43FF-9C0F-4F9820CA32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2">
                                            <p:graphicEl>
                                              <a:dgm id="{2573B60E-747E-43FF-9C0F-4F9820CA32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2">
                                            <p:graphicEl>
                                              <a:dgm id="{2573B60E-747E-43FF-9C0F-4F9820CA32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2">
                                            <p:graphicEl>
                                              <a:dgm id="{2573B60E-747E-43FF-9C0F-4F9820CA32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F5634B-44DB-4E84-882C-83A5A2F979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2">
                                            <p:graphicEl>
                                              <a:dgm id="{D8F5634B-44DB-4E84-882C-83A5A2F979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2">
                                            <p:graphicEl>
                                              <a:dgm id="{D8F5634B-44DB-4E84-882C-83A5A2F979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2">
                                            <p:graphicEl>
                                              <a:dgm id="{D8F5634B-44DB-4E84-882C-83A5A2F979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8A02E3-7D39-4545-80E0-033FFBB614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2">
                                            <p:graphicEl>
                                              <a:dgm id="{A68A02E3-7D39-4545-80E0-033FFBB614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2">
                                            <p:graphicEl>
                                              <a:dgm id="{A68A02E3-7D39-4545-80E0-033FFBB614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0"/>
                                        <p:tgtEl>
                                          <p:spTgt spid="2">
                                            <p:graphicEl>
                                              <a:dgm id="{A68A02E3-7D39-4545-80E0-033FFBB614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459523-A232-46B9-9ED8-66BAC3BD1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2">
                                            <p:graphicEl>
                                              <a:dgm id="{27459523-A232-46B9-9ED8-66BAC3BD1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2">
                                            <p:graphicEl>
                                              <a:dgm id="{27459523-A232-46B9-9ED8-66BAC3BD1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0"/>
                                        <p:tgtEl>
                                          <p:spTgt spid="2">
                                            <p:graphicEl>
                                              <a:dgm id="{27459523-A232-46B9-9ED8-66BAC3BD18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C674CD-3878-44E0-8DE4-6D02EB79E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2">
                                            <p:graphicEl>
                                              <a:dgm id="{93C674CD-3878-44E0-8DE4-6D02EB79E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2">
                                            <p:graphicEl>
                                              <a:dgm id="{93C674CD-3878-44E0-8DE4-6D02EB79E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0"/>
                                        <p:tgtEl>
                                          <p:spTgt spid="2">
                                            <p:graphicEl>
                                              <a:dgm id="{93C674CD-3878-44E0-8DE4-6D02EB79E2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C19338-CB28-42D5-824F-7B98BEFDF2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2">
                                            <p:graphicEl>
                                              <a:dgm id="{49C19338-CB28-42D5-824F-7B98BEFDF2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2">
                                            <p:graphicEl>
                                              <a:dgm id="{49C19338-CB28-42D5-824F-7B98BEFDF2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0"/>
                                        <p:tgtEl>
                                          <p:spTgt spid="2">
                                            <p:graphicEl>
                                              <a:dgm id="{49C19338-CB28-42D5-824F-7B98BEFDF2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902</TotalTime>
  <Words>463</Words>
  <Application>Microsoft Office PowerPoint</Application>
  <PresentationFormat>Widescreen</PresentationFormat>
  <Paragraphs>93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Garamond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73</cp:revision>
  <dcterms:created xsi:type="dcterms:W3CDTF">2020-02-26T16:10:31Z</dcterms:created>
  <dcterms:modified xsi:type="dcterms:W3CDTF">2020-08-28T17:14:42Z</dcterms:modified>
</cp:coreProperties>
</file>