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70" r:id="rId11"/>
    <p:sldId id="271" r:id="rId12"/>
    <p:sldId id="268" r:id="rId13"/>
    <p:sldId id="269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88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45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51466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4704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41281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977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265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4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58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59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37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46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308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50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56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43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08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1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35" y="2743200"/>
            <a:ext cx="8317150" cy="41148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lar-attraction-magneti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257300" y="1409700"/>
            <a:ext cx="1905000" cy="3352800"/>
          </a:xfrm>
          <a:prstGeom prst="rect">
            <a:avLst/>
          </a:prstGeom>
        </p:spPr>
      </p:pic>
      <p:pic>
        <p:nvPicPr>
          <p:cNvPr id="3" name="Picture 2" descr="polar-attraction-magneti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610100" y="1409700"/>
            <a:ext cx="19050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lar-attraction-magneti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52500" y="3009900"/>
            <a:ext cx="1905000" cy="3352800"/>
          </a:xfrm>
          <a:prstGeom prst="rect">
            <a:avLst/>
          </a:prstGeom>
        </p:spPr>
      </p:pic>
      <p:pic>
        <p:nvPicPr>
          <p:cNvPr id="3" name="Picture 2" descr="polar-attraction-magneti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286500" y="3009900"/>
            <a:ext cx="1905000" cy="33528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rot="5400000">
            <a:off x="1333500" y="1028700"/>
            <a:ext cx="37338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4000500" y="1104900"/>
            <a:ext cx="38100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gnet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00200"/>
            <a:ext cx="67056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 smtClean="0">
                <a:solidFill>
                  <a:srgbClr val="00B050"/>
                </a:solidFill>
              </a:rPr>
              <a:t>দলীয়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কাজের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শেষে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সকলের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মতামত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একত্র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করে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তা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দলনেতার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মাধ্যমে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উপেস্থাপন</a:t>
            </a:r>
            <a:r>
              <a:rPr lang="en-US" sz="2800" b="1" i="1" u="sng" dirty="0" smtClean="0">
                <a:solidFill>
                  <a:srgbClr val="00B050"/>
                </a:solidFill>
              </a:rPr>
              <a:t> </a:t>
            </a:r>
            <a:r>
              <a:rPr lang="en-US" sz="2800" b="1" i="1" u="sng" dirty="0" err="1" smtClean="0">
                <a:solidFill>
                  <a:srgbClr val="00B050"/>
                </a:solidFill>
              </a:rPr>
              <a:t>করবে</a:t>
            </a:r>
            <a:endParaRPr lang="en-US" sz="2800" b="1" i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 err="1" smtClean="0">
                <a:solidFill>
                  <a:srgbClr val="C00000"/>
                </a:solidFill>
              </a:rPr>
              <a:t>মূল্যায়ন</a:t>
            </a:r>
            <a:endParaRPr lang="en-US" sz="4000" b="1" i="1" u="sng" dirty="0" smtClean="0">
              <a:solidFill>
                <a:srgbClr val="C00000"/>
              </a:solidFill>
            </a:endParaRPr>
          </a:p>
          <a:p>
            <a:pPr algn="ctr"/>
            <a:endParaRPr lang="en-US" sz="7200" b="1" i="1" u="sng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১*</a:t>
            </a:r>
            <a:r>
              <a:rPr lang="en-US" sz="2800" b="1" dirty="0" err="1" smtClean="0">
                <a:solidFill>
                  <a:srgbClr val="00B050"/>
                </a:solidFill>
              </a:rPr>
              <a:t>চুম্বক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কাকে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বলে</a:t>
            </a:r>
            <a:r>
              <a:rPr lang="en-US" sz="2800" b="1" dirty="0" smtClean="0">
                <a:solidFill>
                  <a:srgbClr val="00B050"/>
                </a:solidFill>
              </a:rPr>
              <a:t>?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২*</a:t>
            </a:r>
            <a:r>
              <a:rPr lang="en-US" sz="2800" b="1" dirty="0" err="1" smtClean="0">
                <a:solidFill>
                  <a:srgbClr val="FF0000"/>
                </a:solidFill>
              </a:rPr>
              <a:t>চুম্বকের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আকর্ষন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ধর্ম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কয়টি</a:t>
            </a:r>
            <a:r>
              <a:rPr lang="en-US" sz="2800" b="1" dirty="0" smtClean="0">
                <a:solidFill>
                  <a:srgbClr val="FF0000"/>
                </a:solidFill>
              </a:rPr>
              <a:t> ও </a:t>
            </a:r>
            <a:r>
              <a:rPr lang="en-US" sz="2800" b="1" dirty="0" err="1" smtClean="0">
                <a:solidFill>
                  <a:srgbClr val="FF0000"/>
                </a:solidFill>
              </a:rPr>
              <a:t>কি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কি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৩*</a:t>
            </a:r>
            <a:r>
              <a:rPr lang="en-US" sz="2800" b="1" dirty="0" err="1" smtClean="0">
                <a:solidFill>
                  <a:srgbClr val="7030A0"/>
                </a:solidFill>
              </a:rPr>
              <a:t>একটি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দন্ড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চুম্বক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একে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রঙ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উহার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প্রান্তদয়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চিহ্নিত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কর</a:t>
            </a:r>
            <a:r>
              <a:rPr lang="en-US" sz="2800" b="1" dirty="0" smtClean="0">
                <a:solidFill>
                  <a:srgbClr val="7030A0"/>
                </a:solidFill>
              </a:rPr>
              <a:t>।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990600"/>
            <a:ext cx="66294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92D050"/>
                </a:solidFill>
              </a:rPr>
              <a:t>একটি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দন্ড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চুম্বক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একে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রঙ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করে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উহার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প্রান্তদয়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চিহ্নিত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r>
              <a:rPr lang="en-US" sz="2800" b="1" dirty="0" err="1" smtClean="0">
                <a:solidFill>
                  <a:srgbClr val="92D050"/>
                </a:solidFill>
              </a:rPr>
              <a:t>কর</a:t>
            </a:r>
            <a:endParaRPr lang="en-US" sz="2800" b="1" dirty="0">
              <a:solidFill>
                <a:srgbClr val="92D050"/>
              </a:solidFill>
            </a:endParaRPr>
          </a:p>
        </p:txBody>
      </p:sp>
      <p:pic>
        <p:nvPicPr>
          <p:cNvPr id="4" name="Picture 3" descr="Computer-La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586305"/>
            <a:ext cx="4267200" cy="2168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219200"/>
            <a:ext cx="457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2667000" y="3352800"/>
            <a:ext cx="3810000" cy="3124200"/>
          </a:xfrm>
          <a:prstGeom prst="smileyFac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371600"/>
            <a:ext cx="891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/>
              <a:t>     শিক্ষক পরিচিতিঃ </a:t>
            </a:r>
          </a:p>
          <a:p>
            <a:pPr algn="ctr"/>
            <a:r>
              <a:rPr lang="bn-BD" sz="2800" b="1" dirty="0" smtClean="0"/>
              <a:t>      </a:t>
            </a:r>
            <a:r>
              <a:rPr lang="en-US" sz="2800" b="1" dirty="0" err="1" smtClean="0"/>
              <a:t>বীরোজি</a:t>
            </a:r>
            <a:r>
              <a:rPr lang="bn-BD" sz="2800" b="1" dirty="0" smtClean="0"/>
              <a:t>ৎ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কুমার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মন্ডল</a:t>
            </a:r>
            <a:endParaRPr lang="bn-BD" sz="2800" b="1" dirty="0" smtClean="0"/>
          </a:p>
          <a:p>
            <a:pPr algn="ctr"/>
            <a:r>
              <a:rPr lang="bn-BD" sz="2800" b="1" dirty="0" smtClean="0"/>
              <a:t>      সহকারি </a:t>
            </a:r>
            <a:r>
              <a:rPr lang="bn-BD" sz="2800" b="1" dirty="0" smtClean="0"/>
              <a:t>প্রধান শিক্ষক</a:t>
            </a:r>
            <a:r>
              <a:rPr lang="bn-BD" sz="2800" b="1" dirty="0" smtClean="0"/>
              <a:t>, </a:t>
            </a:r>
          </a:p>
          <a:p>
            <a:pPr algn="ctr"/>
            <a:r>
              <a:rPr lang="bn-BD" sz="2800" b="1" dirty="0" smtClean="0"/>
              <a:t> </a:t>
            </a:r>
            <a:r>
              <a:rPr lang="en-US" sz="2800" b="1" dirty="0" err="1" smtClean="0"/>
              <a:t>বু</a:t>
            </a:r>
            <a:r>
              <a:rPr lang="bn-BD" sz="2800" b="1" dirty="0" smtClean="0"/>
              <a:t>ড়ি</a:t>
            </a:r>
            <a:r>
              <a:rPr lang="en-US" sz="2800" b="1" dirty="0" err="1" smtClean="0"/>
              <a:t>রডাঙ্গা</a:t>
            </a:r>
            <a:r>
              <a:rPr lang="en-US" sz="2800" b="1" dirty="0" smtClean="0"/>
              <a:t> </a:t>
            </a:r>
            <a:r>
              <a:rPr lang="bn-BD" sz="2800" b="1" dirty="0" smtClean="0"/>
              <a:t>মাধ্যমিক বিদ্যালয়</a:t>
            </a:r>
            <a:r>
              <a:rPr lang="bn-BD" sz="4000" dirty="0" smtClean="0"/>
              <a:t>,</a:t>
            </a:r>
          </a:p>
          <a:p>
            <a:pPr algn="ctr"/>
            <a:r>
              <a:rPr lang="bn-BD" sz="4000" dirty="0" smtClean="0"/>
              <a:t>   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মংলা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bn-BD" sz="4000" b="1" dirty="0" smtClean="0"/>
              <a:t>।</a:t>
            </a:r>
            <a:endParaRPr lang="en-AU" sz="4000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858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2"/>
                </a:solidFill>
              </a:rPr>
              <a:t>পাঠ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পরিচিতি</a:t>
            </a:r>
            <a:endParaRPr lang="en-US" sz="3600" dirty="0" smtClean="0">
              <a:solidFill>
                <a:schemeClr val="accent2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</a:rPr>
              <a:t>শ্রেণিঃ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সপ্তম</a:t>
            </a:r>
            <a:endParaRPr lang="en-US" sz="2800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</a:rPr>
              <a:t>বিষয়ঃ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বিজ্ঞান</a:t>
            </a:r>
            <a:endParaRPr lang="en-US" sz="2800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</a:rPr>
              <a:t>সময়ঃ</a:t>
            </a:r>
            <a:r>
              <a:rPr lang="en-US" sz="2800" dirty="0" smtClean="0">
                <a:solidFill>
                  <a:srgbClr val="7030A0"/>
                </a:solidFill>
              </a:rPr>
              <a:t> ৪৫ </a:t>
            </a:r>
            <a:r>
              <a:rPr lang="en-US" sz="2800" dirty="0" err="1" smtClean="0">
                <a:solidFill>
                  <a:srgbClr val="7030A0"/>
                </a:solidFill>
              </a:rPr>
              <a:t>মিনিট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458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</a:rPr>
              <a:t>পূর্বজ্ঞান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</a:rPr>
              <a:t>যাচাই</a:t>
            </a:r>
            <a:endParaRPr lang="en-US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US" sz="7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4000" b="1" dirty="0" err="1" smtClean="0">
                <a:solidFill>
                  <a:srgbClr val="00B0F0"/>
                </a:solidFill>
              </a:rPr>
              <a:t>নিচের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চিত্রগুলো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লক্ষ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কর</a:t>
            </a:r>
            <a:endParaRPr lang="en-US" sz="4000" b="1" dirty="0">
              <a:solidFill>
                <a:srgbClr val="00B0F0"/>
              </a:solidFill>
            </a:endParaRPr>
          </a:p>
        </p:txBody>
      </p:sp>
      <p:pic>
        <p:nvPicPr>
          <p:cNvPr id="3" name="Picture 2" descr="polar-attraction-magneti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52800" y="2286000"/>
            <a:ext cx="24384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g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914400"/>
            <a:ext cx="51816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678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</a:rPr>
              <a:t>পাঠ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ঘোষণা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algn="ctr"/>
            <a:endParaRPr lang="en-US" sz="60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4800" i="1" dirty="0" err="1" smtClean="0">
                <a:solidFill>
                  <a:srgbClr val="92D050"/>
                </a:solidFill>
              </a:rPr>
              <a:t>চুম্বক</a:t>
            </a:r>
            <a:r>
              <a:rPr lang="en-US" sz="4800" i="1" dirty="0" smtClean="0">
                <a:solidFill>
                  <a:srgbClr val="92D050"/>
                </a:solidFill>
              </a:rPr>
              <a:t> </a:t>
            </a:r>
            <a:r>
              <a:rPr lang="en-US" sz="4800" i="1" dirty="0" err="1" smtClean="0">
                <a:solidFill>
                  <a:srgbClr val="92D050"/>
                </a:solidFill>
              </a:rPr>
              <a:t>পদার্থ</a:t>
            </a:r>
            <a:endParaRPr lang="en-US" sz="4800" i="1" dirty="0">
              <a:solidFill>
                <a:srgbClr val="92D050"/>
              </a:solidFill>
            </a:endParaRPr>
          </a:p>
        </p:txBody>
      </p:sp>
      <p:pic>
        <p:nvPicPr>
          <p:cNvPr id="3" name="Picture 2" descr="polar-attraction-magneti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828800"/>
            <a:ext cx="2133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620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</a:rPr>
              <a:t>একক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কাজ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3" name="Picture 2" descr="polar-attraction-magneti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619500" y="3162300"/>
            <a:ext cx="1905000" cy="6096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rot="5400000">
            <a:off x="2590800" y="3886200"/>
            <a:ext cx="38862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0651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ag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733800"/>
            <a:ext cx="3733800" cy="31242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rot="5400000">
            <a:off x="3201194" y="2666206"/>
            <a:ext cx="2590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gnet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828800"/>
            <a:ext cx="5384800" cy="359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99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Wisp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 IT Solution</dc:creator>
  <cp:lastModifiedBy>hp</cp:lastModifiedBy>
  <cp:revision>91</cp:revision>
  <dcterms:created xsi:type="dcterms:W3CDTF">2006-08-16T00:00:00Z</dcterms:created>
  <dcterms:modified xsi:type="dcterms:W3CDTF">2020-08-28T09:49:26Z</dcterms:modified>
</cp:coreProperties>
</file>