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4v" ContentType="video/mp4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71" r:id="rId8"/>
    <p:sldId id="265" r:id="rId9"/>
    <p:sldId id="266" r:id="rId10"/>
    <p:sldId id="281" r:id="rId11"/>
    <p:sldId id="268" r:id="rId12"/>
    <p:sldId id="269" r:id="rId13"/>
    <p:sldId id="270" r:id="rId14"/>
    <p:sldId id="276" r:id="rId15"/>
    <p:sldId id="279" r:id="rId16"/>
    <p:sldId id="273" r:id="rId17"/>
    <p:sldId id="274" r:id="rId18"/>
    <p:sldId id="28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426"/>
    <a:srgbClr val="F7F0DF"/>
    <a:srgbClr val="430AE4"/>
    <a:srgbClr val="0C0C0C"/>
    <a:srgbClr val="596C7D"/>
    <a:srgbClr val="3540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56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045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8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4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900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63185" y="3234520"/>
            <a:ext cx="19917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0" smtClean="0">
                <a:solidFill>
                  <a:srgbClr val="596C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4" y="178699"/>
            <a:ext cx="8536132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19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98" y="241705"/>
            <a:ext cx="5372642" cy="918882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smtClean="0">
                <a:solidFill>
                  <a:srgbClr val="112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 (চলছে ...)</a:t>
            </a:r>
            <a:endParaRPr lang="en-US">
              <a:solidFill>
                <a:srgbClr val="1124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04458"/>
            <a:ext cx="10452642" cy="5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4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07630"/>
            <a:ext cx="6391372" cy="103994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</a:t>
            </a:r>
            <a:r>
              <a:rPr lang="bn-BD" sz="5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</a:t>
            </a:r>
            <a:r>
              <a:rPr lang="en-US" sz="5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 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559885"/>
            <a:ext cx="10546204" cy="37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510830"/>
            <a:ext cx="5857854" cy="832642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</a:t>
            </a:r>
            <a:r>
              <a:rPr lang="en-US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অসুবিধাঃ 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48" y="1679666"/>
            <a:ext cx="10520616" cy="31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510830"/>
            <a:ext cx="5857854" cy="832642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</a:t>
            </a:r>
            <a:r>
              <a:rPr lang="en-US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38" y="1714272"/>
            <a:ext cx="10439591" cy="30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8754" y="614856"/>
            <a:ext cx="3430681" cy="4871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5000" smtClean="0"/>
              <a:t>?</a:t>
            </a:r>
            <a:endParaRPr lang="en-US" sz="35000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620" y="218222"/>
            <a:ext cx="2920716" cy="89734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>
              <a:solidFill>
                <a:srgbClr val="1124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759" y="2053990"/>
            <a:ext cx="9675628" cy="1749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আয়ান তার বাবার সাথে বাবার অফিসে গেলো। আয়ান লক্ষ্য করলো তার বাবা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ও মাথাকে স্থির করে একটি ক্যামারা সম্পন্ন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 দাড়ালেন এবং সাথে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দরজা খুলে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গেল।</a:t>
            </a:r>
            <a:endParaRPr lang="en-US" sz="360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2016" y="3974726"/>
            <a:ext cx="10422032" cy="1904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উদ্দীপকে উল্লেখিত অফিসে প্রবেশের জন্য কোন পদ্ধতিটি ব্যবহার করা হয়েছে ব্যাখ্যা কর। </a:t>
            </a:r>
            <a:endParaRPr lang="en-US" sz="36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0031" y="1243585"/>
            <a:ext cx="7002177" cy="612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 উদ্দীপকটি পড় এবং নিচের প্রশ্নের উত্তর দাও।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29759" y="1800726"/>
            <a:ext cx="645353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93" y="364543"/>
            <a:ext cx="1646219" cy="10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1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1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12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uiExpand="1" build="p"/>
      <p:bldP spid="12" grpId="0" uiExpand="1" build="p"/>
      <p:bldP spid="12" grpId="1" uiExpand="1" build="p"/>
      <p:bldP spid="6" grpId="0" uiExpand="1" build="p"/>
      <p:bldP spid="6" grpId="1" uiExpand="1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>
              <a:solidFill>
                <a:srgbClr val="11242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6255" y="1005840"/>
            <a:ext cx="4323667" cy="694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বহুনির্বাচনি প্রশ্নঃ</a:t>
            </a:r>
            <a:r>
              <a:rPr lang="en-US" sz="36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 </a:t>
            </a:r>
            <a:r>
              <a:rPr lang="en-US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</a:t>
            </a:r>
            <a:endParaRPr lang="bn-BD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6255" y="1600200"/>
            <a:ext cx="10385457" cy="8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মানুষকে এককভাবে শনাক্ত করার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কোন অঙ্গকে আদর্শ হিসাবে ধরা হয়- </a:t>
            </a:r>
            <a:endParaRPr lang="bn-BD" sz="360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1805" y="2395728"/>
            <a:ext cx="253990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4805964" y="2395728"/>
            <a:ext cx="308244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হাত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9221" y="2395729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ফিঙ্গার</a:t>
            </a:r>
            <a:endParaRPr lang="en-US" b="1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730753"/>
            <a:ext cx="7313073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</a:t>
            </a: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</a:t>
            </a:r>
            <a:r>
              <a:rPr lang="en-US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কাজ কি 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9902" y="4526281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ক। কাল্পনিক জগত নিয়ে 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4564" y="4526281"/>
            <a:ext cx="30944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খ। ব্যক্তি শনাক্তকরণ</a:t>
            </a:r>
            <a:r>
              <a:rPr lang="bn-BD" b="1" smtClean="0"/>
              <a:t> 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8774461" y="4526281"/>
            <a:ext cx="26372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গ। ড্রাগ আবিষ্কারে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4065" y="583342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9243" y="582383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5120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5084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8887" y="581424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>
              <a:solidFill>
                <a:srgbClr val="11242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9903" y="1600200"/>
            <a:ext cx="10028432" cy="8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ভিডিওতে ব্যক্তি শনাক্তকরণের কোন ধরনের পদ্ধতির কথা বলা হয়েছে?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9221" y="2436324"/>
            <a:ext cx="253990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2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</a:t>
            </a:r>
            <a:r>
              <a:rPr lang="bn-BD" sz="2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</a:t>
            </a:r>
            <a:r>
              <a:rPr lang="en-US" sz="28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6640" y="2390351"/>
            <a:ext cx="3129279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ফেইস  রিকোগনিশন 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7403" y="2436324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। ফিঙ্গার প্রিন্ট</a:t>
            </a:r>
            <a:r>
              <a:rPr lang="bn-BD" sz="2400" b="1" smtClean="0"/>
              <a:t> </a:t>
            </a:r>
            <a:endParaRPr lang="en-US" b="1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500257"/>
            <a:ext cx="10385457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</a:t>
            </a:r>
            <a:r>
              <a:rPr lang="bn-BD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</a:t>
            </a:r>
            <a:r>
              <a:rPr lang="en-US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ডিভাইস অত্যন্ত ব্যয়বহুল</a:t>
            </a:r>
            <a:r>
              <a:rPr lang="bn-BD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4564" y="4425450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খ। কোনটাই না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06484" y="4423803"/>
            <a:ext cx="2486508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গ।   সত্য</a:t>
            </a:r>
            <a:r>
              <a:rPr lang="bn-BD" b="1" smtClean="0"/>
              <a:t> </a:t>
            </a:r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1181424" y="4425450"/>
            <a:ext cx="2252656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ক। মিথ্যা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187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8445" y="5845587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968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620" y="218222"/>
            <a:ext cx="2920716" cy="89734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>
              <a:solidFill>
                <a:srgbClr val="1124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56" y="4759711"/>
            <a:ext cx="1541964" cy="17578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8355" y="1702070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কী।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50688" y="2422995"/>
            <a:ext cx="9889471" cy="115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কার্যপ্রণালী বর্ণনা কর। 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50688" y="3607444"/>
            <a:ext cx="9828510" cy="136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সুবিধা, অসুবিধা এবং </a:t>
            </a:r>
          </a:p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লিখ। 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0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807" y="1939166"/>
            <a:ext cx="5849007" cy="3358055"/>
          </a:xfrm>
          <a:ln w="76200">
            <a:solidFill>
              <a:srgbClr val="00B05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bn-BD" sz="12000" smtClean="0">
                <a:solidFill>
                  <a:srgbClr val="112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2000">
              <a:solidFill>
                <a:srgbClr val="11242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822579">
            <a:off x="1981162" y="-257625"/>
            <a:ext cx="907215" cy="4187756"/>
            <a:chOff x="5210247" y="854240"/>
            <a:chExt cx="907215" cy="4782210"/>
          </a:xfrm>
        </p:grpSpPr>
        <p:sp>
          <p:nvSpPr>
            <p:cNvPr id="7" name="Flowchart: Data 6"/>
            <p:cNvSpPr/>
            <p:nvPr/>
          </p:nvSpPr>
          <p:spPr>
            <a:xfrm rot="1481083">
              <a:off x="5210247" y="854240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0" name="Flowchart: Data 9"/>
            <p:cNvSpPr/>
            <p:nvPr/>
          </p:nvSpPr>
          <p:spPr>
            <a:xfrm rot="1481083">
              <a:off x="5572850" y="980364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 rot="1481083">
              <a:off x="5935454" y="1106489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-4.07407E-6 L 0.59049 0.559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ar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ack_screen_smoke_effect(720p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1400" y="2382559"/>
            <a:ext cx="40535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6392"/>
            <a:ext cx="8229600" cy="6996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BD" sz="5400" b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540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8854" y="1005940"/>
            <a:ext cx="8387479" cy="162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১</a:t>
            </a: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ও বাংলাদেশ প্রেক্ষিত</a:t>
            </a: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53545" y="4028046"/>
            <a:ext cx="180110" cy="1981200"/>
            <a:chOff x="4329545" y="3352800"/>
            <a:chExt cx="18011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3352800"/>
              <a:ext cx="0" cy="198120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2954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0965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:\ICT Note\Untitle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2971" y="3466346"/>
            <a:ext cx="2237913" cy="23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76733" y="2593141"/>
            <a:ext cx="8229600" cy="63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 - বায়োমেট্রিক্স ( আইরিশ স্ক্যান 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2197" y="3999909"/>
            <a:ext cx="4740811" cy="2105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ফরহাদ হোসেন</a:t>
            </a: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- আই,সি,টি</a:t>
            </a: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 বস্কো কলেজ</a:t>
            </a:r>
            <a:endParaRPr lang="en-US" sz="2800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বিরিশিরি, দুর্গাপুর, নেত্রকোণা।</a:t>
            </a:r>
          </a:p>
          <a:p>
            <a:pPr marL="0" indent="0" algn="ctr">
              <a:buNone/>
            </a:pPr>
            <a:r>
              <a:rPr lang="bn-BD" sz="19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9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farhadpl@yahoo.com</a:t>
            </a:r>
            <a:r>
              <a:rPr lang="bn-BD" sz="28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68086" y="5927186"/>
            <a:ext cx="2419644" cy="51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2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/০৮/২০২০</a:t>
            </a:r>
            <a:endParaRPr lang="bn-BD" sz="22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0" grpId="1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466" y="283237"/>
            <a:ext cx="8838920" cy="999653"/>
          </a:xfrm>
        </p:spPr>
        <p:txBody>
          <a:bodyPr>
            <a:normAutofit fontScale="90000"/>
          </a:bodyPr>
          <a:lstStyle/>
          <a:p>
            <a:r>
              <a:rPr lang="bn-BD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নিচের ভিডিওটি দে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56910" y="998806"/>
            <a:ext cx="8054491" cy="5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00603" y="2995191"/>
            <a:ext cx="1527290" cy="805463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Baskerville Old Face" panose="02020602080505020303" pitchFamily="18" charset="0"/>
              </a:rPr>
              <a:t>Pause / Continue</a:t>
            </a:r>
            <a:endParaRPr lang="en-US" sz="2400" b="1">
              <a:latin typeface="Baskerville Old Face" panose="020206020805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00603" y="4448433"/>
            <a:ext cx="1527290" cy="489327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Baskerville Old Face" panose="02020602080505020303" pitchFamily="18" charset="0"/>
              </a:rPr>
              <a:t>Stop</a:t>
            </a:r>
            <a:endParaRPr lang="en-US" sz="3200">
              <a:latin typeface="Baskerville Old Face" panose="02020602080505020303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00603" y="1604773"/>
            <a:ext cx="1527290" cy="589787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Baskerville Old Face" panose="02020602080505020303" pitchFamily="18" charset="0"/>
              </a:rPr>
              <a:t>Play</a:t>
            </a:r>
            <a:endParaRPr lang="en-US" sz="2400" b="1">
              <a:latin typeface="Baskerville Old Face" panose="02020602080505020303" pitchFamily="18" charset="0"/>
            </a:endParaRPr>
          </a:p>
        </p:txBody>
      </p:sp>
      <p:pic>
        <p:nvPicPr>
          <p:cNvPr id="5" name="Irish Video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10" y="1604773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49" y="1605786"/>
            <a:ext cx="700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 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649" y="2636736"/>
            <a:ext cx="877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সিকিউরিটির জন্য কোন ধরনের প্রযুক্তি</a:t>
            </a:r>
          </a:p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করা হয়েছে 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648" y="4230023"/>
            <a:ext cx="9129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ব্যাবহৃত প্রযুক্তিতে ব্যাক্তি শনাক্তকরণে কতটা কার্যকর বলে তুমি মনে কর?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326" y="353761"/>
            <a:ext cx="3516923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ভিডিওর সব ধারণাঃ</a:t>
            </a: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</a:t>
            </a:r>
            <a:endParaRPr lang="en-US" sz="6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1150745"/>
            <a:ext cx="5974079" cy="70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(আইরিশ স্ক্যান )</a:t>
            </a:r>
            <a:endParaRPr lang="bn-BD" sz="66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03811" y="1747520"/>
            <a:ext cx="5216669" cy="12738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0" y="2343687"/>
            <a:ext cx="8625385" cy="410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55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4209" y="1150745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smtClean="0">
                <a:solidFill>
                  <a:srgbClr val="0070C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..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073" y="1733266"/>
            <a:ext cx="3383007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774208" y="1938303"/>
            <a:ext cx="5805151" cy="77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</a:t>
            </a:r>
            <a:r>
              <a:rPr lang="bn-BD" sz="66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পারবে।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33568" y="2819801"/>
            <a:ext cx="9950431" cy="106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</a:t>
            </a:r>
            <a:r>
              <a:rPr lang="bn-BD" sz="6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কার্যপ্রণালী বর্ণনা করতে   </a:t>
            </a:r>
          </a:p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পারবে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3569" y="3835587"/>
            <a:ext cx="8952932" cy="108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স্ক্যান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সুবিধা, অসুবিধা এবং </a:t>
            </a:r>
          </a:p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লিখতে পারবে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60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04800"/>
            <a:ext cx="3925237" cy="947225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 </a:t>
            </a:r>
            <a:r>
              <a:rPr lang="bn-BD" sz="54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স্ক্যানঃ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05283" y="4915487"/>
            <a:ext cx="1638300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7174522" y="4012810"/>
            <a:ext cx="3235570" cy="180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করার জন্য চোখের তারার দৃশ্যমান রঙিন অংশ স্ক্যান করে ইনপুট হিসাবে গ্রহণ করছে। 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" y="1428481"/>
            <a:ext cx="10712603" cy="1696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2" y="3887700"/>
            <a:ext cx="3656381" cy="20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1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cw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0FCB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41705"/>
            <a:ext cx="2954562" cy="918882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smtClean="0">
                <a:solidFill>
                  <a:srgbClr val="112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কার্যপ্রণালীঃ </a:t>
            </a:r>
            <a:endParaRPr lang="en-US">
              <a:solidFill>
                <a:srgbClr val="1124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7" y="1726668"/>
            <a:ext cx="10348948" cy="36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pageCurlDouble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2158</TotalTime>
  <Words>405</Words>
  <Application>Microsoft Office PowerPoint</Application>
  <PresentationFormat>Widescreen</PresentationFormat>
  <Paragraphs>90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Baskerville Old Face</vt:lpstr>
      <vt:lpstr>Gill Sans MT</vt:lpstr>
      <vt:lpstr>Impact</vt:lpstr>
      <vt:lpstr>Miriam Fixed</vt:lpstr>
      <vt:lpstr>NikoshBAN</vt:lpstr>
      <vt:lpstr>Times New Roman</vt:lpstr>
      <vt:lpstr>Vrinda</vt:lpstr>
      <vt:lpstr>Wingdings</vt:lpstr>
      <vt:lpstr>Badge</vt:lpstr>
      <vt:lpstr>PowerPoint Presentation</vt:lpstr>
      <vt:lpstr>PowerPoint Presentation</vt:lpstr>
      <vt:lpstr>PowerPoint Presentation</vt:lpstr>
      <vt:lpstr>মনোযোগ সহকারে নিচের ভিডিওটি দেখ - </vt:lpstr>
      <vt:lpstr>PowerPoint Presentation</vt:lpstr>
      <vt:lpstr>PowerPoint Presentation</vt:lpstr>
      <vt:lpstr>PowerPoint Presentation</vt:lpstr>
      <vt:lpstr>আইরিশ স্ক্যানঃ</vt:lpstr>
      <vt:lpstr>কার্যপ্রণালীঃ </vt:lpstr>
      <vt:lpstr>কার্যপ্রণালী (চলছে ...)</vt:lpstr>
      <vt:lpstr>আইরিশ স্ক্যানের সুবিধাঃ </vt:lpstr>
      <vt:lpstr>আইরিশ স্ক্যানের অসুবিধাঃ </vt:lpstr>
      <vt:lpstr>আইরিশ স্ক্যানের ব্যবহারঃ</vt:lpstr>
      <vt:lpstr>PowerPoint Presentation</vt:lpstr>
      <vt:lpstr>দলীয় কাজ </vt:lpstr>
      <vt:lpstr>মূল্যায়ন  </vt:lpstr>
      <vt:lpstr>মূল্যায়ন  </vt:lpstr>
      <vt:lpstr>বাড়ীর কাজ </vt:lpstr>
      <vt:lpstr>ধন্যবাদ সবাইকে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311</cp:revision>
  <dcterms:created xsi:type="dcterms:W3CDTF">2020-08-17T15:38:16Z</dcterms:created>
  <dcterms:modified xsi:type="dcterms:W3CDTF">2020-08-28T16:03:28Z</dcterms:modified>
</cp:coreProperties>
</file>