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62" r:id="rId5"/>
    <p:sldId id="275" r:id="rId6"/>
    <p:sldId id="283" r:id="rId7"/>
    <p:sldId id="284" r:id="rId8"/>
    <p:sldId id="261" r:id="rId9"/>
    <p:sldId id="260" r:id="rId10"/>
    <p:sldId id="266" r:id="rId11"/>
    <p:sldId id="263" r:id="rId12"/>
    <p:sldId id="267" r:id="rId13"/>
    <p:sldId id="282" r:id="rId14"/>
    <p:sldId id="281" r:id="rId15"/>
    <p:sldId id="264" r:id="rId16"/>
    <p:sldId id="280" r:id="rId17"/>
    <p:sldId id="285" r:id="rId18"/>
    <p:sldId id="277" r:id="rId19"/>
    <p:sldId id="279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229E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53" autoAdjust="0"/>
    <p:restoredTop sz="94660"/>
  </p:normalViewPr>
  <p:slideViewPr>
    <p:cSldViewPr snapToGrid="0">
      <p:cViewPr>
        <p:scale>
          <a:sx n="66" d="100"/>
          <a:sy n="66" d="100"/>
        </p:scale>
        <p:origin x="-51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16F5-A66E-432E-81F2-8CDE5389D78A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62EC-7983-4BFE-AE41-64AA95F74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623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16F5-A66E-432E-81F2-8CDE5389D78A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62EC-7983-4BFE-AE41-64AA95F74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836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16F5-A66E-432E-81F2-8CDE5389D78A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62EC-7983-4BFE-AE41-64AA95F74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522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16F5-A66E-432E-81F2-8CDE5389D78A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62EC-7983-4BFE-AE41-64AA95F74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243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16F5-A66E-432E-81F2-8CDE5389D78A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62EC-7983-4BFE-AE41-64AA95F74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72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16F5-A66E-432E-81F2-8CDE5389D78A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62EC-7983-4BFE-AE41-64AA95F74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33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16F5-A66E-432E-81F2-8CDE5389D78A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62EC-7983-4BFE-AE41-64AA95F74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296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16F5-A66E-432E-81F2-8CDE5389D78A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62EC-7983-4BFE-AE41-64AA95F74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839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16F5-A66E-432E-81F2-8CDE5389D78A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62EC-7983-4BFE-AE41-64AA95F74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413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16F5-A66E-432E-81F2-8CDE5389D78A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62EC-7983-4BFE-AE41-64AA95F74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709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16F5-A66E-432E-81F2-8CDE5389D78A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62EC-7983-4BFE-AE41-64AA95F74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936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516F5-A66E-432E-81F2-8CDE5389D78A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862EC-7983-4BFE-AE41-64AA95F74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529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ke-Waramaug-by-Fab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31322" y="998807"/>
            <a:ext cx="36013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1888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66" y="1659988"/>
            <a:ext cx="11085342" cy="51980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Flowchart: Punched Tape 4"/>
          <p:cNvSpPr/>
          <p:nvPr/>
        </p:nvSpPr>
        <p:spPr>
          <a:xfrm>
            <a:off x="717453" y="168813"/>
            <a:ext cx="4501662" cy="1385888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পর্যায়েঃ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l="2923" t="54974" r="70403" b="7487"/>
          <a:stretch>
            <a:fillRect/>
          </a:stretch>
        </p:blipFill>
        <p:spPr>
          <a:xfrm>
            <a:off x="5613008" y="2757267"/>
            <a:ext cx="1294229" cy="123795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76736" t="10667" r="3045" b="61231"/>
          <a:stretch>
            <a:fillRect/>
          </a:stretch>
        </p:blipFill>
        <p:spPr>
          <a:xfrm>
            <a:off x="2588456" y="5106571"/>
            <a:ext cx="1041008" cy="970671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1990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1200912" y="2487344"/>
            <a:ext cx="1517450" cy="766763"/>
          </a:xfrm>
          <a:prstGeom prst="cub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5০গ্রাম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4814114" y="2230831"/>
            <a:ext cx="1855290" cy="981075"/>
          </a:xfrm>
          <a:prstGeom prst="cub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১০০গ্রাম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8798080" y="2160490"/>
            <a:ext cx="1982390" cy="981075"/>
          </a:xfrm>
          <a:prstGeom prst="cub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২০০গ্রাম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2201548" y="4272844"/>
            <a:ext cx="2622350" cy="1209676"/>
          </a:xfrm>
          <a:prstGeom prst="cub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৫০০গ্রাম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6226347" y="4001820"/>
            <a:ext cx="3276600" cy="1447803"/>
          </a:xfrm>
          <a:prstGeom prst="cub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১০০০গ্রাম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717453" y="168813"/>
            <a:ext cx="3924885" cy="1385888"/>
          </a:xfrm>
          <a:prstGeom prst="flowChartPunchedTap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অর্ধবাস্তব পর্যায়েঃ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25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4481952" y="344219"/>
            <a:ext cx="3276600" cy="1447803"/>
          </a:xfrm>
          <a:prstGeom prst="cub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১০০০গ্রাম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2371" y="2222695"/>
            <a:ext cx="11113476" cy="42473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১০০০ গ্রাম কে ১ কিলোগ্রাম বলা হয়।</a:t>
            </a:r>
          </a:p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তাই আমরা বলতে পারি,</a:t>
            </a:r>
          </a:p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কিলোগ্রাম= ১০০০ গ্রাম</a:t>
            </a:r>
          </a:p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</a:p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ওজন পরিমাপের একক হচ্ছে “কিলোগ্রাম”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57" y="1477108"/>
            <a:ext cx="11619914" cy="313932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তোমরা তোমাদের পাঠ্য বইয়ের ৯৮ পৃষ্ঠা খুলো এবং আদর্শ বাটখারা এর ছবিটির দিকে তাকাও।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8190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180" y="964865"/>
            <a:ext cx="11619914" cy="70788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 সমস্যাটি দেখো এবং সবাই চিন্তা করে বল এর সমাধান কি হবে-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354" y="1932189"/>
            <a:ext cx="11619914" cy="144655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রেজা বাজারে গিয়ে ৫০০ গ্রাম আলু, ২৫০ গ্রাম পেঁয়াজ এবং ২৫০ গ্রাম ডাল কিনল। তার কেনা জিনিস গুলোর ওজন কত?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6" y="3490685"/>
            <a:ext cx="3759199" cy="33673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779" y="3490685"/>
            <a:ext cx="4043678" cy="33673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 l="8214" t="18265" r="7310" b="8411"/>
          <a:stretch>
            <a:fillRect/>
          </a:stretch>
        </p:blipFill>
        <p:spPr>
          <a:xfrm>
            <a:off x="8302171" y="3534228"/>
            <a:ext cx="3672114" cy="33237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2" name="Flowchart: Punched Tape 11"/>
          <p:cNvSpPr/>
          <p:nvPr/>
        </p:nvSpPr>
        <p:spPr>
          <a:xfrm>
            <a:off x="398139" y="0"/>
            <a:ext cx="3924885" cy="754743"/>
          </a:xfrm>
          <a:prstGeom prst="flowChartPunchedTap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0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 নিরপেক্ষ পর্যায়েঃ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18" y="1088571"/>
            <a:ext cx="11619914" cy="3477875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1"/>
            <a:tileRect/>
          </a:gra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600" b="1" u="sng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সমাধান-</a:t>
            </a:r>
          </a:p>
          <a:p>
            <a:pPr algn="ctr"/>
            <a:r>
              <a:rPr lang="bn-IN" sz="6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আলু, পেঁয়াজ এবং ডাল এর ওজন একত্রে-- </a:t>
            </a:r>
          </a:p>
          <a:p>
            <a:pPr algn="ctr"/>
            <a:r>
              <a:rPr lang="bn-IN" sz="8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 গ্রাম / ১ কিলোগ্রাম</a:t>
            </a:r>
            <a:r>
              <a:rPr lang="bn-IN" sz="6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5130830" y="0"/>
            <a:ext cx="2140827" cy="1500554"/>
          </a:xfrm>
          <a:prstGeom prst="downArrow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2658794"/>
            <a:ext cx="6063176" cy="4199206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রানুর দল-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রানু কিছু পরিমান চাল ওজন করেন। তিনি ১ কিলোগ্রামের ২টি বাটখারা, ৫০০ গ্রামের ১টি বাটখারা ব্যবহার করেন। চালের ওজন কত ছিল?</a:t>
            </a:r>
            <a:endParaRPr lang="bn-BD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60123" y="2672862"/>
            <a:ext cx="5931877" cy="4185138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সামিয়ার দল-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সামিয়া কিছু পরিমান ডাল ওজন করেন। তিনি ৫০০ গ্রামের ১টি বাটখারা ও ১টি ২৫০ গ্রামের বাটখারা ব্যবহার করেন। ডালের ওজন কত ছিল? </a:t>
            </a:r>
            <a:endParaRPr lang="bn-BD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5148775" cy="264472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998" y="0"/>
            <a:ext cx="4919002" cy="267286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" y="1153551"/>
            <a:ext cx="5317588" cy="54160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রানুর দলের সমাধানঃ 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চালের ওজন ছিল-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কিলোগ্রাম ৫০০ গ্রাম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9446" y="1111349"/>
            <a:ext cx="5636455" cy="54582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সামিয়ার দলের সমাধানঃ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ডালের ওজন ছিল-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৭৫০ গ্রাম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68283" y="0"/>
            <a:ext cx="6400799" cy="2504049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2874" y="2588455"/>
            <a:ext cx="10621108" cy="40796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নীপা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চ্যাটা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 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পদবীঃ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হামিদ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G_14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5958" y="2598056"/>
            <a:ext cx="2215242" cy="21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514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40478" y="182881"/>
            <a:ext cx="2715065" cy="105083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717455" y="1769672"/>
            <a:ext cx="8454682" cy="90319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কিলোগ্রাম সমান কত 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কে বলতে পারবে হাত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386" y="3367314"/>
            <a:ext cx="8482817" cy="1061666"/>
          </a:xfrm>
          <a:prstGeom prst="rect">
            <a:avLst/>
          </a:prstGeom>
          <a:solidFill>
            <a:schemeClr val="accent4">
              <a:lumMod val="5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ব্যাগ চিনির ওজন ১ কিলোগ্রাম ২৫০ গ্রাম। এটি মাপতে কোন কোন বাটখারা লাগবে?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912" y="5544457"/>
            <a:ext cx="8525021" cy="102046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ব্যাগ ময়দার ওজন ২ কিলোগ্রাম ৫০০ গ্রাম। এটি মাপতে কোন কোন বাটখারা লাগবে?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691" y="2011683"/>
            <a:ext cx="2110155" cy="294014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7556" y="4628271"/>
            <a:ext cx="2489982" cy="22297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xmlns="" val="272792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0473" y="182880"/>
            <a:ext cx="3024554" cy="7737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1353" y="1167619"/>
            <a:ext cx="11563644" cy="21945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রহিমা বেগম বাজারে গিয়ে ৭৫০ গ্রাম মসুর ডাল, ৫০০ গ্রাম খেসারি ডাল, ২৫০ গ্রাম মুগ ডাল এবং ১ কিলোগ্রাম ছোলা কিনলেন। তিনি মোট কত পরিমাণ ওজনের জিনিস কিনলেন?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rcRect l="9375" t="7013" r="7812" b="17123"/>
          <a:stretch>
            <a:fillRect/>
          </a:stretch>
        </p:blipFill>
        <p:spPr>
          <a:xfrm>
            <a:off x="9085943" y="3614058"/>
            <a:ext cx="2801257" cy="21626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t="18064" r="6106" b="3253"/>
          <a:stretch>
            <a:fillRect/>
          </a:stretch>
        </p:blipFill>
        <p:spPr>
          <a:xfrm>
            <a:off x="6096000" y="3628572"/>
            <a:ext cx="2728686" cy="22351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rcRect r="2487" b="11402"/>
          <a:stretch>
            <a:fillRect/>
          </a:stretch>
        </p:blipFill>
        <p:spPr>
          <a:xfrm>
            <a:off x="217715" y="3674906"/>
            <a:ext cx="2772228" cy="220337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6687" y="3657600"/>
            <a:ext cx="2685142" cy="229789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4" name="Rectangle 13"/>
          <p:cNvSpPr/>
          <p:nvPr/>
        </p:nvSpPr>
        <p:spPr>
          <a:xfrm>
            <a:off x="534237" y="5883426"/>
            <a:ext cx="23831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মসুর ডাল </a:t>
            </a:r>
            <a:endParaRPr lang="en-GB" sz="4000" dirty="0"/>
          </a:p>
        </p:txBody>
      </p:sp>
      <p:sp>
        <p:nvSpPr>
          <p:cNvPr id="15" name="Rectangle 14"/>
          <p:cNvSpPr/>
          <p:nvPr/>
        </p:nvSpPr>
        <p:spPr>
          <a:xfrm>
            <a:off x="3516923" y="5975943"/>
            <a:ext cx="23831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খেসারি ডাল </a:t>
            </a:r>
            <a:endParaRPr lang="en-GB" sz="4000" dirty="0"/>
          </a:p>
        </p:txBody>
      </p:sp>
      <p:sp>
        <p:nvSpPr>
          <p:cNvPr id="16" name="Rectangle 15"/>
          <p:cNvSpPr/>
          <p:nvPr/>
        </p:nvSpPr>
        <p:spPr>
          <a:xfrm>
            <a:off x="6354466" y="5926969"/>
            <a:ext cx="23831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মুগ ডাল </a:t>
            </a:r>
            <a:endParaRPr lang="en-GB" sz="4000" dirty="0"/>
          </a:p>
        </p:txBody>
      </p:sp>
      <p:sp>
        <p:nvSpPr>
          <p:cNvPr id="17" name="Rectangle 16"/>
          <p:cNvSpPr/>
          <p:nvPr/>
        </p:nvSpPr>
        <p:spPr>
          <a:xfrm>
            <a:off x="9424237" y="5818112"/>
            <a:ext cx="23831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ছোলা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xmlns="" val="35396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945094" y="4867426"/>
            <a:ext cx="40958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6622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xmlns="" val="2854436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125415" y="2771335"/>
            <a:ext cx="9791114" cy="4086665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৩য়</a:t>
            </a:r>
          </a:p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smtClean="0"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r>
              <a:rPr lang="bn-IN" sz="6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418011" y="0"/>
            <a:ext cx="5800725" cy="2638131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8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80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81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16033" y="385543"/>
            <a:ext cx="5572124" cy="2014538"/>
          </a:xfrm>
          <a:prstGeom prst="ellipse">
            <a:avLst/>
          </a:prstGeom>
          <a:solidFill>
            <a:schemeClr val="bg2">
              <a:lumMod val="5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51693" y="2489983"/>
            <a:ext cx="11465170" cy="4368018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২৪.৫.১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ওজন পরিমাপের একক কিলোগ্রাম বলতে পারবে।</a:t>
            </a: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২৪.৫.২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মেট্রিক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পদ্ধতির ওজনের বাটখারাগুলো চিনবে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2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24887" y="182880"/>
            <a:ext cx="4768947" cy="1955410"/>
          </a:xfrm>
          <a:prstGeom prst="ellipse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0" y="2605381"/>
            <a:ext cx="12192000" cy="4020501"/>
          </a:xfrm>
          <a:prstGeom prst="verticalScroll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 অভিজ্ঞতা বলা ও জিজ্ঞেস করার মাধ্যমে।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0" y="5065486"/>
            <a:ext cx="11567885" cy="1349828"/>
          </a:xfrm>
          <a:prstGeom prst="vertic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 কাঁঠালের মতো ভারি জিনিস আমরা কীভাবে মাপবো বলতে পারবে?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432518" y="168813"/>
            <a:ext cx="5401991" cy="11394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 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0" y="3381829"/>
            <a:ext cx="11611429" cy="1407886"/>
          </a:xfrm>
          <a:prstGeom prst="vertic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দোকান থেকে চাল বা ডাল কিনতে গেলে দোকানদার কী দিয়ে সেগুলো মেপে দেয়?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0" y="1799772"/>
            <a:ext cx="11582399" cy="1277258"/>
          </a:xfrm>
          <a:prstGeom prst="vertic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indent="-1143000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তোমরা কি জানো বাটখারা কী?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4941" r="404" b="8532"/>
          <a:stretch>
            <a:fillRect/>
          </a:stretch>
        </p:blipFill>
        <p:spPr>
          <a:xfrm>
            <a:off x="211016" y="1294229"/>
            <a:ext cx="5753685" cy="556377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311" y="1266092"/>
            <a:ext cx="5880295" cy="55919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TextBox 4"/>
          <p:cNvSpPr txBox="1"/>
          <p:nvPr/>
        </p:nvSpPr>
        <p:spPr>
          <a:xfrm>
            <a:off x="2152358" y="168812"/>
            <a:ext cx="8370276" cy="923330"/>
          </a:xfrm>
          <a:prstGeom prst="rect">
            <a:avLst/>
          </a:prstGeom>
          <a:noFill/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কি মনে হচ্ছে?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573" y="2377440"/>
            <a:ext cx="11085341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অধ্যায়ঃ০৯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নম্বরঃ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2919925" y="413897"/>
            <a:ext cx="6272213" cy="1385888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11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248097" y="217829"/>
            <a:ext cx="5857875" cy="1314450"/>
          </a:xfrm>
          <a:prstGeom prst="wedgeRoundRectCallou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93" y="2255042"/>
            <a:ext cx="4569797" cy="2888456"/>
          </a:xfrm>
          <a:prstGeom prst="rect">
            <a:avLst/>
          </a:prstGeom>
          <a:solidFill>
            <a:srgbClr val="FF0000"/>
          </a:solidFill>
          <a:ln w="76200"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7172" y="2166426"/>
            <a:ext cx="4569798" cy="2991142"/>
          </a:xfrm>
          <a:prstGeom prst="rect">
            <a:avLst/>
          </a:prstGeom>
          <a:ln w="3175"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45895" y="5919747"/>
            <a:ext cx="3220908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951829" y="1659989"/>
            <a:ext cx="2250830" cy="432867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8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403</Words>
  <Application>Microsoft Office PowerPoint</Application>
  <PresentationFormat>Custom</PresentationFormat>
  <Paragraphs>75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RGPS</dc:creator>
  <cp:lastModifiedBy>PC</cp:lastModifiedBy>
  <cp:revision>230</cp:revision>
  <dcterms:created xsi:type="dcterms:W3CDTF">2019-06-15T05:08:42Z</dcterms:created>
  <dcterms:modified xsi:type="dcterms:W3CDTF">2020-08-28T15:53:25Z</dcterms:modified>
</cp:coreProperties>
</file>