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8" r:id="rId2"/>
    <p:sldId id="257" r:id="rId3"/>
    <p:sldId id="258" r:id="rId4"/>
    <p:sldId id="259" r:id="rId5"/>
    <p:sldId id="260" r:id="rId6"/>
    <p:sldId id="261" r:id="rId7"/>
    <p:sldId id="278" r:id="rId8"/>
    <p:sldId id="289" r:id="rId9"/>
    <p:sldId id="274" r:id="rId10"/>
    <p:sldId id="290" r:id="rId11"/>
    <p:sldId id="293" r:id="rId12"/>
    <p:sldId id="286" r:id="rId13"/>
    <p:sldId id="275" r:id="rId14"/>
    <p:sldId id="287" r:id="rId15"/>
    <p:sldId id="296" r:id="rId16"/>
    <p:sldId id="279" r:id="rId17"/>
    <p:sldId id="280" r:id="rId18"/>
    <p:sldId id="283" r:id="rId19"/>
    <p:sldId id="282" r:id="rId20"/>
    <p:sldId id="284" r:id="rId21"/>
    <p:sldId id="285" r:id="rId22"/>
    <p:sldId id="297" r:id="rId23"/>
    <p:sldId id="273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93" autoAdjust="0"/>
    <p:restoredTop sz="94660"/>
  </p:normalViewPr>
  <p:slideViewPr>
    <p:cSldViewPr>
      <p:cViewPr>
        <p:scale>
          <a:sx n="100" d="100"/>
          <a:sy n="100" d="100"/>
        </p:scale>
        <p:origin x="-194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3927E-41F0-47CD-9E15-E5A59D2B52C7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82BCF-4CC8-40D5-A14B-4BD8CC03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5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9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2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A927-1706-4871-9E74-61295405544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8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ishatcjm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71700" y="2362200"/>
            <a:ext cx="4914900" cy="1905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Fl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05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aiful\Desktop\Fl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iful\Desktop\Fl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863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iful\Desktop\Fl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364" y="475565"/>
            <a:ext cx="6781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27" y="5715000"/>
            <a:ext cx="752987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 ও বহুবিবাহ।</a:t>
            </a:r>
          </a:p>
        </p:txBody>
      </p:sp>
      <p:pic>
        <p:nvPicPr>
          <p:cNvPr id="5122" name="Picture 2" descr="বাল্যবিবাহ কমলেও আশঙ্কা রয়েই গেছে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6" y="1904999"/>
            <a:ext cx="3839474" cy="3124201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ইসলাম কেন বহুবিবাহ এর অনুমতি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3611"/>
          <a:stretch/>
        </p:blipFill>
        <p:spPr bwMode="auto">
          <a:xfrm>
            <a:off x="4572000" y="1866898"/>
            <a:ext cx="4006481" cy="3200402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410200"/>
            <a:ext cx="86106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জন্ম, মৃত্যু, বিবাহ ও বিবাহ-বিচ্ছেদের নিবন্ধন বাধ্যতামূলক ও বাস্তবায়নের ধীরগতি।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114" y="76200"/>
            <a:ext cx="8089486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তথ্য ও প্রযুক্তি/ IT - BAZZROKOL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3924" r="5355" b="3491"/>
          <a:stretch/>
        </p:blipFill>
        <p:spPr bwMode="auto">
          <a:xfrm>
            <a:off x="858016" y="1066800"/>
            <a:ext cx="3028184" cy="4010717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Fake Marriage Certificate | Marriage certificate, Online marriag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Fake Marriage Certificate | Marriage certificate, Online marri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267200" cy="3297382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104" y="5562600"/>
            <a:ext cx="6873592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21687"/>
            <a:ext cx="6781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কারণ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ভারতে দারিদ্র্য কমছে দ্রুত | বিশ্ব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7" y="1600200"/>
            <a:ext cx="4152543" cy="29718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দেশে ১৫ বছরে দারিদ্র্যের হা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দেশে ১৫ বছরে দারিদ্র্যের হার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600201"/>
            <a:ext cx="4000500" cy="29718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1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1687"/>
            <a:ext cx="6781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কারণ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250" y="5410200"/>
            <a:ext cx="7315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অভাব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Saiful\Desktop\image-33650-15225706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143000"/>
            <a:ext cx="6934200" cy="390525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625" y="5638800"/>
            <a:ext cx="772477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অজ্ঞতা ও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endParaRPr lang="bn-BD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625" y="121687"/>
            <a:ext cx="757237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জোড়া কলা খেলে জমজ সন্তানের জন্ম হয়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241006" cy="297180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আমাদের দেশের প্রচলিত ৭ টি কুসংস্কা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28800"/>
            <a:ext cx="4114800" cy="295885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181600"/>
            <a:ext cx="8001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কর্মক্ষম নারী পুরুষের কর্মসংস্থানের ব্যবস্থা ত্বরান্বিত না করা।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9625" y="268069"/>
            <a:ext cx="757237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 descr="বেকারত্ব থেকে মুক্তি পেতে শিক্ষিত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0390"/>
            <a:ext cx="3962400" cy="277823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শিক্ষার গলদে বাড়ছে বেকারত্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60390"/>
            <a:ext cx="4114800" cy="279728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441555"/>
            <a:ext cx="7543800" cy="3631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সামাজিক প্রভাব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অর্থনৈতিক প্রভাব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বৃদ্ধির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রাষ্ট্রীয় প্রভাব ।</a:t>
            </a:r>
          </a:p>
        </p:txBody>
      </p:sp>
      <p:sp>
        <p:nvSpPr>
          <p:cNvPr id="4" name="Oval 3"/>
          <p:cNvSpPr/>
          <p:nvPr/>
        </p:nvSpPr>
        <p:spPr>
          <a:xfrm>
            <a:off x="2133600" y="228600"/>
            <a:ext cx="4876800" cy="12192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3" panose="05040102010807070707" pitchFamily="18" charset="2"/>
              <a:buNone/>
            </a:pP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 প্রভাব</a:t>
            </a:r>
            <a:endParaRPr lang="bn-BD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76" y="206514"/>
            <a:ext cx="745700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buFont typeface="Wingdings 3" panose="05040102010807070707" pitchFamily="18" charset="2"/>
              <a:buNone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প্রভাব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491097"/>
            <a:ext cx="83820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নির্ভরশীল জনসংখ্যা বৃদ্ধি পাচ্ছে। আগামী তিন দশকে এদেশে নির্ভরশীল জনসংখ্যা ৪০% এবং কর্মক্ষম জনসংখ্যা ৬০% থাকবে। তবে এই কর্মক্ষম জনসংখ্যাকে কর্মদক্ষ করে গড়ে তুলে কাজে লাগালে দেশ খুব দ্রুত উন্নতি লাভ করবে। </a:t>
            </a: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Addressing overpopulation problem | theindependentbd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ddressing overpopulation problem | theindependentbd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Addressing overpopulation problem | theindependentbd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90625"/>
            <a:ext cx="5334000" cy="300037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04800"/>
            <a:ext cx="7543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buFont typeface="Wingdings 3" panose="05040102010807070707" pitchFamily="18" charset="2"/>
              <a:buNone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383" y="4494074"/>
            <a:ext cx="7903917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 কারণে শিক্ষা, স্বাস্থ্য, খাদ্য, বস্ত্র, বাসস্থান, নিরাপত্তা, বিনোদন প্রভৃতি সকল ক্ষেত্রে বিরুপ প্রভাব ফেলছে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AutoShape 2" descr="Millions of refugee kids have no access to education, UN say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9700"/>
            <a:ext cx="3600450" cy="240030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292" name="Picture 4" descr="In Pictures: Homeless amid the coronavirus pandemic | | Al Jaze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91" y="1416661"/>
            <a:ext cx="3590009" cy="239333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239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buFont typeface="Wingdings 3" panose="05040102010807070707" pitchFamily="18" charset="2"/>
              <a:buNone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অর্থনৈতিক প্রভাব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570274"/>
            <a:ext cx="88392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 জনসংখ্যা নানাবিধ সামাজিক, রাজনৈতিক ও অর্থনৈতিক সমস্যা সৃষ্টি করে। এই জনসংখ্যাকে সম্পদে পরিণত না করতে পারলে অদূর ভবিষ্যতে দেশ পিছিয়ে যাবে।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4" name="Picture 2" descr="Social Issues Images, Stock Photos &amp; Vectors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41790"/>
            <a:ext cx="4171950" cy="2573009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আমাদের উন্নয়নের তিনটি সামাজিক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13490"/>
            <a:ext cx="4191000" cy="260131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9800" y="990600"/>
            <a:ext cx="6705600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নিশাত শাহীন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সহকারী শিক্ষিকা</a:t>
            </a:r>
          </a:p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সি.জে.এম উচ্চ বিদ্যালয়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       মোহরা,  চান্দগাঁও,  চট্রগ্রাম।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nishatcjm@gmail.com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0199194588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4867372"/>
            <a:ext cx="5562600" cy="1323439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সপ্তম</a:t>
            </a:r>
          </a:p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বাংলাদেশ ও বিশ্ব পরিচয়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558311"/>
            <a:ext cx="1828800" cy="2247678"/>
          </a:xfrm>
          <a:prstGeom prst="rect">
            <a:avLst/>
          </a:prstGeom>
          <a:ln w="127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Oval 1"/>
          <p:cNvSpPr/>
          <p:nvPr/>
        </p:nvSpPr>
        <p:spPr>
          <a:xfrm>
            <a:off x="3657600" y="152400"/>
            <a:ext cx="2714625" cy="685800"/>
          </a:xfrm>
          <a:prstGeom prst="ellipse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62725" y="4343400"/>
            <a:ext cx="2140287" cy="2362200"/>
            <a:chOff x="2355513" y="152400"/>
            <a:chExt cx="4502487" cy="57912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8" name="Picture 2" descr="G:\BTT Training\01050070187_Saiful\Image\Screenshot_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513" y="152400"/>
              <a:ext cx="4502487" cy="325278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G:\BTT Training\01050070187_Saiful\Image\Screenshot_3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513" y="3419476"/>
              <a:ext cx="4502487" cy="252412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68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447800"/>
            <a:ext cx="8458200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 নিরোধ আইনের কার্যকর বাস্তবায়ন।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 ক্ষেত্রে আইননুগ বয়সের প্রয়োগ কার্যকর।</a:t>
            </a:r>
          </a:p>
          <a:p>
            <a:pPr>
              <a:lnSpc>
                <a:spcPct val="150000"/>
              </a:lnSpc>
            </a:pP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(ছেলেদের ২১ ও মেয়েদের  ১৮ বছর)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 কর্মের সুযোগ সৃষ্টি এবং অংশগ্রহণ নিশ্চিত করা।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নিয়ন্ত্রন পদ্ধতি গ্রহন কর্মসূচির সফল বাস্তবায়ন।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পরিবার গঠনে উদ্বুদ্ধ করা।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জনসম্পদকে মানবসম্পদে রুপান্তর করা।</a:t>
            </a: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33600" y="76200"/>
            <a:ext cx="4724400" cy="11430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3" panose="05040102010807070707" pitchFamily="18" charset="2"/>
              <a:buNone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 প্রতিকারের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</a:t>
            </a:r>
          </a:p>
        </p:txBody>
      </p:sp>
    </p:spTree>
    <p:extLst>
      <p:ext uri="{BB962C8B-B14F-4D97-AF65-F5344CB8AC3E}">
        <p14:creationId xmlns:p14="http://schemas.microsoft.com/office/powerpoint/2010/main" val="497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4114800"/>
            <a:ext cx="8839199" cy="255454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জন্মহার ও নিম্ন মৃত্যুহার, বাল্যবিবাহ ও বহুবিবাহ, ছেলে সন্তানের প্রত্যাশা, জন্ম, মৃত্যু, বিবাহ ও বিবাহ-বিচ্ছেদের নিবন্ধন বাধ্যতামূলক ও বাস্তবায়নের ধীরগতি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অভাব, অজ্ঞতা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কুসংস্কার, জনসংখ্যা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 কার্যক্রমের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সমন্ব্যহীনতা জনসংখ্যা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 প্রধান কারন।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225225"/>
            <a:ext cx="7696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জনসংখ্যা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প্রধান কারনগুলো কী 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939225"/>
            <a:ext cx="7696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জনসংখ্যা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কী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818382"/>
            <a:ext cx="8839200" cy="1077218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প্রতিবর্গ কিলোমিটারে জনসংখ্যার ঘনত্ব সময়ের অনুপাতে মাত্রাতিরিক্ত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বেড়ে যাওয়া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67000" y="130314"/>
            <a:ext cx="3581400" cy="631686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93520"/>
            <a:ext cx="8458200" cy="646331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 ও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পার্থক্য কী?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404634"/>
            <a:ext cx="3581400" cy="631686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56163"/>
              </p:ext>
            </p:extLst>
          </p:nvPr>
        </p:nvGraphicFramePr>
        <p:xfrm>
          <a:off x="304800" y="2484120"/>
          <a:ext cx="8458200" cy="32308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{775DCB02-9BB8-47FD-8907-85C794F793BA}</a:tableStyleId>
              </a:tblPr>
              <a:tblGrid>
                <a:gridCol w="4229100"/>
                <a:gridCol w="4229100"/>
              </a:tblGrid>
              <a:tr h="74558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জনসংখ্যা বৃদ্ধি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জনসংখ্যা পরিবর্তন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42646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নির্দিষ্ট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সময়ে দেশের জনসংখ্যা পরিবর্তন।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জন্ম,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মৃত্যু ও দেশান্তরের জন্য জনসংখ্যায় পরিবর্তন।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42646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শতকরায়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প্রকাশ করা হয়।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পরিবর্তিত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 দ্বারা প্রকাশ করা হয়।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9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7239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Aninda stat (autosaved) (recovered) fi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49761" r="6470" b="4795"/>
          <a:stretch/>
        </p:blipFill>
        <p:spPr bwMode="auto">
          <a:xfrm>
            <a:off x="990600" y="1322758"/>
            <a:ext cx="7375222" cy="500184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2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600" y="2286000"/>
            <a:ext cx="5638800" cy="2057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aiful\Desktop\beautiful-pink-tulips-garden-pastel-pink-color-flwer-leaves-beautiful-pink-tulips-garden-pastel-pink-1760977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35" b="10964"/>
          <a:stretch/>
        </p:blipFill>
        <p:spPr bwMode="auto">
          <a:xfrm>
            <a:off x="6324600" y="183734"/>
            <a:ext cx="2472235" cy="179070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iful\Desktop\beautiful-pink-tulips-garden-pastel-pink-color-flwer-leaves-beautiful-pink-tulips-garden-pastel-pink-1760977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35" b="10964"/>
          <a:stretch/>
        </p:blipFill>
        <p:spPr bwMode="auto">
          <a:xfrm>
            <a:off x="169317" y="152400"/>
            <a:ext cx="2472235" cy="179070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iful\Desktop\beautiful-pink-tulips-garden-pastel-pink-color-flwer-leaves-beautiful-pink-tulips-garden-pastel-pink-1760977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35" b="10964"/>
          <a:stretch/>
        </p:blipFill>
        <p:spPr bwMode="auto">
          <a:xfrm>
            <a:off x="228600" y="4800600"/>
            <a:ext cx="2472235" cy="179070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iful\Desktop\beautiful-pink-tulips-garden-pastel-pink-color-flwer-leaves-beautiful-pink-tulips-garden-pastel-pink-1760977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35" b="10964"/>
          <a:stretch/>
        </p:blipFill>
        <p:spPr bwMode="auto">
          <a:xfrm>
            <a:off x="6400800" y="4686300"/>
            <a:ext cx="2472235" cy="179070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1025"/>
            <a:ext cx="7490009" cy="646331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গুলো লক্ষ্য করঃ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722203"/>
            <a:ext cx="7620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opulation Problem in Bangladesh {Full Essay 2020} | Progres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3717"/>
            <a:ext cx="3654651" cy="2080483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emographics of Bangladesh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emographics of Bangladesh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emographics of Bangladesh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emographics of Bangladesh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emographics of Bangladesh - Wikipedi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emographics of Bangladesh - Wikipe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Report on Population growth in Bangladesh – Assignment 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84" y="1043717"/>
            <a:ext cx="3345868" cy="4442683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8" descr="Overpopulation: Friend or Foe | theindependentbd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0" descr="Overpopulation: Friend or Foe | theindependentbd.com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Overpopulation: Friend or Foe | theindependentbd.com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3654652" cy="2057400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586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5791200"/>
            <a:ext cx="8686799" cy="769441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কারন, প্রভাব ও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প্রতিকারের উপায়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228601" y="1066800"/>
            <a:ext cx="86106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এর প্রতিকার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86050" y="76200"/>
            <a:ext cx="3924300" cy="849312"/>
          </a:xfrm>
          <a:prstGeom prst="ellipse">
            <a:avLst/>
          </a:prstGeom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File:Bangladesch Bevölkerungsdichte 2011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Case Study: Overpopulation in Bangladesh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8" b="23766"/>
          <a:stretch/>
        </p:blipFill>
        <p:spPr bwMode="auto">
          <a:xfrm>
            <a:off x="3581401" y="1981200"/>
            <a:ext cx="5257800" cy="35814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3133726" cy="35814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901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DF8EDC-8D22-4AF5-A42D-06542012B689}"/>
              </a:ext>
            </a:extLst>
          </p:cNvPr>
          <p:cNvSpPr/>
          <p:nvPr/>
        </p:nvSpPr>
        <p:spPr>
          <a:xfrm>
            <a:off x="914400" y="1905000"/>
            <a:ext cx="7696200" cy="3970318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 --</a:t>
            </a:r>
          </a:p>
          <a:p>
            <a:pPr algn="just">
              <a:lnSpc>
                <a:spcPct val="150000"/>
              </a:lnSpc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জনসংখ্যা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 সংজ্ঞায়িত করতে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জনসংখ্যা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বৃদ্ধির কারন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 । 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জনসংখ্যা বৃদ্ধির প্রভাব ব্যাখ্যা পারবে। 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জনসংখ্যা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বৃদ্ধির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প্রতিকারের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 পারবে। 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323850"/>
            <a:ext cx="3352800" cy="971550"/>
          </a:xfrm>
          <a:prstGeom prst="ellipse">
            <a:avLst/>
          </a:prstGeom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293" y="76200"/>
            <a:ext cx="5612945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ধারনা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5486400"/>
            <a:ext cx="8534400" cy="1200329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প্রতিবর্গ কিলোমিটারে জনসংখ্যার ঘনত্ব সময়ের অনুপাতে মাত্রাতিরিক্ত  হওয়া তা-ই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হিসেবে বিবেচিত।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774" y="903982"/>
            <a:ext cx="7997825" cy="1077218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জনসংখ্যা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অন্যতম।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Population Clock - Overpopulation - Armageddon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opulation Clock - Overpopulation - Armageddon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94" y="2209800"/>
            <a:ext cx="5193506" cy="310225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253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95400"/>
            <a:ext cx="8229600" cy="50090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জন্মহার ও নিম্ন মৃত্যুহার।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বহুবিবাহ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সন্তানের প্রত্যাশা।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জন্ম নিয়ন্ত্রণ পদ্ধতি নিয়মিত ব্যবহার না করা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জন্ম, মৃত্যু, বিবাহ ও বিবাহ-বিচ্ছেদের নিবন্ধন বাধ্যতামূলক ও বাস্তবায়নের ধীরগতি।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82714"/>
            <a:ext cx="6858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7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343085"/>
            <a:ext cx="75438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শিক্ষার অভাব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অজ্ঞতা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কুসংস্কার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নিয়ন্ত্রণ কার্যক্রমের সমন্ব্যহীনতা, বাস্তবায়নে তৎপরতার ও কার্যকর প্রচারনার অভাব।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কর্মক্ষম নারী পুরুষের কর্মসংস্থানের ব্যবস্থা ত্বরান্বিত না করা।</a:t>
            </a:r>
            <a:endParaRPr lang="bn-BD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06514"/>
            <a:ext cx="7239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44959"/>
            <a:ext cx="6781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কারণ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486400"/>
            <a:ext cx="6705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জন্মহার ও নিম্ন মৃত্যুহার।</a:t>
            </a:r>
          </a:p>
        </p:txBody>
      </p:sp>
      <p:pic>
        <p:nvPicPr>
          <p:cNvPr id="3" name="Picture 2" descr="Why is it still controversial to say that women should make th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571878" cy="3381453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541</Words>
  <Application>Microsoft Office PowerPoint</Application>
  <PresentationFormat>On-screen Show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166</cp:revision>
  <dcterms:created xsi:type="dcterms:W3CDTF">2020-07-11T17:46:12Z</dcterms:created>
  <dcterms:modified xsi:type="dcterms:W3CDTF">2020-08-29T06:40:15Z</dcterms:modified>
</cp:coreProperties>
</file>