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260" r:id="rId3"/>
    <p:sldId id="426" r:id="rId4"/>
    <p:sldId id="367" r:id="rId5"/>
    <p:sldId id="396" r:id="rId6"/>
    <p:sldId id="325" r:id="rId7"/>
    <p:sldId id="454" r:id="rId8"/>
    <p:sldId id="355" r:id="rId9"/>
    <p:sldId id="259" r:id="rId10"/>
    <p:sldId id="294" r:id="rId11"/>
    <p:sldId id="282" r:id="rId12"/>
    <p:sldId id="283" r:id="rId13"/>
    <p:sldId id="285" r:id="rId14"/>
    <p:sldId id="360" r:id="rId15"/>
    <p:sldId id="291" r:id="rId16"/>
    <p:sldId id="453" r:id="rId17"/>
    <p:sldId id="437" r:id="rId18"/>
    <p:sldId id="447" r:id="rId19"/>
    <p:sldId id="44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83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8B668A-21E6-45A7-ADCA-F88F6CF015F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E1E344-38BE-48EE-B1C2-183F89AE707F}">
      <dgm:prSet phldrT="[Text]" custT="1"/>
      <dgm:spPr>
        <a:solidFill>
          <a:srgbClr val="A7E8FF"/>
        </a:solidFill>
      </dgm:spPr>
      <dgm:t>
        <a:bodyPr/>
        <a:lstStyle/>
        <a:p>
          <a:r>
            <a: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endParaRPr lang="en-US" sz="54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2852803-B98A-48E1-80CD-9AD2DC5E0FA3}" type="parTrans" cxnId="{1D572DBD-B526-44C4-AC76-1B14B874A547}">
      <dgm:prSet/>
      <dgm:spPr/>
      <dgm:t>
        <a:bodyPr/>
        <a:lstStyle/>
        <a:p>
          <a:endParaRPr lang="en-US" sz="1400"/>
        </a:p>
      </dgm:t>
    </dgm:pt>
    <dgm:pt modelId="{D4FD0D9B-112C-40CC-8DE9-C004D1E552BA}" type="sibTrans" cxnId="{1D572DBD-B526-44C4-AC76-1B14B874A547}">
      <dgm:prSet/>
      <dgm:spPr/>
      <dgm:t>
        <a:bodyPr/>
        <a:lstStyle/>
        <a:p>
          <a:endParaRPr lang="en-US" sz="1400"/>
        </a:p>
      </dgm:t>
    </dgm:pt>
    <dgm:pt modelId="{F5B78AD2-C191-4823-8350-D67640D1BE15}">
      <dgm:prSet phldrT="[Text]" custT="1"/>
      <dgm:spPr>
        <a:solidFill>
          <a:srgbClr val="C1EFFF">
            <a:alpha val="89804"/>
          </a:srgbClr>
        </a:solidFill>
      </dgm:spPr>
      <dgm:t>
        <a:bodyPr/>
        <a:lstStyle/>
        <a:p>
          <a:pPr algn="l"/>
          <a:r>
            <a:rPr lang="en-US" sz="2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পেন্সিল</a:t>
          </a:r>
          <a:r>
            <a: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কম্পাসের</a:t>
          </a:r>
          <a:r>
            <a: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সাহায্যে</a:t>
          </a:r>
          <a:r>
            <a: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একটি </a:t>
          </a:r>
          <a:r>
            <a:rPr lang="en-US" sz="2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রেখাংশের</a:t>
          </a:r>
          <a:r>
            <a: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সমান </a:t>
          </a:r>
          <a:r>
            <a:rPr lang="en-US" sz="2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রেখাংশ</a:t>
          </a:r>
          <a:r>
            <a: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অঙ্কন করতে </a:t>
          </a:r>
          <a:r>
            <a:rPr lang="en-US" sz="2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।  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A4B5AA5-D9C6-4801-973B-420BBEC29BC1}" type="parTrans" cxnId="{4D6997D2-3725-4473-9089-B60E163396CA}">
      <dgm:prSet/>
      <dgm:spPr/>
      <dgm:t>
        <a:bodyPr/>
        <a:lstStyle/>
        <a:p>
          <a:endParaRPr lang="en-US" sz="1400"/>
        </a:p>
      </dgm:t>
    </dgm:pt>
    <dgm:pt modelId="{11049C67-EE9D-4572-A495-E41D84003311}" type="sibTrans" cxnId="{4D6997D2-3725-4473-9089-B60E163396CA}">
      <dgm:prSet/>
      <dgm:spPr/>
      <dgm:t>
        <a:bodyPr/>
        <a:lstStyle/>
        <a:p>
          <a:endParaRPr lang="en-US" sz="1400"/>
        </a:p>
      </dgm:t>
    </dgm:pt>
    <dgm:pt modelId="{9260BE35-A8DE-48C8-83DC-26239D4678BD}">
      <dgm:prSet phldrT="[Text]" custT="1"/>
      <dgm:spPr>
        <a:noFill/>
        <a:ln>
          <a:noFill/>
        </a:ln>
      </dgm:spPr>
      <dgm:t>
        <a:bodyPr/>
        <a:lstStyle/>
        <a:p>
          <a:endParaRPr lang="en-US" sz="4800" dirty="0"/>
        </a:p>
      </dgm:t>
    </dgm:pt>
    <dgm:pt modelId="{0E850AD4-071A-423B-922F-0B46613C702F}" type="parTrans" cxnId="{46BCE551-0BB1-40E6-AC59-24497C4F25A2}">
      <dgm:prSet/>
      <dgm:spPr/>
      <dgm:t>
        <a:bodyPr/>
        <a:lstStyle/>
        <a:p>
          <a:endParaRPr lang="en-US" sz="1400"/>
        </a:p>
      </dgm:t>
    </dgm:pt>
    <dgm:pt modelId="{972A3A46-262C-4D45-9547-C34D8614CA16}" type="sibTrans" cxnId="{46BCE551-0BB1-40E6-AC59-24497C4F25A2}">
      <dgm:prSet/>
      <dgm:spPr/>
      <dgm:t>
        <a:bodyPr/>
        <a:lstStyle/>
        <a:p>
          <a:endParaRPr lang="en-US" sz="1400"/>
        </a:p>
      </dgm:t>
    </dgm:pt>
    <dgm:pt modelId="{9B1C1CBE-14D0-4B37-8A12-93E3C972FAC6}">
      <dgm:prSet phldrT="[Text]" custT="1"/>
      <dgm:spPr>
        <a:solidFill>
          <a:srgbClr val="CDC39F"/>
        </a:solidFill>
      </dgm:spPr>
      <dgm:t>
        <a:bodyPr/>
        <a:lstStyle/>
        <a:p>
          <a:r>
            <a: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endParaRPr lang="en-US" sz="54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83D0C08-72CC-4A89-8123-316FF7C193CE}" type="parTrans" cxnId="{4D95FE1D-16E5-4DAD-A342-E9FC40A635DC}">
      <dgm:prSet/>
      <dgm:spPr/>
      <dgm:t>
        <a:bodyPr/>
        <a:lstStyle/>
        <a:p>
          <a:endParaRPr lang="en-US" sz="1400"/>
        </a:p>
      </dgm:t>
    </dgm:pt>
    <dgm:pt modelId="{0D2902B8-B661-41FD-A2D2-659CB239B383}" type="sibTrans" cxnId="{4D95FE1D-16E5-4DAD-A342-E9FC40A635DC}">
      <dgm:prSet/>
      <dgm:spPr/>
      <dgm:t>
        <a:bodyPr/>
        <a:lstStyle/>
        <a:p>
          <a:endParaRPr lang="en-US" sz="1400"/>
        </a:p>
      </dgm:t>
    </dgm:pt>
    <dgm:pt modelId="{78495B2E-82B7-408E-96EC-A20BE04C2205}">
      <dgm:prSet phldrT="[Text]" custT="1"/>
      <dgm:spPr>
        <a:solidFill>
          <a:srgbClr val="DBD4BB">
            <a:alpha val="89804"/>
          </a:srgbClr>
        </a:solidFill>
        <a:ln>
          <a:solidFill>
            <a:srgbClr val="CDC39F">
              <a:alpha val="90000"/>
            </a:srgbClr>
          </a:solidFill>
        </a:ln>
      </dgm:spPr>
      <dgm:t>
        <a:bodyPr/>
        <a:lstStyle/>
        <a:p>
          <a:pPr algn="l"/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একটি </a:t>
          </a:r>
          <a:r>
            <a:rPr lang="en-US" sz="32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কোণের</a:t>
          </a:r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সমান </a:t>
          </a:r>
          <a:r>
            <a:rPr lang="en-US" sz="32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কোণ</a:t>
          </a:r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অঙ্কন </a:t>
          </a:r>
          <a:r>
            <a:rPr lang="en-US" sz="32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b="1" cap="none" spc="0" dirty="0">
            <a:ln w="0"/>
            <a:solidFill>
              <a:srgbClr val="005696"/>
            </a:solidFill>
            <a:effectLst/>
          </a:endParaRPr>
        </a:p>
      </dgm:t>
    </dgm:pt>
    <dgm:pt modelId="{759944F5-E9E8-42C6-92AF-EF5E4A89EEB1}" type="parTrans" cxnId="{231F1523-118E-4CB2-8B77-24469BC8358B}">
      <dgm:prSet/>
      <dgm:spPr/>
      <dgm:t>
        <a:bodyPr/>
        <a:lstStyle/>
        <a:p>
          <a:endParaRPr lang="en-US" sz="1400"/>
        </a:p>
      </dgm:t>
    </dgm:pt>
    <dgm:pt modelId="{BEC1B9FB-99E9-4A50-85E8-D8499F115337}" type="sibTrans" cxnId="{231F1523-118E-4CB2-8B77-24469BC8358B}">
      <dgm:prSet/>
      <dgm:spPr/>
      <dgm:t>
        <a:bodyPr/>
        <a:lstStyle/>
        <a:p>
          <a:endParaRPr lang="en-US" sz="1400"/>
        </a:p>
      </dgm:t>
    </dgm:pt>
    <dgm:pt modelId="{9E5B41E4-6725-4B1D-B3EB-13CE88C1E35D}">
      <dgm:prSet phldrT="[Text]" custT="1"/>
      <dgm:spPr>
        <a:noFill/>
        <a:ln>
          <a:noFill/>
        </a:ln>
      </dgm:spPr>
      <dgm:t>
        <a:bodyPr/>
        <a:lstStyle/>
        <a:p>
          <a:endParaRPr lang="en-US" sz="4800" dirty="0"/>
        </a:p>
      </dgm:t>
    </dgm:pt>
    <dgm:pt modelId="{CCA02CF9-38CB-4951-8ACD-F4A74511DF57}" type="parTrans" cxnId="{A8E90EF8-CC42-439C-A992-9F46C75A301E}">
      <dgm:prSet/>
      <dgm:spPr/>
      <dgm:t>
        <a:bodyPr/>
        <a:lstStyle/>
        <a:p>
          <a:endParaRPr lang="en-US" sz="1400"/>
        </a:p>
      </dgm:t>
    </dgm:pt>
    <dgm:pt modelId="{3D470BDA-4E1F-438A-99EA-2BF07B6CE566}" type="sibTrans" cxnId="{A8E90EF8-CC42-439C-A992-9F46C75A301E}">
      <dgm:prSet/>
      <dgm:spPr/>
      <dgm:t>
        <a:bodyPr/>
        <a:lstStyle/>
        <a:p>
          <a:endParaRPr lang="en-US" sz="1400"/>
        </a:p>
      </dgm:t>
    </dgm:pt>
    <dgm:pt modelId="{4E2F4362-1670-49D8-B256-37E358619B4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endParaRPr lang="en-US" sz="54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8BDA7D6-292E-4D74-9DDC-258BB0259C64}" type="parTrans" cxnId="{DB7C477E-D048-42D5-88B5-167591E86BE3}">
      <dgm:prSet/>
      <dgm:spPr/>
      <dgm:t>
        <a:bodyPr/>
        <a:lstStyle/>
        <a:p>
          <a:endParaRPr lang="en-US" sz="1400"/>
        </a:p>
      </dgm:t>
    </dgm:pt>
    <dgm:pt modelId="{0964841E-F910-4AF3-AA35-D8DBF055394B}" type="sibTrans" cxnId="{DB7C477E-D048-42D5-88B5-167591E86BE3}">
      <dgm:prSet/>
      <dgm:spPr/>
      <dgm:t>
        <a:bodyPr/>
        <a:lstStyle/>
        <a:p>
          <a:endParaRPr lang="en-US" sz="1400"/>
        </a:p>
      </dgm:t>
    </dgm:pt>
    <dgm:pt modelId="{B7B641FB-F743-46B5-BA8B-1A34FAD5B224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ত্রিভুজের </a:t>
          </a:r>
          <a:r>
            <a:rPr lang="as-IN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</a:t>
          </a:r>
          <a:r>
            <a:rPr lang="en-US" sz="3200" dirty="0" err="1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ূমি</a:t>
          </a:r>
          <a:r>
            <a: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as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ূ</a:t>
          </a:r>
          <a:r>
            <a:rPr lang="as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ি </a:t>
          </a:r>
          <a:r>
            <a:rPr lang="as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ংলগ্ন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</a:t>
          </a:r>
          <a:r>
            <a:rPr lang="as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ি </a:t>
          </a:r>
          <a:r>
            <a:rPr lang="as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ো</a:t>
          </a:r>
          <a:r>
            <a:rPr lang="as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ণ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3200" dirty="0">
              <a:latin typeface="NikoshBAN" panose="02000000000000000000" pitchFamily="2" charset="0"/>
              <a:cs typeface="NikoshBAN" panose="02000000000000000000" pitchFamily="2" charset="0"/>
            </a:rPr>
            <a:t>ও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</a:t>
          </a:r>
          <a:r>
            <a: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as-IN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</a:t>
          </a:r>
          <a:r>
            <a: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ু</a:t>
          </a:r>
          <a:r>
            <a:rPr lang="as-IN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</a:t>
          </a:r>
          <a:r>
            <a: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</a:t>
          </a:r>
          <a:r>
            <a: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ু</a:t>
          </a:r>
          <a:r>
            <a:rPr lang="as-IN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r>
            <a:rPr lang="en-US" sz="3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মষ্টি</a:t>
          </a:r>
          <a:r>
            <a: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থাকলে,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বিবরণসহ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ত্রিভু</a:t>
          </a:r>
          <a:r>
            <a:rPr lang="as-IN" sz="3200" dirty="0"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ট</a:t>
          </a:r>
          <a:r>
            <a:rPr lang="as-IN" sz="3200" dirty="0">
              <a:latin typeface="NikoshBAN" panose="02000000000000000000" pitchFamily="2" charset="0"/>
              <a:cs typeface="NikoshBAN" panose="02000000000000000000" pitchFamily="2" charset="0"/>
            </a:rPr>
            <a:t>ি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অঙ্কন </a:t>
          </a:r>
          <a:r>
            <a:rPr lang="en-US" sz="32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F003029-7A86-48C8-809D-D06CD83A32ED}" type="parTrans" cxnId="{3B9AD0D6-D258-4DAD-BD0E-0C15B04E7A86}">
      <dgm:prSet/>
      <dgm:spPr/>
      <dgm:t>
        <a:bodyPr/>
        <a:lstStyle/>
        <a:p>
          <a:endParaRPr lang="en-US" sz="1400"/>
        </a:p>
      </dgm:t>
    </dgm:pt>
    <dgm:pt modelId="{67E623BA-C5A5-4AB8-9653-9395C21A0A66}" type="sibTrans" cxnId="{3B9AD0D6-D258-4DAD-BD0E-0C15B04E7A86}">
      <dgm:prSet/>
      <dgm:spPr/>
      <dgm:t>
        <a:bodyPr/>
        <a:lstStyle/>
        <a:p>
          <a:endParaRPr lang="en-US" sz="1400"/>
        </a:p>
      </dgm:t>
    </dgm:pt>
    <dgm:pt modelId="{6C01041D-83DA-4FFC-840A-53D3945A9814}">
      <dgm:prSet phldrT="[Text]" custT="1"/>
      <dgm:spPr>
        <a:noFill/>
        <a:ln>
          <a:noFill/>
        </a:ln>
      </dgm:spPr>
      <dgm:t>
        <a:bodyPr/>
        <a:lstStyle/>
        <a:p>
          <a:endParaRPr lang="en-US" sz="4800" dirty="0"/>
        </a:p>
      </dgm:t>
    </dgm:pt>
    <dgm:pt modelId="{D92F0FA1-7ABD-4C86-94B7-97BE0EA210CD}" type="parTrans" cxnId="{BE1493AB-FBBE-4EB6-97DB-5BE79D19B292}">
      <dgm:prSet/>
      <dgm:spPr/>
      <dgm:t>
        <a:bodyPr/>
        <a:lstStyle/>
        <a:p>
          <a:endParaRPr lang="en-US" sz="1400"/>
        </a:p>
      </dgm:t>
    </dgm:pt>
    <dgm:pt modelId="{595C421E-3AB5-4E02-8E2E-83F795876673}" type="sibTrans" cxnId="{BE1493AB-FBBE-4EB6-97DB-5BE79D19B292}">
      <dgm:prSet/>
      <dgm:spPr/>
      <dgm:t>
        <a:bodyPr/>
        <a:lstStyle/>
        <a:p>
          <a:endParaRPr lang="en-US" sz="1400"/>
        </a:p>
      </dgm:t>
    </dgm:pt>
    <dgm:pt modelId="{4CCAC233-CB22-4484-9185-E6D9013011CE}" type="pres">
      <dgm:prSet presAssocID="{708B668A-21E6-45A7-ADCA-F88F6CF015F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57BE9E7-7EDB-4E46-B554-DE860FB6F007}" type="pres">
      <dgm:prSet presAssocID="{01E1E344-38BE-48EE-B1C2-183F89AE707F}" presName="horFlow" presStyleCnt="0"/>
      <dgm:spPr/>
    </dgm:pt>
    <dgm:pt modelId="{AE3D8495-D8F7-4AF3-BF50-95CB15F8F0A5}" type="pres">
      <dgm:prSet presAssocID="{01E1E344-38BE-48EE-B1C2-183F89AE707F}" presName="bigChev" presStyleLbl="node1" presStyleIdx="0" presStyleCnt="3"/>
      <dgm:spPr/>
    </dgm:pt>
    <dgm:pt modelId="{1FE01D61-1F0A-424A-91D7-27F5AC5926D4}" type="pres">
      <dgm:prSet presAssocID="{5A4B5AA5-D9C6-4801-973B-420BBEC29BC1}" presName="parTrans" presStyleCnt="0"/>
      <dgm:spPr/>
    </dgm:pt>
    <dgm:pt modelId="{5169998D-C1A2-41D6-A511-B9A62B0DC2E1}" type="pres">
      <dgm:prSet presAssocID="{F5B78AD2-C191-4823-8350-D67640D1BE15}" presName="node" presStyleLbl="alignAccFollowNode1" presStyleIdx="0" presStyleCnt="6" custScaleX="341565">
        <dgm:presLayoutVars>
          <dgm:bulletEnabled val="1"/>
        </dgm:presLayoutVars>
      </dgm:prSet>
      <dgm:spPr/>
    </dgm:pt>
    <dgm:pt modelId="{CD8DE3A1-55E5-47AC-9675-FDA2F708DF95}" type="pres">
      <dgm:prSet presAssocID="{11049C67-EE9D-4572-A495-E41D84003311}" presName="sibTrans" presStyleCnt="0"/>
      <dgm:spPr/>
    </dgm:pt>
    <dgm:pt modelId="{45AFA008-8481-4E8D-8276-0AC1F9B78804}" type="pres">
      <dgm:prSet presAssocID="{9260BE35-A8DE-48C8-83DC-26239D4678BD}" presName="node" presStyleLbl="alignAccFollowNode1" presStyleIdx="1" presStyleCnt="6" custFlipHor="0" custScaleX="29328" custLinFactNeighborX="-46915">
        <dgm:presLayoutVars>
          <dgm:bulletEnabled val="1"/>
        </dgm:presLayoutVars>
      </dgm:prSet>
      <dgm:spPr/>
    </dgm:pt>
    <dgm:pt modelId="{E6A2EC3E-C084-42DB-83C5-07C98329804C}" type="pres">
      <dgm:prSet presAssocID="{01E1E344-38BE-48EE-B1C2-183F89AE707F}" presName="vSp" presStyleCnt="0"/>
      <dgm:spPr/>
    </dgm:pt>
    <dgm:pt modelId="{A38436A4-C845-4A20-A468-490308A361D7}" type="pres">
      <dgm:prSet presAssocID="{9B1C1CBE-14D0-4B37-8A12-93E3C972FAC6}" presName="horFlow" presStyleCnt="0"/>
      <dgm:spPr/>
    </dgm:pt>
    <dgm:pt modelId="{674B0CC9-454E-4AA1-AC02-B93933BE9BF4}" type="pres">
      <dgm:prSet presAssocID="{9B1C1CBE-14D0-4B37-8A12-93E3C972FAC6}" presName="bigChev" presStyleLbl="node1" presStyleIdx="1" presStyleCnt="3"/>
      <dgm:spPr/>
    </dgm:pt>
    <dgm:pt modelId="{EADCD5B5-53F1-41EE-BB5F-C94E337C916E}" type="pres">
      <dgm:prSet presAssocID="{759944F5-E9E8-42C6-92AF-EF5E4A89EEB1}" presName="parTrans" presStyleCnt="0"/>
      <dgm:spPr/>
    </dgm:pt>
    <dgm:pt modelId="{76EDB375-8245-46D2-A39B-8ED6830008D4}" type="pres">
      <dgm:prSet presAssocID="{78495B2E-82B7-408E-96EC-A20BE04C2205}" presName="node" presStyleLbl="alignAccFollowNode1" presStyleIdx="2" presStyleCnt="6" custScaleX="329731">
        <dgm:presLayoutVars>
          <dgm:bulletEnabled val="1"/>
        </dgm:presLayoutVars>
      </dgm:prSet>
      <dgm:spPr/>
    </dgm:pt>
    <dgm:pt modelId="{F46976C5-BBE0-4B78-ACEB-D00EC1A8AE04}" type="pres">
      <dgm:prSet presAssocID="{BEC1B9FB-99E9-4A50-85E8-D8499F115337}" presName="sibTrans" presStyleCnt="0"/>
      <dgm:spPr/>
    </dgm:pt>
    <dgm:pt modelId="{B9CC9DFE-0B30-4B63-92A6-62F5298469D1}" type="pres">
      <dgm:prSet presAssocID="{9E5B41E4-6725-4B1D-B3EB-13CE88C1E35D}" presName="node" presStyleLbl="alignAccFollowNode1" presStyleIdx="3" presStyleCnt="6" custScaleX="38337" custScaleY="104056" custLinFactNeighborX="-55445">
        <dgm:presLayoutVars>
          <dgm:bulletEnabled val="1"/>
        </dgm:presLayoutVars>
      </dgm:prSet>
      <dgm:spPr/>
    </dgm:pt>
    <dgm:pt modelId="{7F96DADB-110E-4B91-AD13-FE8D8D00A2F6}" type="pres">
      <dgm:prSet presAssocID="{9B1C1CBE-14D0-4B37-8A12-93E3C972FAC6}" presName="vSp" presStyleCnt="0"/>
      <dgm:spPr/>
    </dgm:pt>
    <dgm:pt modelId="{439B56A8-F63E-45C9-868F-58424B2C3DC7}" type="pres">
      <dgm:prSet presAssocID="{4E2F4362-1670-49D8-B256-37E358619B43}" presName="horFlow" presStyleCnt="0"/>
      <dgm:spPr/>
    </dgm:pt>
    <dgm:pt modelId="{E1B145B0-EBE3-4605-94BB-E1CDD02E1163}" type="pres">
      <dgm:prSet presAssocID="{4E2F4362-1670-49D8-B256-37E358619B43}" presName="bigChev" presStyleLbl="node1" presStyleIdx="2" presStyleCnt="3" custLinFactNeighborY="0"/>
      <dgm:spPr/>
    </dgm:pt>
    <dgm:pt modelId="{4871D54F-1AB2-4600-A887-367D65414CBC}" type="pres">
      <dgm:prSet presAssocID="{3F003029-7A86-48C8-809D-D06CD83A32ED}" presName="parTrans" presStyleCnt="0"/>
      <dgm:spPr/>
    </dgm:pt>
    <dgm:pt modelId="{6764832E-5146-4A61-AD7F-50E7A8CCD97C}" type="pres">
      <dgm:prSet presAssocID="{B7B641FB-F743-46B5-BA8B-1A34FAD5B224}" presName="node" presStyleLbl="alignAccFollowNode1" presStyleIdx="4" presStyleCnt="6" custScaleX="338039" custLinFactNeighborX="16993" custLinFactNeighborY="4075">
        <dgm:presLayoutVars>
          <dgm:bulletEnabled val="1"/>
        </dgm:presLayoutVars>
      </dgm:prSet>
      <dgm:spPr/>
    </dgm:pt>
    <dgm:pt modelId="{986E5AC3-8E56-4DC1-8342-723F82F00FF6}" type="pres">
      <dgm:prSet presAssocID="{67E623BA-C5A5-4AB8-9653-9395C21A0A66}" presName="sibTrans" presStyleCnt="0"/>
      <dgm:spPr/>
    </dgm:pt>
    <dgm:pt modelId="{17548BF6-8518-4ED2-982A-8DA7A85CC14E}" type="pres">
      <dgm:prSet presAssocID="{6C01041D-83DA-4FFC-840A-53D3945A9814}" presName="node" presStyleLbl="alignAccFollowNode1" presStyleIdx="5" presStyleCnt="6" custFlipHor="0" custScaleX="34236" custLinFactNeighborX="-23034" custLinFactNeighborY="4064">
        <dgm:presLayoutVars>
          <dgm:bulletEnabled val="1"/>
        </dgm:presLayoutVars>
      </dgm:prSet>
      <dgm:spPr/>
    </dgm:pt>
  </dgm:ptLst>
  <dgm:cxnLst>
    <dgm:cxn modelId="{07C9401B-769A-4940-A2B8-29B270344ACE}" type="presOf" srcId="{6C01041D-83DA-4FFC-840A-53D3945A9814}" destId="{17548BF6-8518-4ED2-982A-8DA7A85CC14E}" srcOrd="0" destOrd="0" presId="urn:microsoft.com/office/officeart/2005/8/layout/lProcess3"/>
    <dgm:cxn modelId="{4D95FE1D-16E5-4DAD-A342-E9FC40A635DC}" srcId="{708B668A-21E6-45A7-ADCA-F88F6CF015F2}" destId="{9B1C1CBE-14D0-4B37-8A12-93E3C972FAC6}" srcOrd="1" destOrd="0" parTransId="{083D0C08-72CC-4A89-8123-316FF7C193CE}" sibTransId="{0D2902B8-B661-41FD-A2D2-659CB239B383}"/>
    <dgm:cxn modelId="{6759AB21-3200-4DF0-882D-2FF1FD70B61B}" type="presOf" srcId="{F5B78AD2-C191-4823-8350-D67640D1BE15}" destId="{5169998D-C1A2-41D6-A511-B9A62B0DC2E1}" srcOrd="0" destOrd="0" presId="urn:microsoft.com/office/officeart/2005/8/layout/lProcess3"/>
    <dgm:cxn modelId="{1167CA22-157E-43CA-97D0-42495AFF7A67}" type="presOf" srcId="{9B1C1CBE-14D0-4B37-8A12-93E3C972FAC6}" destId="{674B0CC9-454E-4AA1-AC02-B93933BE9BF4}" srcOrd="0" destOrd="0" presId="urn:microsoft.com/office/officeart/2005/8/layout/lProcess3"/>
    <dgm:cxn modelId="{231F1523-118E-4CB2-8B77-24469BC8358B}" srcId="{9B1C1CBE-14D0-4B37-8A12-93E3C972FAC6}" destId="{78495B2E-82B7-408E-96EC-A20BE04C2205}" srcOrd="0" destOrd="0" parTransId="{759944F5-E9E8-42C6-92AF-EF5E4A89EEB1}" sibTransId="{BEC1B9FB-99E9-4A50-85E8-D8499F115337}"/>
    <dgm:cxn modelId="{CCCBF92B-23AD-45AD-B718-FA6D499FC21E}" type="presOf" srcId="{9260BE35-A8DE-48C8-83DC-26239D4678BD}" destId="{45AFA008-8481-4E8D-8276-0AC1F9B78804}" srcOrd="0" destOrd="0" presId="urn:microsoft.com/office/officeart/2005/8/layout/lProcess3"/>
    <dgm:cxn modelId="{91285B60-35D7-4D50-BA88-00F913ACCC8C}" type="presOf" srcId="{9E5B41E4-6725-4B1D-B3EB-13CE88C1E35D}" destId="{B9CC9DFE-0B30-4B63-92A6-62F5298469D1}" srcOrd="0" destOrd="0" presId="urn:microsoft.com/office/officeart/2005/8/layout/lProcess3"/>
    <dgm:cxn modelId="{E30EC16E-3F85-43A1-875E-588C01A15B8E}" type="presOf" srcId="{78495B2E-82B7-408E-96EC-A20BE04C2205}" destId="{76EDB375-8245-46D2-A39B-8ED6830008D4}" srcOrd="0" destOrd="0" presId="urn:microsoft.com/office/officeart/2005/8/layout/lProcess3"/>
    <dgm:cxn modelId="{46BCE551-0BB1-40E6-AC59-24497C4F25A2}" srcId="{01E1E344-38BE-48EE-B1C2-183F89AE707F}" destId="{9260BE35-A8DE-48C8-83DC-26239D4678BD}" srcOrd="1" destOrd="0" parTransId="{0E850AD4-071A-423B-922F-0B46613C702F}" sibTransId="{972A3A46-262C-4D45-9547-C34D8614CA16}"/>
    <dgm:cxn modelId="{DB7C477E-D048-42D5-88B5-167591E86BE3}" srcId="{708B668A-21E6-45A7-ADCA-F88F6CF015F2}" destId="{4E2F4362-1670-49D8-B256-37E358619B43}" srcOrd="2" destOrd="0" parTransId="{F8BDA7D6-292E-4D74-9DDC-258BB0259C64}" sibTransId="{0964841E-F910-4AF3-AA35-D8DBF055394B}"/>
    <dgm:cxn modelId="{95C87C9E-58D7-4D07-AEBF-7525081FAAD2}" type="presOf" srcId="{01E1E344-38BE-48EE-B1C2-183F89AE707F}" destId="{AE3D8495-D8F7-4AF3-BF50-95CB15F8F0A5}" srcOrd="0" destOrd="0" presId="urn:microsoft.com/office/officeart/2005/8/layout/lProcess3"/>
    <dgm:cxn modelId="{BE1493AB-FBBE-4EB6-97DB-5BE79D19B292}" srcId="{4E2F4362-1670-49D8-B256-37E358619B43}" destId="{6C01041D-83DA-4FFC-840A-53D3945A9814}" srcOrd="1" destOrd="0" parTransId="{D92F0FA1-7ABD-4C86-94B7-97BE0EA210CD}" sibTransId="{595C421E-3AB5-4E02-8E2E-83F795876673}"/>
    <dgm:cxn modelId="{1D572DBD-B526-44C4-AC76-1B14B874A547}" srcId="{708B668A-21E6-45A7-ADCA-F88F6CF015F2}" destId="{01E1E344-38BE-48EE-B1C2-183F89AE707F}" srcOrd="0" destOrd="0" parTransId="{62852803-B98A-48E1-80CD-9AD2DC5E0FA3}" sibTransId="{D4FD0D9B-112C-40CC-8DE9-C004D1E552BA}"/>
    <dgm:cxn modelId="{E9AB9BCD-9993-40DE-B3D6-A775A37B67AD}" type="presOf" srcId="{708B668A-21E6-45A7-ADCA-F88F6CF015F2}" destId="{4CCAC233-CB22-4484-9185-E6D9013011CE}" srcOrd="0" destOrd="0" presId="urn:microsoft.com/office/officeart/2005/8/layout/lProcess3"/>
    <dgm:cxn modelId="{4D6997D2-3725-4473-9089-B60E163396CA}" srcId="{01E1E344-38BE-48EE-B1C2-183F89AE707F}" destId="{F5B78AD2-C191-4823-8350-D67640D1BE15}" srcOrd="0" destOrd="0" parTransId="{5A4B5AA5-D9C6-4801-973B-420BBEC29BC1}" sibTransId="{11049C67-EE9D-4572-A495-E41D84003311}"/>
    <dgm:cxn modelId="{29176CD4-0A47-44FC-89DB-78A9F06B34FF}" type="presOf" srcId="{4E2F4362-1670-49D8-B256-37E358619B43}" destId="{E1B145B0-EBE3-4605-94BB-E1CDD02E1163}" srcOrd="0" destOrd="0" presId="urn:microsoft.com/office/officeart/2005/8/layout/lProcess3"/>
    <dgm:cxn modelId="{3B9AD0D6-D258-4DAD-BD0E-0C15B04E7A86}" srcId="{4E2F4362-1670-49D8-B256-37E358619B43}" destId="{B7B641FB-F743-46B5-BA8B-1A34FAD5B224}" srcOrd="0" destOrd="0" parTransId="{3F003029-7A86-48C8-809D-D06CD83A32ED}" sibTransId="{67E623BA-C5A5-4AB8-9653-9395C21A0A66}"/>
    <dgm:cxn modelId="{D7AAEAD9-954E-4BC8-A46A-499AECE8573D}" type="presOf" srcId="{B7B641FB-F743-46B5-BA8B-1A34FAD5B224}" destId="{6764832E-5146-4A61-AD7F-50E7A8CCD97C}" srcOrd="0" destOrd="0" presId="urn:microsoft.com/office/officeart/2005/8/layout/lProcess3"/>
    <dgm:cxn modelId="{A8E90EF8-CC42-439C-A992-9F46C75A301E}" srcId="{9B1C1CBE-14D0-4B37-8A12-93E3C972FAC6}" destId="{9E5B41E4-6725-4B1D-B3EB-13CE88C1E35D}" srcOrd="1" destOrd="0" parTransId="{CCA02CF9-38CB-4951-8ACD-F4A74511DF57}" sibTransId="{3D470BDA-4E1F-438A-99EA-2BF07B6CE566}"/>
    <dgm:cxn modelId="{158E1B15-9C30-4BB3-9572-48B2D39E9869}" type="presParOf" srcId="{4CCAC233-CB22-4484-9185-E6D9013011CE}" destId="{A57BE9E7-7EDB-4E46-B554-DE860FB6F007}" srcOrd="0" destOrd="0" presId="urn:microsoft.com/office/officeart/2005/8/layout/lProcess3"/>
    <dgm:cxn modelId="{A95F66FA-F82A-4B0E-BE47-F3CB78F17C89}" type="presParOf" srcId="{A57BE9E7-7EDB-4E46-B554-DE860FB6F007}" destId="{AE3D8495-D8F7-4AF3-BF50-95CB15F8F0A5}" srcOrd="0" destOrd="0" presId="urn:microsoft.com/office/officeart/2005/8/layout/lProcess3"/>
    <dgm:cxn modelId="{0846D3E3-C3B2-4C44-A442-F169D93D8CDD}" type="presParOf" srcId="{A57BE9E7-7EDB-4E46-B554-DE860FB6F007}" destId="{1FE01D61-1F0A-424A-91D7-27F5AC5926D4}" srcOrd="1" destOrd="0" presId="urn:microsoft.com/office/officeart/2005/8/layout/lProcess3"/>
    <dgm:cxn modelId="{854FEC1F-78B5-4A9A-8E63-5A9CA8A9C095}" type="presParOf" srcId="{A57BE9E7-7EDB-4E46-B554-DE860FB6F007}" destId="{5169998D-C1A2-41D6-A511-B9A62B0DC2E1}" srcOrd="2" destOrd="0" presId="urn:microsoft.com/office/officeart/2005/8/layout/lProcess3"/>
    <dgm:cxn modelId="{E392C9E7-ADB5-43E5-84E1-E50DB1B0FA5A}" type="presParOf" srcId="{A57BE9E7-7EDB-4E46-B554-DE860FB6F007}" destId="{CD8DE3A1-55E5-47AC-9675-FDA2F708DF95}" srcOrd="3" destOrd="0" presId="urn:microsoft.com/office/officeart/2005/8/layout/lProcess3"/>
    <dgm:cxn modelId="{A4700D9A-064C-4591-8951-BFAF333B6370}" type="presParOf" srcId="{A57BE9E7-7EDB-4E46-B554-DE860FB6F007}" destId="{45AFA008-8481-4E8D-8276-0AC1F9B78804}" srcOrd="4" destOrd="0" presId="urn:microsoft.com/office/officeart/2005/8/layout/lProcess3"/>
    <dgm:cxn modelId="{2CF83274-A6B0-4437-919A-376AB6DD99C1}" type="presParOf" srcId="{4CCAC233-CB22-4484-9185-E6D9013011CE}" destId="{E6A2EC3E-C084-42DB-83C5-07C98329804C}" srcOrd="1" destOrd="0" presId="urn:microsoft.com/office/officeart/2005/8/layout/lProcess3"/>
    <dgm:cxn modelId="{43D58F1F-2884-4D9E-A2CC-732ACB354C06}" type="presParOf" srcId="{4CCAC233-CB22-4484-9185-E6D9013011CE}" destId="{A38436A4-C845-4A20-A468-490308A361D7}" srcOrd="2" destOrd="0" presId="urn:microsoft.com/office/officeart/2005/8/layout/lProcess3"/>
    <dgm:cxn modelId="{854141D1-F1BB-4E77-9561-572FBE7B2878}" type="presParOf" srcId="{A38436A4-C845-4A20-A468-490308A361D7}" destId="{674B0CC9-454E-4AA1-AC02-B93933BE9BF4}" srcOrd="0" destOrd="0" presId="urn:microsoft.com/office/officeart/2005/8/layout/lProcess3"/>
    <dgm:cxn modelId="{C364105D-F0D3-4BB2-9500-AEE231DE892C}" type="presParOf" srcId="{A38436A4-C845-4A20-A468-490308A361D7}" destId="{EADCD5B5-53F1-41EE-BB5F-C94E337C916E}" srcOrd="1" destOrd="0" presId="urn:microsoft.com/office/officeart/2005/8/layout/lProcess3"/>
    <dgm:cxn modelId="{4A7650D9-2E7C-48BD-A22B-28EF2A86FB01}" type="presParOf" srcId="{A38436A4-C845-4A20-A468-490308A361D7}" destId="{76EDB375-8245-46D2-A39B-8ED6830008D4}" srcOrd="2" destOrd="0" presId="urn:microsoft.com/office/officeart/2005/8/layout/lProcess3"/>
    <dgm:cxn modelId="{9722371D-4067-4725-A595-D8A8E1DF97BB}" type="presParOf" srcId="{A38436A4-C845-4A20-A468-490308A361D7}" destId="{F46976C5-BBE0-4B78-ACEB-D00EC1A8AE04}" srcOrd="3" destOrd="0" presId="urn:microsoft.com/office/officeart/2005/8/layout/lProcess3"/>
    <dgm:cxn modelId="{9BE9609D-4AE9-4CC7-90FA-58462EBACFCD}" type="presParOf" srcId="{A38436A4-C845-4A20-A468-490308A361D7}" destId="{B9CC9DFE-0B30-4B63-92A6-62F5298469D1}" srcOrd="4" destOrd="0" presId="urn:microsoft.com/office/officeart/2005/8/layout/lProcess3"/>
    <dgm:cxn modelId="{538005FE-9298-400E-837D-E150FBD4D778}" type="presParOf" srcId="{4CCAC233-CB22-4484-9185-E6D9013011CE}" destId="{7F96DADB-110E-4B91-AD13-FE8D8D00A2F6}" srcOrd="3" destOrd="0" presId="urn:microsoft.com/office/officeart/2005/8/layout/lProcess3"/>
    <dgm:cxn modelId="{87E11791-CB56-41E5-BB2C-21DEF6C0D3D3}" type="presParOf" srcId="{4CCAC233-CB22-4484-9185-E6D9013011CE}" destId="{439B56A8-F63E-45C9-868F-58424B2C3DC7}" srcOrd="4" destOrd="0" presId="urn:microsoft.com/office/officeart/2005/8/layout/lProcess3"/>
    <dgm:cxn modelId="{7396D5A0-7A13-4D71-8932-1B4BF0F8BB4E}" type="presParOf" srcId="{439B56A8-F63E-45C9-868F-58424B2C3DC7}" destId="{E1B145B0-EBE3-4605-94BB-E1CDD02E1163}" srcOrd="0" destOrd="0" presId="urn:microsoft.com/office/officeart/2005/8/layout/lProcess3"/>
    <dgm:cxn modelId="{27036D83-D5ED-44DD-8CC1-CAD044014D8C}" type="presParOf" srcId="{439B56A8-F63E-45C9-868F-58424B2C3DC7}" destId="{4871D54F-1AB2-4600-A887-367D65414CBC}" srcOrd="1" destOrd="0" presId="urn:microsoft.com/office/officeart/2005/8/layout/lProcess3"/>
    <dgm:cxn modelId="{DE1BDDC4-0D2C-4282-BE2B-4D05B28DB11A}" type="presParOf" srcId="{439B56A8-F63E-45C9-868F-58424B2C3DC7}" destId="{6764832E-5146-4A61-AD7F-50E7A8CCD97C}" srcOrd="2" destOrd="0" presId="urn:microsoft.com/office/officeart/2005/8/layout/lProcess3"/>
    <dgm:cxn modelId="{2158371F-B568-493C-BF11-01F7DDA5566A}" type="presParOf" srcId="{439B56A8-F63E-45C9-868F-58424B2C3DC7}" destId="{986E5AC3-8E56-4DC1-8342-723F82F00FF6}" srcOrd="3" destOrd="0" presId="urn:microsoft.com/office/officeart/2005/8/layout/lProcess3"/>
    <dgm:cxn modelId="{1A2753EB-870D-441A-87F4-C6B9E1776AE6}" type="presParOf" srcId="{439B56A8-F63E-45C9-868F-58424B2C3DC7}" destId="{17548BF6-8518-4ED2-982A-8DA7A85CC14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D8495-D8F7-4AF3-BF50-95CB15F8F0A5}">
      <dsp:nvSpPr>
        <dsp:cNvPr id="0" name=""/>
        <dsp:cNvSpPr/>
      </dsp:nvSpPr>
      <dsp:spPr>
        <a:xfrm>
          <a:off x="9408" y="269135"/>
          <a:ext cx="3167062" cy="1266824"/>
        </a:xfrm>
        <a:prstGeom prst="chevron">
          <a:avLst/>
        </a:prstGeom>
        <a:solidFill>
          <a:srgbClr val="A7E8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endParaRPr lang="en-US" sz="54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42820" y="269135"/>
        <a:ext cx="1900238" cy="1266824"/>
      </dsp:txXfrm>
    </dsp:sp>
    <dsp:sp modelId="{5169998D-C1A2-41D6-A511-B9A62B0DC2E1}">
      <dsp:nvSpPr>
        <dsp:cNvPr id="0" name=""/>
        <dsp:cNvSpPr/>
      </dsp:nvSpPr>
      <dsp:spPr>
        <a:xfrm>
          <a:off x="2764753" y="376815"/>
          <a:ext cx="8978588" cy="1051464"/>
        </a:xfrm>
        <a:prstGeom prst="chevron">
          <a:avLst/>
        </a:prstGeom>
        <a:solidFill>
          <a:srgbClr val="C1EFFF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পেন্সিল</a:t>
          </a:r>
          <a:r>
            <a:rPr lang="en-US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কম্পাসের</a:t>
          </a:r>
          <a:r>
            <a:rPr lang="en-US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সাহায্যে</a:t>
          </a:r>
          <a:r>
            <a:rPr lang="en-US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একটি </a:t>
          </a:r>
          <a:r>
            <a:rPr lang="en-US" sz="2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রেখাংশের</a:t>
          </a:r>
          <a:r>
            <a:rPr lang="en-US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সমান </a:t>
          </a:r>
          <a:r>
            <a:rPr lang="en-US" sz="2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রেখাংশ</a:t>
          </a:r>
          <a:r>
            <a:rPr lang="en-US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অঙ্কন করতে </a:t>
          </a:r>
          <a:r>
            <a:rPr lang="en-US" sz="2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।  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290485" y="376815"/>
        <a:ext cx="7927124" cy="1051464"/>
      </dsp:txXfrm>
    </dsp:sp>
    <dsp:sp modelId="{45AFA008-8481-4E8D-8276-0AC1F9B78804}">
      <dsp:nvSpPr>
        <dsp:cNvPr id="0" name=""/>
        <dsp:cNvSpPr/>
      </dsp:nvSpPr>
      <dsp:spPr>
        <a:xfrm>
          <a:off x="11202676" y="376815"/>
          <a:ext cx="770933" cy="1051464"/>
        </a:xfrm>
        <a:prstGeom prst="chevron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11202676" y="376815"/>
        <a:ext cx="770933" cy="1051464"/>
      </dsp:txXfrm>
    </dsp:sp>
    <dsp:sp modelId="{674B0CC9-454E-4AA1-AC02-B93933BE9BF4}">
      <dsp:nvSpPr>
        <dsp:cNvPr id="0" name=""/>
        <dsp:cNvSpPr/>
      </dsp:nvSpPr>
      <dsp:spPr>
        <a:xfrm>
          <a:off x="9408" y="1713315"/>
          <a:ext cx="3167062" cy="1266824"/>
        </a:xfrm>
        <a:prstGeom prst="chevron">
          <a:avLst/>
        </a:prstGeom>
        <a:solidFill>
          <a:srgbClr val="CDC3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endParaRPr lang="en-US" sz="54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42820" y="1713315"/>
        <a:ext cx="1900238" cy="1266824"/>
      </dsp:txXfrm>
    </dsp:sp>
    <dsp:sp modelId="{76EDB375-8245-46D2-A39B-8ED6830008D4}">
      <dsp:nvSpPr>
        <dsp:cNvPr id="0" name=""/>
        <dsp:cNvSpPr/>
      </dsp:nvSpPr>
      <dsp:spPr>
        <a:xfrm>
          <a:off x="2764753" y="1820995"/>
          <a:ext cx="8667513" cy="1051464"/>
        </a:xfrm>
        <a:prstGeom prst="chevron">
          <a:avLst/>
        </a:prstGeom>
        <a:solidFill>
          <a:srgbClr val="DBD4BB">
            <a:alpha val="89804"/>
          </a:srgbClr>
        </a:solidFill>
        <a:ln w="12700" cap="flat" cmpd="sng" algn="ctr">
          <a:solidFill>
            <a:srgbClr val="CDC39F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একটি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কোণের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সমান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কোণ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অঙ্কন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b="1" kern="1200" cap="none" spc="0" dirty="0">
            <a:ln w="0"/>
            <a:solidFill>
              <a:srgbClr val="005696"/>
            </a:solidFill>
            <a:effectLst/>
          </a:endParaRPr>
        </a:p>
      </dsp:txBody>
      <dsp:txXfrm>
        <a:off x="3290485" y="1820995"/>
        <a:ext cx="7616049" cy="1051464"/>
      </dsp:txXfrm>
    </dsp:sp>
    <dsp:sp modelId="{B9CC9DFE-0B30-4B63-92A6-62F5298469D1}">
      <dsp:nvSpPr>
        <dsp:cNvPr id="0" name=""/>
        <dsp:cNvSpPr/>
      </dsp:nvSpPr>
      <dsp:spPr>
        <a:xfrm>
          <a:off x="10860208" y="1799671"/>
          <a:ext cx="1007750" cy="1094112"/>
        </a:xfrm>
        <a:prstGeom prst="chevron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10860208" y="1799671"/>
        <a:ext cx="1007750" cy="1094112"/>
      </dsp:txXfrm>
    </dsp:sp>
    <dsp:sp modelId="{E1B145B0-EBE3-4605-94BB-E1CDD02E1163}">
      <dsp:nvSpPr>
        <dsp:cNvPr id="0" name=""/>
        <dsp:cNvSpPr/>
      </dsp:nvSpPr>
      <dsp:spPr>
        <a:xfrm>
          <a:off x="9408" y="3157496"/>
          <a:ext cx="3167062" cy="1266824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endParaRPr lang="en-US" sz="54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42820" y="3157496"/>
        <a:ext cx="1900238" cy="1266824"/>
      </dsp:txXfrm>
    </dsp:sp>
    <dsp:sp modelId="{6764832E-5146-4A61-AD7F-50E7A8CCD97C}">
      <dsp:nvSpPr>
        <dsp:cNvPr id="0" name=""/>
        <dsp:cNvSpPr/>
      </dsp:nvSpPr>
      <dsp:spPr>
        <a:xfrm>
          <a:off x="2827289" y="3308023"/>
          <a:ext cx="8885902" cy="1051464"/>
        </a:xfrm>
        <a:prstGeom prst="chevron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ত্রিভুজের </a:t>
          </a:r>
          <a:r>
            <a:rPr lang="as-IN" sz="3200" kern="1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</a:t>
          </a:r>
          <a:r>
            <a:rPr lang="en-US" sz="3200" kern="1200" dirty="0" err="1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ূমি</a:t>
          </a:r>
          <a:r>
            <a:rPr lang="en-US" sz="3200" kern="1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as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ূ</a:t>
          </a:r>
          <a:r>
            <a:rPr lang="as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ি </a:t>
          </a:r>
          <a:r>
            <a:rPr lang="as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ংলগ্ন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</a:t>
          </a:r>
          <a:r>
            <a:rPr lang="as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ি </a:t>
          </a:r>
          <a:r>
            <a:rPr lang="as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ো</a:t>
          </a:r>
          <a:r>
            <a:rPr lang="as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ণ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ও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</a:t>
          </a:r>
          <a:r>
            <a:rPr lang="en-US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as-IN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</a:t>
          </a:r>
          <a:r>
            <a:rPr lang="en-US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ু</a:t>
          </a:r>
          <a:r>
            <a:rPr lang="as-IN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</a:t>
          </a:r>
          <a:r>
            <a:rPr lang="en-US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</a:t>
          </a:r>
          <a:r>
            <a:rPr lang="en-US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ু</a:t>
          </a:r>
          <a:r>
            <a:rPr lang="as-IN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r>
            <a:rPr lang="en-US" sz="32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মষ্টি</a:t>
          </a:r>
          <a:r>
            <a:rPr lang="en-US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থাকলে,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বিবরণসহ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ত্রিভু</a:t>
          </a:r>
          <a:r>
            <a:rPr lang="as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ট</a:t>
          </a:r>
          <a:r>
            <a:rPr lang="as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ি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অঙ্কন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353021" y="3308023"/>
        <a:ext cx="7834438" cy="1051464"/>
      </dsp:txXfrm>
    </dsp:sp>
    <dsp:sp modelId="{17548BF6-8518-4ED2-982A-8DA7A85CC14E}">
      <dsp:nvSpPr>
        <dsp:cNvPr id="0" name=""/>
        <dsp:cNvSpPr/>
      </dsp:nvSpPr>
      <dsp:spPr>
        <a:xfrm>
          <a:off x="11197874" y="3307907"/>
          <a:ext cx="899948" cy="1051464"/>
        </a:xfrm>
        <a:prstGeom prst="chevron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11197874" y="3307907"/>
        <a:ext cx="899948" cy="105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F1E2E-73EF-4FD4-A562-0824E220BCB1}" type="datetimeFigureOut">
              <a:rPr lang="en-US" smtClean="0"/>
              <a:t>29-Aug-20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38CC2-D715-415C-81EC-60038FDC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জানানো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8CC2-D715-415C-81EC-60038FDC4E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66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প্রদত্ত</a:t>
            </a:r>
            <a:r>
              <a:rPr lang="en-US" dirty="0"/>
              <a:t> </a:t>
            </a:r>
            <a:r>
              <a:rPr lang="en-US" dirty="0" err="1"/>
              <a:t>তথ্য</a:t>
            </a:r>
            <a:r>
              <a:rPr lang="en-US" dirty="0"/>
              <a:t> </a:t>
            </a:r>
            <a:r>
              <a:rPr lang="en-US" dirty="0" err="1"/>
              <a:t>অঙ্কন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8CC2-D715-415C-81EC-60038FDC4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56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অপর</a:t>
            </a:r>
            <a:r>
              <a:rPr lang="en-US" dirty="0"/>
              <a:t> </a:t>
            </a:r>
            <a:r>
              <a:rPr lang="en-US" dirty="0" err="1"/>
              <a:t>দুই</a:t>
            </a:r>
            <a:r>
              <a:rPr lang="en-US" dirty="0"/>
              <a:t> বাহুর </a:t>
            </a:r>
            <a:r>
              <a:rPr lang="en-US" dirty="0" err="1"/>
              <a:t>সমষ্টি</a:t>
            </a:r>
            <a:r>
              <a:rPr lang="en-US" dirty="0"/>
              <a:t> </a:t>
            </a:r>
            <a:r>
              <a:rPr lang="en-US" dirty="0" err="1"/>
              <a:t>আগে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পরে</a:t>
            </a:r>
            <a:r>
              <a:rPr lang="en-US" dirty="0"/>
              <a:t> </a:t>
            </a:r>
            <a:r>
              <a:rPr lang="en-US" dirty="0" err="1"/>
              <a:t>নেওয়া</a:t>
            </a:r>
            <a:r>
              <a:rPr lang="en-US" dirty="0"/>
              <a:t> </a:t>
            </a:r>
            <a:r>
              <a:rPr lang="en-US" dirty="0" err="1"/>
              <a:t>যায়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রশ্মি</a:t>
            </a:r>
            <a:r>
              <a:rPr lang="en-US" dirty="0"/>
              <a:t> </a:t>
            </a:r>
            <a:r>
              <a:rPr lang="en-US" dirty="0" err="1"/>
              <a:t>অঙ্কন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8CC2-D715-415C-81EC-60038FDC4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87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রেখাংশের</a:t>
            </a:r>
            <a:r>
              <a:rPr lang="en-US" dirty="0"/>
              <a:t> সমান </a:t>
            </a:r>
            <a:r>
              <a:rPr lang="en-US" dirty="0" err="1"/>
              <a:t>রেখাংশ</a:t>
            </a:r>
            <a:r>
              <a:rPr lang="en-US" dirty="0"/>
              <a:t> </a:t>
            </a:r>
            <a:r>
              <a:rPr lang="en-US" dirty="0" err="1"/>
              <a:t>অঙ্কন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কোনের</a:t>
            </a:r>
            <a:r>
              <a:rPr lang="en-US" dirty="0"/>
              <a:t> সমান </a:t>
            </a:r>
            <a:r>
              <a:rPr lang="en-US" dirty="0" err="1"/>
              <a:t>কোণ</a:t>
            </a:r>
            <a:r>
              <a:rPr lang="en-US" dirty="0"/>
              <a:t> </a:t>
            </a:r>
            <a:r>
              <a:rPr lang="en-US" dirty="0" err="1"/>
              <a:t>অঙ্কন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8CC2-D715-415C-81EC-60038FDC4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45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BFরশ্মি</a:t>
            </a:r>
            <a:r>
              <a:rPr lang="en-US" dirty="0"/>
              <a:t> থেকে BD </a:t>
            </a:r>
            <a:r>
              <a:rPr lang="en-US" dirty="0" err="1"/>
              <a:t>রেখাংশ</a:t>
            </a:r>
            <a:r>
              <a:rPr lang="en-US" dirty="0"/>
              <a:t> </a:t>
            </a:r>
            <a:r>
              <a:rPr lang="en-US" dirty="0" err="1"/>
              <a:t>কেটে</a:t>
            </a:r>
            <a:r>
              <a:rPr lang="en-US" dirty="0"/>
              <a:t> </a:t>
            </a:r>
            <a:r>
              <a:rPr lang="en-US" dirty="0" err="1"/>
              <a:t>নেওয়া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D,C </a:t>
            </a:r>
            <a:r>
              <a:rPr lang="en-US" dirty="0" err="1"/>
              <a:t>যোগ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8CC2-D715-415C-81EC-60038FDC4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11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কোণের</a:t>
            </a:r>
            <a:r>
              <a:rPr lang="en-US" dirty="0"/>
              <a:t> সমান </a:t>
            </a:r>
            <a:r>
              <a:rPr lang="en-US" dirty="0" err="1"/>
              <a:t>কোণ</a:t>
            </a:r>
            <a:r>
              <a:rPr lang="en-US" dirty="0"/>
              <a:t> </a:t>
            </a:r>
            <a:r>
              <a:rPr lang="en-US" dirty="0" err="1"/>
              <a:t>অঙ্কনের</a:t>
            </a:r>
            <a:r>
              <a:rPr lang="en-US" dirty="0"/>
              <a:t> </a:t>
            </a:r>
            <a:r>
              <a:rPr lang="en-US" dirty="0" err="1"/>
              <a:t>ব্যাখ্যা</a:t>
            </a:r>
            <a:r>
              <a:rPr lang="en-US" dirty="0"/>
              <a:t>, </a:t>
            </a:r>
            <a:r>
              <a:rPr lang="en-US" dirty="0" err="1"/>
              <a:t>তারপর</a:t>
            </a:r>
            <a:r>
              <a:rPr lang="en-US" dirty="0"/>
              <a:t> </a:t>
            </a:r>
            <a:r>
              <a:rPr lang="en-US" dirty="0" err="1"/>
              <a:t>কোণের</a:t>
            </a:r>
            <a:r>
              <a:rPr lang="en-US" dirty="0"/>
              <a:t> সমান </a:t>
            </a:r>
            <a:r>
              <a:rPr lang="en-US" dirty="0" err="1"/>
              <a:t>কোণ</a:t>
            </a:r>
            <a:r>
              <a:rPr lang="en-US" dirty="0"/>
              <a:t> </a:t>
            </a:r>
            <a:r>
              <a:rPr lang="en-US" dirty="0" err="1"/>
              <a:t>অঙ্কন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8CC2-D715-415C-81EC-60038FDC4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4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 ও AC </a:t>
            </a:r>
            <a:r>
              <a:rPr lang="en-US" dirty="0" err="1"/>
              <a:t>বাহুদ্বয়</a:t>
            </a:r>
            <a:r>
              <a:rPr lang="en-US" dirty="0"/>
              <a:t> সমান </a:t>
            </a:r>
            <a:r>
              <a:rPr lang="en-US" dirty="0" err="1"/>
              <a:t>প্রর্শন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8CC2-D715-415C-81EC-60038FDC4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92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পুরো</a:t>
            </a:r>
            <a:r>
              <a:rPr lang="en-US" dirty="0"/>
              <a:t> </a:t>
            </a:r>
            <a:r>
              <a:rPr lang="en-US" dirty="0" err="1"/>
              <a:t>অঙ্কনের</a:t>
            </a:r>
            <a:r>
              <a:rPr lang="en-US" dirty="0"/>
              <a:t> </a:t>
            </a:r>
            <a:r>
              <a:rPr lang="en-US" dirty="0" err="1"/>
              <a:t>বিবরণ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8CC2-D715-415C-81EC-60038FDC4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68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30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1200" baseline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78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8CC2-D715-415C-81EC-60038FDC4E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99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8CC2-D715-415C-81EC-60038FDC4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29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8CC2-D715-415C-81EC-60038FDC4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12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বেসিকসমূহ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8CC2-D715-415C-81EC-60038FDC4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74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15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একটি  </a:t>
            </a:r>
            <a:r>
              <a:rPr lang="en-US" sz="1200" spc="-150" dirty="0" err="1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1200" spc="-15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spc="-150" dirty="0" err="1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as-IN" sz="1200" spc="-15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1200" spc="-150" dirty="0" err="1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াংশের</a:t>
            </a:r>
            <a:r>
              <a:rPr lang="en-US" sz="1200" spc="-15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সমান  </a:t>
            </a:r>
            <a:r>
              <a:rPr lang="en-US" sz="1200" spc="-150" dirty="0" err="1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as-IN" sz="1200" spc="-15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1200" spc="-15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 </a:t>
            </a:r>
            <a:r>
              <a:rPr lang="as-IN" sz="1200" spc="-15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1200" spc="-150" dirty="0" err="1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ঙ্কন</a:t>
            </a:r>
            <a:r>
              <a:rPr lang="en-US" sz="1200" spc="-15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8CC2-D715-415C-81EC-60038FDC4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82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15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একটি  </a:t>
            </a:r>
            <a:r>
              <a:rPr lang="en-US" sz="1200" spc="-150" dirty="0" err="1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1200" spc="-15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spc="-150" dirty="0" err="1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1200" spc="-15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সমান  </a:t>
            </a:r>
            <a:r>
              <a:rPr lang="en-US" sz="1200" spc="-150" dirty="0" err="1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1200" spc="-15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1200" spc="-15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1200" spc="-150" dirty="0" err="1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ঙ্কন</a:t>
            </a:r>
            <a:r>
              <a:rPr lang="en-US" sz="1200" spc="-15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8CC2-D715-415C-81EC-60038FDC4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23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কোণের</a:t>
            </a:r>
            <a:r>
              <a:rPr lang="en-US" dirty="0"/>
              <a:t> সমান </a:t>
            </a:r>
            <a:r>
              <a:rPr lang="en-US" dirty="0" err="1"/>
              <a:t>কোণ</a:t>
            </a:r>
            <a:r>
              <a:rPr lang="en-US" dirty="0"/>
              <a:t> </a:t>
            </a:r>
            <a:r>
              <a:rPr lang="en-US" dirty="0" err="1"/>
              <a:t>অঙ্কন</a:t>
            </a:r>
            <a:r>
              <a:rPr lang="en-US" dirty="0"/>
              <a:t> </a:t>
            </a:r>
            <a:r>
              <a:rPr lang="en-US" dirty="0" err="1"/>
              <a:t>প্রদর্শন</a:t>
            </a:r>
            <a:r>
              <a:rPr lang="en-US" dirty="0"/>
              <a:t> 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8CC2-D715-415C-81EC-60038FDC4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90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প্রশ্নের</a:t>
            </a:r>
            <a:r>
              <a:rPr lang="en-US" dirty="0"/>
              <a:t> </a:t>
            </a:r>
            <a:r>
              <a:rPr lang="en-US" dirty="0" err="1"/>
              <a:t>ব্যাখ্যা</a:t>
            </a:r>
            <a:r>
              <a:rPr lang="en-US" dirty="0"/>
              <a:t> </a:t>
            </a:r>
            <a:r>
              <a:rPr lang="en-US" dirty="0" err="1"/>
              <a:t>প্রদান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8CC2-D715-415C-81EC-60038FDC4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65FB3-9C30-4C8D-9BB1-C0A5CF5E0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CAFF89-5E29-4E76-970B-CF4CE1CA4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380F9-F446-444C-937A-4113F6E8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2100-E93F-4463-BE93-2AAB36CCA8F7}" type="datetimeFigureOut">
              <a:rPr lang="en-US" smtClean="0"/>
              <a:t>29-Aug-20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BC11B-4DE2-49DE-8838-5990E5D11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8E61E-97A3-4FF9-BCDA-5BDFDE27A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E0B0-E0EC-4C01-B447-C2C28182F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BFCC1-6A54-4455-AE4A-7D47C540E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56E5C6-29FB-4A1A-B155-1AF4FD2E4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C648-1ED8-48DD-A206-692E0669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2100-E93F-4463-BE93-2AAB36CCA8F7}" type="datetimeFigureOut">
              <a:rPr lang="en-US" smtClean="0"/>
              <a:t>29-Aug-20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18582-04A8-46D9-9EDE-98B3C6631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081C6-B7A9-498F-B565-13E55EB78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E0B0-E0EC-4C01-B447-C2C28182F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9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61D126-CD48-4ED7-A82B-6639EE0DC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4C662-297A-45F6-ADE4-3F953DA78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DB358-8691-4F95-91FF-F35D5AA4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2100-E93F-4463-BE93-2AAB36CCA8F7}" type="datetimeFigureOut">
              <a:rPr lang="en-US" smtClean="0"/>
              <a:t>29-Aug-20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1F791-D9A2-47D4-A95B-6A4AC94C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5C4E1-4370-4821-BB55-83B86E6EF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E0B0-E0EC-4C01-B447-C2C28182F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5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57AA2-F68E-477D-A725-8BE22F42E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64D43-948C-4DE0-A8EF-F5FC8FD26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84D80-6E0A-45C4-8138-8CC5C4B1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2100-E93F-4463-BE93-2AAB36CCA8F7}" type="datetimeFigureOut">
              <a:rPr lang="en-US" smtClean="0"/>
              <a:t>29-Aug-20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BCE94-D1FF-45D6-BB13-713CCC080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56C90-3EE7-4EC2-B266-9EF949266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E0B0-E0EC-4C01-B447-C2C28182F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8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73BEF-1E49-41D2-86D6-3C00C23D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2424D-4E2D-476C-8295-E4EFF35E4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547C3-C4DC-4867-B589-7E7896A1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2100-E93F-4463-BE93-2AAB36CCA8F7}" type="datetimeFigureOut">
              <a:rPr lang="en-US" smtClean="0"/>
              <a:t>29-Aug-20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8EEE3-4425-4CF9-ACCB-49D29AE5B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2C9D8-CC67-4014-A8FD-2DF4448E7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E0B0-E0EC-4C01-B447-C2C28182F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4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6D646-747C-42AF-8867-76A2AF56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2F70B-A3E7-4B9C-AB94-014AC3B01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026F5-8F68-4D99-9D39-24CB820C7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109FC-5D4F-44A8-86AA-041179A31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2100-E93F-4463-BE93-2AAB36CCA8F7}" type="datetimeFigureOut">
              <a:rPr lang="en-US" smtClean="0"/>
              <a:t>29-Aug-20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DDBDC-BE53-45C0-8537-2A8A3C330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BC482-F19D-4F76-917F-A58FD676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E0B0-E0EC-4C01-B447-C2C28182F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1384-680A-4FD9-969C-CE5CDF27E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65024-3957-464A-BCE1-9E5CB17A1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DD666-D140-43F6-A56C-491608F61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E93EED-1A58-4F6C-89A5-4223F7288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A38BFD-B4B0-43CB-9699-62622CB33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3773C4-846A-4A9B-A040-F3AC3EF4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2100-E93F-4463-BE93-2AAB36CCA8F7}" type="datetimeFigureOut">
              <a:rPr lang="en-US" smtClean="0"/>
              <a:t>29-Aug-20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ACA895-0C31-4F41-A3B0-41E3B84B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95D5B7-5F55-4F3B-97C9-650E161B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E0B0-E0EC-4C01-B447-C2C28182F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8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BEEB-679B-4F31-9D90-C09E5A6A7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BF621A-EAE7-40B4-952B-BAF49ACB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2100-E93F-4463-BE93-2AAB36CCA8F7}" type="datetimeFigureOut">
              <a:rPr lang="en-US" smtClean="0"/>
              <a:t>29-Aug-20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9C609-569E-4F07-A2DB-E75F73D21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414B0-225A-426F-8B88-35A666D2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E0B0-E0EC-4C01-B447-C2C28182F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4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2E502-A060-4A9A-9106-205AEE7C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2100-E93F-4463-BE93-2AAB36CCA8F7}" type="datetimeFigureOut">
              <a:rPr lang="en-US" smtClean="0"/>
              <a:t>29-Aug-20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3236C-B142-4B3E-B256-1A8A228FF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C3361-D85D-495B-991F-BB53F56F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E0B0-E0EC-4C01-B447-C2C28182F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4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1CCF7-B477-4ED8-988A-B8A8D138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BD292-7685-44BE-BCDE-1182A1190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57781-0F87-4398-AFB3-93822466F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2D158-14E0-4EC9-8D6D-12ADAC8A5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2100-E93F-4463-BE93-2AAB36CCA8F7}" type="datetimeFigureOut">
              <a:rPr lang="en-US" smtClean="0"/>
              <a:t>29-Aug-20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B5FDD-22A8-48A9-8DCD-BC248D53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A7614-7283-4C1F-AE11-FE2FE4160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E0B0-E0EC-4C01-B447-C2C28182F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7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2B3D-84E2-4488-A6CC-3016D74FE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049022-138F-4C97-995C-87222ADF2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74134-0E51-47F5-B995-2A556C4FF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E239C-F0BE-4EEB-B965-9BAAA6B45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2100-E93F-4463-BE93-2AAB36CCA8F7}" type="datetimeFigureOut">
              <a:rPr lang="en-US" smtClean="0"/>
              <a:t>29-Aug-20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B192E-4E01-4E52-85B3-E26CF2947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7E6FC-2A0D-42E3-B619-DA2788051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E0B0-E0EC-4C01-B447-C2C28182F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2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70D52F-757D-43D8-85F2-28E0F8DF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66AE3-347E-4306-A616-88ACB947D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0CD14-00C9-43F2-AA0D-4044E0E9D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72100-E93F-4463-BE93-2AAB36CCA8F7}" type="datetimeFigureOut">
              <a:rPr lang="en-US" smtClean="0"/>
              <a:t>29-Aug-20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35CCA-90CC-4B33-87E1-A50B880E3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B4B53-5EC6-4D60-9739-0819CFB59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0E0B0-E0EC-4C01-B447-C2C28182F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2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3" Type="http://schemas.openxmlformats.org/officeDocument/2006/relationships/image" Target="../media/image43.png"/><Relationship Id="rId7" Type="http://schemas.openxmlformats.org/officeDocument/2006/relationships/image" Target="../media/image5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00.png"/><Relationship Id="rId4" Type="http://schemas.openxmlformats.org/officeDocument/2006/relationships/image" Target="../media/image211.png"/><Relationship Id="rId9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11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432.png"/><Relationship Id="rId5" Type="http://schemas.openxmlformats.org/officeDocument/2006/relationships/image" Target="../media/image70.png"/><Relationship Id="rId10" Type="http://schemas.openxmlformats.org/officeDocument/2006/relationships/image" Target="../media/image33.png"/><Relationship Id="rId4" Type="http://schemas.openxmlformats.org/officeDocument/2006/relationships/image" Target="../media/image281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230.png"/><Relationship Id="rId18" Type="http://schemas.openxmlformats.org/officeDocument/2006/relationships/image" Target="../media/image52.png"/><Relationship Id="rId3" Type="http://schemas.openxmlformats.org/officeDocument/2006/relationships/image" Target="../media/image211.png"/><Relationship Id="rId7" Type="http://schemas.openxmlformats.org/officeDocument/2006/relationships/image" Target="../media/image140.png"/><Relationship Id="rId12" Type="http://schemas.openxmlformats.org/officeDocument/2006/relationships/image" Target="../media/image240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11" Type="http://schemas.openxmlformats.org/officeDocument/2006/relationships/image" Target="../media/image19.png"/><Relationship Id="rId15" Type="http://schemas.openxmlformats.org/officeDocument/2006/relationships/image" Target="../media/image37.png"/><Relationship Id="rId10" Type="http://schemas.openxmlformats.org/officeDocument/2006/relationships/image" Target="../media/image90.png"/><Relationship Id="rId19" Type="http://schemas.openxmlformats.org/officeDocument/2006/relationships/image" Target="../media/image53.png"/><Relationship Id="rId9" Type="http://schemas.openxmlformats.org/officeDocument/2006/relationships/image" Target="../media/image110.pn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9.png"/><Relationship Id="rId18" Type="http://schemas.openxmlformats.org/officeDocument/2006/relationships/image" Target="../media/image55.png"/><Relationship Id="rId3" Type="http://schemas.openxmlformats.org/officeDocument/2006/relationships/image" Target="../media/image291.png"/><Relationship Id="rId7" Type="http://schemas.openxmlformats.org/officeDocument/2006/relationships/image" Target="../media/image100.png"/><Relationship Id="rId12" Type="http://schemas.openxmlformats.org/officeDocument/2006/relationships/image" Target="../media/image200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190.png"/><Relationship Id="rId5" Type="http://schemas.openxmlformats.org/officeDocument/2006/relationships/image" Target="../media/image130.png"/><Relationship Id="rId15" Type="http://schemas.openxmlformats.org/officeDocument/2006/relationships/image" Target="../media/image230.png"/><Relationship Id="rId10" Type="http://schemas.openxmlformats.org/officeDocument/2006/relationships/image" Target="../media/image90.png"/><Relationship Id="rId4" Type="http://schemas.openxmlformats.org/officeDocument/2006/relationships/image" Target="../media/image211.png"/><Relationship Id="rId9" Type="http://schemas.openxmlformats.org/officeDocument/2006/relationships/image" Target="../media/image180.png"/><Relationship Id="rId14" Type="http://schemas.openxmlformats.org/officeDocument/2006/relationships/image" Target="../media/image1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70.png"/><Relationship Id="rId18" Type="http://schemas.openxmlformats.org/officeDocument/2006/relationships/image" Target="../media/image59.png"/><Relationship Id="rId3" Type="http://schemas.openxmlformats.org/officeDocument/2006/relationships/image" Target="../media/image211.png"/><Relationship Id="rId7" Type="http://schemas.openxmlformats.org/officeDocument/2006/relationships/image" Target="../media/image100.png"/><Relationship Id="rId12" Type="http://schemas.openxmlformats.org/officeDocument/2006/relationships/image" Target="../media/image200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210.png"/><Relationship Id="rId5" Type="http://schemas.openxmlformats.org/officeDocument/2006/relationships/image" Target="../media/image130.png"/><Relationship Id="rId15" Type="http://schemas.openxmlformats.org/officeDocument/2006/relationships/image" Target="../media/image57.png"/><Relationship Id="rId10" Type="http://schemas.openxmlformats.org/officeDocument/2006/relationships/image" Target="../media/image90.png"/><Relationship Id="rId19" Type="http://schemas.openxmlformats.org/officeDocument/2006/relationships/image" Target="../media/image61.png"/><Relationship Id="rId9" Type="http://schemas.openxmlformats.org/officeDocument/2006/relationships/image" Target="../media/image180.png"/><Relationship Id="rId14" Type="http://schemas.openxmlformats.org/officeDocument/2006/relationships/image" Target="../media/image2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70.png"/><Relationship Id="rId18" Type="http://schemas.openxmlformats.org/officeDocument/2006/relationships/image" Target="../media/image64.png"/><Relationship Id="rId3" Type="http://schemas.openxmlformats.org/officeDocument/2006/relationships/image" Target="../media/image211.png"/><Relationship Id="rId7" Type="http://schemas.openxmlformats.org/officeDocument/2006/relationships/image" Target="../media/image100.png"/><Relationship Id="rId12" Type="http://schemas.openxmlformats.org/officeDocument/2006/relationships/image" Target="../media/image200.png"/><Relationship Id="rId17" Type="http://schemas.openxmlformats.org/officeDocument/2006/relationships/image" Target="../media/image63.png"/><Relationship Id="rId2" Type="http://schemas.openxmlformats.org/officeDocument/2006/relationships/image" Target="../media/image350.png"/><Relationship Id="rId16" Type="http://schemas.openxmlformats.org/officeDocument/2006/relationships/image" Target="../media/image230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210.png"/><Relationship Id="rId5" Type="http://schemas.openxmlformats.org/officeDocument/2006/relationships/image" Target="../media/image130.png"/><Relationship Id="rId15" Type="http://schemas.openxmlformats.org/officeDocument/2006/relationships/image" Target="../media/image270.png"/><Relationship Id="rId10" Type="http://schemas.openxmlformats.org/officeDocument/2006/relationships/image" Target="../media/image90.png"/><Relationship Id="rId19" Type="http://schemas.openxmlformats.org/officeDocument/2006/relationships/image" Target="../media/image65.png"/><Relationship Id="rId9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70.png"/><Relationship Id="rId7" Type="http://schemas.openxmlformats.org/officeDocument/2006/relationships/image" Target="../media/image100.png"/><Relationship Id="rId12" Type="http://schemas.openxmlformats.org/officeDocument/2006/relationships/image" Target="../media/image200.png"/><Relationship Id="rId17" Type="http://schemas.openxmlformats.org/officeDocument/2006/relationships/image" Target="../media/image39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210.png"/><Relationship Id="rId5" Type="http://schemas.openxmlformats.org/officeDocument/2006/relationships/image" Target="../media/image130.png"/><Relationship Id="rId15" Type="http://schemas.openxmlformats.org/officeDocument/2006/relationships/image" Target="../media/image270.png"/><Relationship Id="rId10" Type="http://schemas.openxmlformats.org/officeDocument/2006/relationships/image" Target="../media/image90.png"/><Relationship Id="rId4" Type="http://schemas.openxmlformats.org/officeDocument/2006/relationships/image" Target="../media/image211.png"/><Relationship Id="rId9" Type="http://schemas.openxmlformats.org/officeDocument/2006/relationships/image" Target="../media/image180.png"/><Relationship Id="rId14" Type="http://schemas.openxmlformats.org/officeDocument/2006/relationships/image" Target="../media/image3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140.png"/><Relationship Id="rId18" Type="http://schemas.openxmlformats.org/officeDocument/2006/relationships/image" Target="../media/image170.png"/><Relationship Id="rId3" Type="http://schemas.openxmlformats.org/officeDocument/2006/relationships/image" Target="../media/image401.png"/><Relationship Id="rId21" Type="http://schemas.openxmlformats.org/officeDocument/2006/relationships/image" Target="../media/image230.png"/><Relationship Id="rId7" Type="http://schemas.openxmlformats.org/officeDocument/2006/relationships/image" Target="../media/image440.png"/><Relationship Id="rId12" Type="http://schemas.openxmlformats.org/officeDocument/2006/relationships/image" Target="../media/image100.png"/><Relationship Id="rId17" Type="http://schemas.openxmlformats.org/officeDocument/2006/relationships/image" Target="../media/image20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10.png"/><Relationship Id="rId20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1.png"/><Relationship Id="rId11" Type="http://schemas.openxmlformats.org/officeDocument/2006/relationships/image" Target="../media/image110.png"/><Relationship Id="rId5" Type="http://schemas.openxmlformats.org/officeDocument/2006/relationships/image" Target="../media/image421.png"/><Relationship Id="rId15" Type="http://schemas.openxmlformats.org/officeDocument/2006/relationships/image" Target="../media/image90.png"/><Relationship Id="rId10" Type="http://schemas.openxmlformats.org/officeDocument/2006/relationships/image" Target="../media/image130.png"/><Relationship Id="rId19" Type="http://schemas.openxmlformats.org/officeDocument/2006/relationships/image" Target="../media/image460.png"/><Relationship Id="rId4" Type="http://schemas.openxmlformats.org/officeDocument/2006/relationships/image" Target="../media/image411.png"/><Relationship Id="rId9" Type="http://schemas.openxmlformats.org/officeDocument/2006/relationships/image" Target="../media/image211.png"/><Relationship Id="rId14" Type="http://schemas.openxmlformats.org/officeDocument/2006/relationships/image" Target="../media/image1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0.png"/><Relationship Id="rId4" Type="http://schemas.openxmlformats.org/officeDocument/2006/relationships/image" Target="../media/image6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jpg"/><Relationship Id="rId4" Type="http://schemas.openxmlformats.org/officeDocument/2006/relationships/image" Target="../media/image10.png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7.png"/><Relationship Id="rId21" Type="http://schemas.openxmlformats.org/officeDocument/2006/relationships/image" Target="../media/image20.png"/><Relationship Id="rId7" Type="http://schemas.openxmlformats.org/officeDocument/2006/relationships/image" Target="../media/image201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4.png"/><Relationship Id="rId15" Type="http://schemas.openxmlformats.org/officeDocument/2006/relationships/image" Target="../media/image28.png"/><Relationship Id="rId19" Type="http://schemas.openxmlformats.org/officeDocument/2006/relationships/image" Target="../media/image32.png"/><Relationship Id="rId9" Type="http://schemas.openxmlformats.org/officeDocument/2006/relationships/image" Target="../media/image191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png"/><Relationship Id="rId3" Type="http://schemas.openxmlformats.org/officeDocument/2006/relationships/image" Target="../media/image17.png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11" Type="http://schemas.openxmlformats.org/officeDocument/2006/relationships/image" Target="../media/image37.png"/><Relationship Id="rId5" Type="http://schemas.openxmlformats.org/officeDocument/2006/relationships/image" Target="../media/image23.png"/><Relationship Id="rId15" Type="http://schemas.openxmlformats.org/officeDocument/2006/relationships/image" Target="../media/image1.png"/><Relationship Id="rId10" Type="http://schemas.openxmlformats.org/officeDocument/2006/relationships/image" Target="../media/image36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2.png"/><Relationship Id="rId11" Type="http://schemas.openxmlformats.org/officeDocument/2006/relationships/image" Target="../../clipboard/media/image12.png"/><Relationship Id="rId5" Type="http://schemas.openxmlformats.org/officeDocument/2006/relationships/image" Target="../media/image172.png"/><Relationship Id="rId10" Type="http://schemas.openxmlformats.org/officeDocument/2006/relationships/image" Target="../media/image430.png"/><Relationship Id="rId4" Type="http://schemas.openxmlformats.org/officeDocument/2006/relationships/image" Target="../media/image161.png"/><Relationship Id="rId9" Type="http://schemas.openxmlformats.org/officeDocument/2006/relationships/image" Target="../media/image2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>
            <a:extLst>
              <a:ext uri="{FF2B5EF4-FFF2-40B4-BE49-F238E27FC236}">
                <a16:creationId xmlns:a16="http://schemas.microsoft.com/office/drawing/2014/main" id="{4CCB98A0-A775-4ECB-80F7-4B5C3B2039A6}"/>
              </a:ext>
            </a:extLst>
          </p:cNvPr>
          <p:cNvSpPr txBox="1"/>
          <p:nvPr/>
        </p:nvSpPr>
        <p:spPr>
          <a:xfrm>
            <a:off x="1627632" y="427378"/>
            <a:ext cx="8207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820A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as-IN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820A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820A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820A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820A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820A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820A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স্বাগতম 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64F6E63-AF80-4025-B3EF-C6D9297CCF71}"/>
              </a:ext>
            </a:extLst>
          </p:cNvPr>
          <p:cNvGrpSpPr/>
          <p:nvPr/>
        </p:nvGrpSpPr>
        <p:grpSpPr>
          <a:xfrm>
            <a:off x="1232776" y="476743"/>
            <a:ext cx="8631932" cy="1228171"/>
            <a:chOff x="2657268" y="1736660"/>
            <a:chExt cx="6448601" cy="122817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41C46B8-01CD-4F06-81F5-BD9CA956314F}"/>
                </a:ext>
              </a:extLst>
            </p:cNvPr>
            <p:cNvSpPr/>
            <p:nvPr/>
          </p:nvSpPr>
          <p:spPr>
            <a:xfrm>
              <a:off x="2842834" y="1809621"/>
              <a:ext cx="6263035" cy="10951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BA8DDB0-31CD-4035-8231-26AEBBD09851}"/>
                </a:ext>
              </a:extLst>
            </p:cNvPr>
            <p:cNvSpPr/>
            <p:nvPr/>
          </p:nvSpPr>
          <p:spPr>
            <a:xfrm>
              <a:off x="2657268" y="1736660"/>
              <a:ext cx="335108" cy="1228171"/>
            </a:xfrm>
            <a:prstGeom prst="rect">
              <a:avLst/>
            </a:prstGeom>
            <a:solidFill>
              <a:srgbClr val="E820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9185043-3CA7-4021-B437-4D5F23C63A6B}"/>
              </a:ext>
            </a:extLst>
          </p:cNvPr>
          <p:cNvGrpSpPr/>
          <p:nvPr/>
        </p:nvGrpSpPr>
        <p:grpSpPr>
          <a:xfrm>
            <a:off x="1386539" y="50277"/>
            <a:ext cx="9473768" cy="367470"/>
            <a:chOff x="1386539" y="155207"/>
            <a:chExt cx="9473768" cy="367470"/>
          </a:xfrm>
        </p:grpSpPr>
        <p:sp>
          <p:nvSpPr>
            <p:cNvPr id="133" name="Parallelogram 132">
              <a:extLst>
                <a:ext uri="{FF2B5EF4-FFF2-40B4-BE49-F238E27FC236}">
                  <a16:creationId xmlns:a16="http://schemas.microsoft.com/office/drawing/2014/main" id="{1BED38C9-4110-44DA-BDEF-A468A2AA72B2}"/>
                </a:ext>
              </a:extLst>
            </p:cNvPr>
            <p:cNvSpPr/>
            <p:nvPr/>
          </p:nvSpPr>
          <p:spPr>
            <a:xfrm>
              <a:off x="1386539" y="155207"/>
              <a:ext cx="9473768" cy="367470"/>
            </a:xfrm>
            <a:prstGeom prst="parallelogram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64C63A4C-C818-4AC7-9B3F-BF521E4B73E7}"/>
                </a:ext>
              </a:extLst>
            </p:cNvPr>
            <p:cNvGrpSpPr/>
            <p:nvPr/>
          </p:nvGrpSpPr>
          <p:grpSpPr>
            <a:xfrm>
              <a:off x="1627632" y="237744"/>
              <a:ext cx="9089136" cy="232350"/>
              <a:chOff x="1627632" y="237744"/>
              <a:chExt cx="9089136" cy="232350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A2F1DD4C-B9C3-4A91-9B34-5609D0854307}"/>
                  </a:ext>
                </a:extLst>
              </p:cNvPr>
              <p:cNvCxnSpPr/>
              <p:nvPr/>
            </p:nvCxnSpPr>
            <p:spPr>
              <a:xfrm>
                <a:off x="1627632" y="237744"/>
                <a:ext cx="8631936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545E4AAD-04F2-46D4-82E9-87EDF648209C}"/>
                  </a:ext>
                </a:extLst>
              </p:cNvPr>
              <p:cNvCxnSpPr/>
              <p:nvPr/>
            </p:nvCxnSpPr>
            <p:spPr>
              <a:xfrm>
                <a:off x="1780032" y="315194"/>
                <a:ext cx="8631936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51FE399A-8446-4228-A182-2F9C272F83E2}"/>
                  </a:ext>
                </a:extLst>
              </p:cNvPr>
              <p:cNvCxnSpPr/>
              <p:nvPr/>
            </p:nvCxnSpPr>
            <p:spPr>
              <a:xfrm>
                <a:off x="1932432" y="392644"/>
                <a:ext cx="8631936" cy="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B8EA9064-D09D-453F-881C-438091E83018}"/>
                  </a:ext>
                </a:extLst>
              </p:cNvPr>
              <p:cNvCxnSpPr/>
              <p:nvPr/>
            </p:nvCxnSpPr>
            <p:spPr>
              <a:xfrm>
                <a:off x="2084832" y="470094"/>
                <a:ext cx="8631936" cy="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8062CB3-2CD1-4C09-8EA7-7DCD6C0BD446}"/>
              </a:ext>
            </a:extLst>
          </p:cNvPr>
          <p:cNvGrpSpPr/>
          <p:nvPr/>
        </p:nvGrpSpPr>
        <p:grpSpPr>
          <a:xfrm>
            <a:off x="1502655" y="6481954"/>
            <a:ext cx="9089136" cy="232350"/>
            <a:chOff x="1627632" y="237744"/>
            <a:chExt cx="9089136" cy="232350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5B5ED3B-957F-4172-BBB8-BE0F77DE6F2D}"/>
                </a:ext>
              </a:extLst>
            </p:cNvPr>
            <p:cNvCxnSpPr/>
            <p:nvPr/>
          </p:nvCxnSpPr>
          <p:spPr>
            <a:xfrm>
              <a:off x="1627632" y="237744"/>
              <a:ext cx="863193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0DD6D47-8473-43BF-8477-9A22D551FB35}"/>
                </a:ext>
              </a:extLst>
            </p:cNvPr>
            <p:cNvCxnSpPr/>
            <p:nvPr/>
          </p:nvCxnSpPr>
          <p:spPr>
            <a:xfrm>
              <a:off x="1780032" y="315194"/>
              <a:ext cx="863193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4E80968-E522-4831-B1C6-04787AEF9E80}"/>
                </a:ext>
              </a:extLst>
            </p:cNvPr>
            <p:cNvCxnSpPr/>
            <p:nvPr/>
          </p:nvCxnSpPr>
          <p:spPr>
            <a:xfrm>
              <a:off x="1932432" y="392644"/>
              <a:ext cx="8631936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CA2F67E7-B4E2-4D47-9DD3-5FFA7E47C979}"/>
                </a:ext>
              </a:extLst>
            </p:cNvPr>
            <p:cNvCxnSpPr/>
            <p:nvPr/>
          </p:nvCxnSpPr>
          <p:spPr>
            <a:xfrm>
              <a:off x="2084832" y="470094"/>
              <a:ext cx="8631936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6B1B63D-147C-46AA-A72B-73B0965049F7}"/>
              </a:ext>
            </a:extLst>
          </p:cNvPr>
          <p:cNvGrpSpPr/>
          <p:nvPr/>
        </p:nvGrpSpPr>
        <p:grpSpPr>
          <a:xfrm>
            <a:off x="0" y="1199213"/>
            <a:ext cx="262330" cy="4711593"/>
            <a:chOff x="0" y="1199213"/>
            <a:chExt cx="262330" cy="4711593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5C07993-2E0D-4621-B917-7E548D5E8EA9}"/>
                </a:ext>
              </a:extLst>
            </p:cNvPr>
            <p:cNvCxnSpPr/>
            <p:nvPr/>
          </p:nvCxnSpPr>
          <p:spPr>
            <a:xfrm>
              <a:off x="0" y="1199213"/>
              <a:ext cx="0" cy="42543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938A9E9-F691-4E18-A927-E6D18C00B493}"/>
                </a:ext>
              </a:extLst>
            </p:cNvPr>
            <p:cNvCxnSpPr/>
            <p:nvPr/>
          </p:nvCxnSpPr>
          <p:spPr>
            <a:xfrm>
              <a:off x="92440" y="1351613"/>
              <a:ext cx="0" cy="42543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79D65514-8982-4926-A5D8-7E55CED9A865}"/>
                </a:ext>
              </a:extLst>
            </p:cNvPr>
            <p:cNvCxnSpPr/>
            <p:nvPr/>
          </p:nvCxnSpPr>
          <p:spPr>
            <a:xfrm>
              <a:off x="184880" y="1504013"/>
              <a:ext cx="0" cy="4254393"/>
            </a:xfrm>
            <a:prstGeom prst="line">
              <a:avLst/>
            </a:prstGeom>
            <a:ln>
              <a:solidFill>
                <a:srgbClr val="D92F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383AC6E-7D85-4EA8-ACA9-ED86CB225E63}"/>
                </a:ext>
              </a:extLst>
            </p:cNvPr>
            <p:cNvCxnSpPr/>
            <p:nvPr/>
          </p:nvCxnSpPr>
          <p:spPr>
            <a:xfrm>
              <a:off x="262330" y="1656413"/>
              <a:ext cx="0" cy="4254393"/>
            </a:xfrm>
            <a:prstGeom prst="line">
              <a:avLst/>
            </a:prstGeom>
            <a:ln>
              <a:solidFill>
                <a:srgbClr val="D92F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800452C-C36A-4B2E-ADC9-CA0633127D61}"/>
              </a:ext>
            </a:extLst>
          </p:cNvPr>
          <p:cNvGrpSpPr/>
          <p:nvPr/>
        </p:nvGrpSpPr>
        <p:grpSpPr>
          <a:xfrm>
            <a:off x="11445219" y="959371"/>
            <a:ext cx="277314" cy="4711593"/>
            <a:chOff x="-97434" y="1199213"/>
            <a:chExt cx="277314" cy="4711593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2F6D9F5-ECD0-40B1-9BB8-77CFDD7E1655}"/>
                </a:ext>
              </a:extLst>
            </p:cNvPr>
            <p:cNvCxnSpPr/>
            <p:nvPr/>
          </p:nvCxnSpPr>
          <p:spPr>
            <a:xfrm>
              <a:off x="179880" y="1199213"/>
              <a:ext cx="0" cy="42543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A46E181-8309-4EFB-B631-814F519D0A9E}"/>
                </a:ext>
              </a:extLst>
            </p:cNvPr>
            <p:cNvCxnSpPr/>
            <p:nvPr/>
          </p:nvCxnSpPr>
          <p:spPr>
            <a:xfrm>
              <a:off x="92440" y="1351613"/>
              <a:ext cx="0" cy="42543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D2C1677C-A316-49A8-9B28-0EE644959310}"/>
                </a:ext>
              </a:extLst>
            </p:cNvPr>
            <p:cNvCxnSpPr/>
            <p:nvPr/>
          </p:nvCxnSpPr>
          <p:spPr>
            <a:xfrm>
              <a:off x="5000" y="1504013"/>
              <a:ext cx="0" cy="4254393"/>
            </a:xfrm>
            <a:prstGeom prst="line">
              <a:avLst/>
            </a:prstGeom>
            <a:ln>
              <a:solidFill>
                <a:srgbClr val="D92F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6D7C9681-B9DA-481F-8C3F-B15CF8C1F2A4}"/>
                </a:ext>
              </a:extLst>
            </p:cNvPr>
            <p:cNvCxnSpPr/>
            <p:nvPr/>
          </p:nvCxnSpPr>
          <p:spPr>
            <a:xfrm>
              <a:off x="-97434" y="1656413"/>
              <a:ext cx="0" cy="4254393"/>
            </a:xfrm>
            <a:prstGeom prst="line">
              <a:avLst/>
            </a:prstGeom>
            <a:ln>
              <a:solidFill>
                <a:srgbClr val="D92F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0674DBAB-05A7-430A-85A5-B367DAFAA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62288" y="3834695"/>
            <a:ext cx="3597328" cy="55489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08934C9-2D95-403F-9DC1-D4A0D6133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19" y="2778378"/>
            <a:ext cx="2667528" cy="2667528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C722C56F-293F-4C19-9108-DB0659CCD141}"/>
              </a:ext>
            </a:extLst>
          </p:cNvPr>
          <p:cNvGrpSpPr/>
          <p:nvPr/>
        </p:nvGrpSpPr>
        <p:grpSpPr>
          <a:xfrm>
            <a:off x="2957450" y="2044683"/>
            <a:ext cx="3547123" cy="3548058"/>
            <a:chOff x="4725402" y="2642839"/>
            <a:chExt cx="3547123" cy="3548058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C03D5A2-55A8-4BF7-81D5-67D434D96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736314" y="4330966"/>
              <a:ext cx="3529822" cy="1859931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9E8BD6C-5ECA-409E-B0C0-FF83865FD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402" y="2642839"/>
              <a:ext cx="3547123" cy="191148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D041F2C-6209-46A3-A33C-37DAD7D00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8983" y="3142043"/>
              <a:ext cx="2667528" cy="2667528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65814D4-FF7C-4FCC-8DE4-60E110570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9550" y="3874949"/>
              <a:ext cx="1346922" cy="1242584"/>
            </a:xfrm>
            <a:prstGeom prst="rect">
              <a:avLst/>
            </a:prstGeom>
          </p:spPr>
        </p:pic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9C10BE8C-2CFF-49C0-8F3B-5F6631A3A6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11" y="4328470"/>
            <a:ext cx="1346922" cy="124258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14FB02D-74F8-4790-8DA8-2F4F130515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83083" y="3807226"/>
            <a:ext cx="3532370" cy="544874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66A98C91-AF5D-4D61-BC07-A4C86C8B8846}"/>
              </a:ext>
            </a:extLst>
          </p:cNvPr>
          <p:cNvGrpSpPr/>
          <p:nvPr/>
        </p:nvGrpSpPr>
        <p:grpSpPr>
          <a:xfrm>
            <a:off x="-601124" y="-681771"/>
            <a:ext cx="1709601" cy="1837263"/>
            <a:chOff x="-601124" y="-681771"/>
            <a:chExt cx="1709601" cy="1837263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B66DF11-104B-4BBE-99A3-4645C405B372}"/>
                </a:ext>
              </a:extLst>
            </p:cNvPr>
            <p:cNvSpPr/>
            <p:nvPr/>
          </p:nvSpPr>
          <p:spPr>
            <a:xfrm>
              <a:off x="4891" y="-681771"/>
              <a:ext cx="1103586" cy="1166650"/>
            </a:xfrm>
            <a:prstGeom prst="ellipse">
              <a:avLst/>
            </a:prstGeom>
            <a:pattFill prst="sphere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9548BA9-913E-4609-B3C6-BE18C85C1DCD}"/>
                </a:ext>
              </a:extLst>
            </p:cNvPr>
            <p:cNvSpPr/>
            <p:nvPr/>
          </p:nvSpPr>
          <p:spPr>
            <a:xfrm>
              <a:off x="-601124" y="-11158"/>
              <a:ext cx="1103586" cy="1166650"/>
            </a:xfrm>
            <a:prstGeom prst="ellipse">
              <a:avLst/>
            </a:prstGeom>
            <a:pattFill prst="sphere">
              <a:fgClr>
                <a:srgbClr val="7030A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E2FF44A-CC05-426C-BCFF-B12D6F7B2545}"/>
              </a:ext>
            </a:extLst>
          </p:cNvPr>
          <p:cNvGrpSpPr/>
          <p:nvPr/>
        </p:nvGrpSpPr>
        <p:grpSpPr>
          <a:xfrm>
            <a:off x="-678567" y="5845848"/>
            <a:ext cx="1767326" cy="1638179"/>
            <a:chOff x="-678567" y="5845848"/>
            <a:chExt cx="1767326" cy="1638179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8A9CDC9-1FEA-436E-B03D-980B6CD60E05}"/>
                </a:ext>
              </a:extLst>
            </p:cNvPr>
            <p:cNvSpPr/>
            <p:nvPr/>
          </p:nvSpPr>
          <p:spPr>
            <a:xfrm>
              <a:off x="-14827" y="6317377"/>
              <a:ext cx="1103586" cy="1166650"/>
            </a:xfrm>
            <a:prstGeom prst="ellipse">
              <a:avLst/>
            </a:prstGeom>
            <a:pattFill prst="sphere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B0C9D65-8B86-43A9-A49D-58D383E49F1F}"/>
                </a:ext>
              </a:extLst>
            </p:cNvPr>
            <p:cNvSpPr/>
            <p:nvPr/>
          </p:nvSpPr>
          <p:spPr>
            <a:xfrm>
              <a:off x="-678567" y="5845848"/>
              <a:ext cx="1103586" cy="1166650"/>
            </a:xfrm>
            <a:prstGeom prst="ellipse">
              <a:avLst/>
            </a:prstGeom>
            <a:pattFill prst="sphere">
              <a:fgClr>
                <a:srgbClr val="7030A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AE5C542-4160-45E9-AB64-0FC16FD3F29B}"/>
              </a:ext>
            </a:extLst>
          </p:cNvPr>
          <p:cNvGrpSpPr/>
          <p:nvPr/>
        </p:nvGrpSpPr>
        <p:grpSpPr>
          <a:xfrm>
            <a:off x="11212227" y="5910806"/>
            <a:ext cx="1756068" cy="1682721"/>
            <a:chOff x="10691268" y="5600126"/>
            <a:chExt cx="1756068" cy="168272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09353B9-E3AA-42EA-B6AB-D5C194EBB7D0}"/>
                </a:ext>
              </a:extLst>
            </p:cNvPr>
            <p:cNvSpPr/>
            <p:nvPr/>
          </p:nvSpPr>
          <p:spPr>
            <a:xfrm>
              <a:off x="10691268" y="6116197"/>
              <a:ext cx="1103586" cy="1166650"/>
            </a:xfrm>
            <a:prstGeom prst="ellipse">
              <a:avLst/>
            </a:prstGeom>
            <a:pattFill prst="sphere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8B02EAF-457A-4249-AF63-4E5DF3042732}"/>
                </a:ext>
              </a:extLst>
            </p:cNvPr>
            <p:cNvSpPr/>
            <p:nvPr/>
          </p:nvSpPr>
          <p:spPr>
            <a:xfrm>
              <a:off x="11343750" y="5600126"/>
              <a:ext cx="1103586" cy="1166650"/>
            </a:xfrm>
            <a:prstGeom prst="ellipse">
              <a:avLst/>
            </a:prstGeom>
            <a:pattFill prst="sphere">
              <a:fgClr>
                <a:srgbClr val="7030A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E4D5FE8-066D-471A-AC44-64232E198F54}"/>
              </a:ext>
            </a:extLst>
          </p:cNvPr>
          <p:cNvGrpSpPr/>
          <p:nvPr/>
        </p:nvGrpSpPr>
        <p:grpSpPr>
          <a:xfrm>
            <a:off x="11235923" y="-658392"/>
            <a:ext cx="1677635" cy="1711811"/>
            <a:chOff x="11303820" y="-658392"/>
            <a:chExt cx="1677635" cy="1711811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33D893C-4415-42C6-889B-6EF80B825DDF}"/>
                </a:ext>
              </a:extLst>
            </p:cNvPr>
            <p:cNvSpPr/>
            <p:nvPr/>
          </p:nvSpPr>
          <p:spPr>
            <a:xfrm>
              <a:off x="11303820" y="-658392"/>
              <a:ext cx="1103586" cy="1166650"/>
            </a:xfrm>
            <a:prstGeom prst="ellipse">
              <a:avLst/>
            </a:prstGeom>
            <a:pattFill prst="sphere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9EDB37-6000-4B0C-A7ED-898D33390DCF}"/>
                </a:ext>
              </a:extLst>
            </p:cNvPr>
            <p:cNvSpPr/>
            <p:nvPr/>
          </p:nvSpPr>
          <p:spPr>
            <a:xfrm>
              <a:off x="11877869" y="-113231"/>
              <a:ext cx="1103586" cy="1166650"/>
            </a:xfrm>
            <a:prstGeom prst="ellipse">
              <a:avLst/>
            </a:prstGeom>
            <a:pattFill prst="sphere">
              <a:fgClr>
                <a:srgbClr val="7030A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9016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2000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72617 -0.0120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2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731F3F2-B09B-48F7-9418-60BE589C5EB3}"/>
              </a:ext>
            </a:extLst>
          </p:cNvPr>
          <p:cNvCxnSpPr>
            <a:cxnSpLocks/>
          </p:cNvCxnSpPr>
          <p:nvPr/>
        </p:nvCxnSpPr>
        <p:spPr>
          <a:xfrm>
            <a:off x="871458" y="2450779"/>
            <a:ext cx="35899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0F0C4330-A8B5-43B8-B9C1-3A2DD8BE1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909" y="2303891"/>
            <a:ext cx="6922013" cy="31705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42B7AA1-EC45-4ADF-9C5C-54C64189C3C3}"/>
              </a:ext>
            </a:extLst>
          </p:cNvPr>
          <p:cNvSpPr txBox="1"/>
          <p:nvPr/>
        </p:nvSpPr>
        <p:spPr>
          <a:xfrm>
            <a:off x="474856" y="231135"/>
            <a:ext cx="1020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3। ত্রিভুজের </a:t>
            </a:r>
            <a:r>
              <a:rPr lang="as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ূমি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ংলগ্ন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মষ্টি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6BCD41-0D44-46CE-B2BC-50B1A1ACB628}"/>
              </a:ext>
            </a:extLst>
          </p:cNvPr>
          <p:cNvSpPr txBox="1"/>
          <p:nvPr/>
        </p:nvSpPr>
        <p:spPr>
          <a:xfrm>
            <a:off x="781050" y="842301"/>
            <a:ext cx="6516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দেওয়া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8363D6-94B9-4C4B-90F1-B15E7E131155}"/>
                  </a:ext>
                </a:extLst>
              </p:cNvPr>
              <p:cNvSpPr txBox="1"/>
              <p:nvPr/>
            </p:nvSpPr>
            <p:spPr>
              <a:xfrm>
                <a:off x="331871" y="2022286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8363D6-94B9-4C4B-90F1-B15E7E131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71" y="2022286"/>
                <a:ext cx="67568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38CC63-2B18-44A3-81EB-AB09B1726A34}"/>
              </a:ext>
            </a:extLst>
          </p:cNvPr>
          <p:cNvCxnSpPr>
            <a:cxnSpLocks/>
          </p:cNvCxnSpPr>
          <p:nvPr/>
        </p:nvCxnSpPr>
        <p:spPr>
          <a:xfrm>
            <a:off x="890508" y="3235806"/>
            <a:ext cx="5769664" cy="1417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244BCF0-B4C0-4B70-97F2-D4E7C57FAA7E}"/>
                  </a:ext>
                </a:extLst>
              </p:cNvPr>
              <p:cNvSpPr txBox="1"/>
              <p:nvPr/>
            </p:nvSpPr>
            <p:spPr>
              <a:xfrm>
                <a:off x="316648" y="2804642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44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244BCF0-B4C0-4B70-97F2-D4E7C57FA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48" y="2804642"/>
                <a:ext cx="675685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8841A2-D9D7-4D92-9139-750267467B96}"/>
              </a:ext>
            </a:extLst>
          </p:cNvPr>
          <p:cNvCxnSpPr>
            <a:cxnSpLocks/>
          </p:cNvCxnSpPr>
          <p:nvPr/>
        </p:nvCxnSpPr>
        <p:spPr>
          <a:xfrm flipV="1">
            <a:off x="974174" y="3622863"/>
            <a:ext cx="2362563" cy="21069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64B0838-120E-4509-86B8-4DB8C9113B87}"/>
              </a:ext>
            </a:extLst>
          </p:cNvPr>
          <p:cNvCxnSpPr>
            <a:cxnSpLocks/>
          </p:cNvCxnSpPr>
          <p:nvPr/>
        </p:nvCxnSpPr>
        <p:spPr>
          <a:xfrm>
            <a:off x="992333" y="5716057"/>
            <a:ext cx="3570917" cy="137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7E5E8685-06C6-4B18-99FB-E37CFA1C0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03586">
            <a:off x="-2635321" y="2202293"/>
            <a:ext cx="7107989" cy="3255741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57BADD78-4540-4C72-B216-C2DD98F953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3037"/>
            <a:ext cx="2693288" cy="26469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9CBE89B-7C6C-42BD-B2EB-CADAF839E520}"/>
                  </a:ext>
                </a:extLst>
              </p:cNvPr>
              <p:cNvSpPr txBox="1"/>
              <p:nvPr/>
            </p:nvSpPr>
            <p:spPr>
              <a:xfrm>
                <a:off x="277790" y="5316381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9CBE89B-7C6C-42BD-B2EB-CADAF839E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90" y="5316381"/>
                <a:ext cx="675685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FFE4898-4791-4C60-8ECA-D81CC29B74AB}"/>
                  </a:ext>
                </a:extLst>
              </p:cNvPr>
              <p:cNvSpPr txBox="1"/>
              <p:nvPr/>
            </p:nvSpPr>
            <p:spPr>
              <a:xfrm>
                <a:off x="5065757" y="3830535"/>
                <a:ext cx="6632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মনেকরি,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ত্রিভুজের </a:t>
                </a:r>
                <a:r>
                  <a:rPr lang="as-IN" sz="36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3600" dirty="0" err="1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ূমি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as-IN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ূ</a:t>
                </a:r>
                <a:r>
                  <a:rPr lang="as-IN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as-IN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dirty="0" err="1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ংলগ্ন</a:t>
                </a:r>
                <a:r>
                  <a:rPr lang="en-US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FFE4898-4791-4C60-8ECA-D81CC29B7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757" y="3830535"/>
                <a:ext cx="6632856" cy="646331"/>
              </a:xfrm>
              <a:prstGeom prst="rect">
                <a:avLst/>
              </a:prstGeom>
              <a:blipFill>
                <a:blip r:embed="rId8"/>
                <a:stretch>
                  <a:fillRect l="-2849" t="-12264" r="-2022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6E39A62-FF67-458A-BA53-97C6CE7A9FFF}"/>
                  </a:ext>
                </a:extLst>
              </p:cNvPr>
              <p:cNvSpPr txBox="1"/>
              <p:nvPr/>
            </p:nvSpPr>
            <p:spPr>
              <a:xfrm>
                <a:off x="4970819" y="4441701"/>
                <a:ext cx="64972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as-IN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as-IN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as-IN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মষ্টি</a:t>
                </a:r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</m:t>
                    </m:r>
                  </m:oMath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6E39A62-FF67-458A-BA53-97C6CE7A9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819" y="4441701"/>
                <a:ext cx="6497281" cy="646331"/>
              </a:xfrm>
              <a:prstGeom prst="rect">
                <a:avLst/>
              </a:prstGeom>
              <a:blipFill>
                <a:blip r:embed="rId9"/>
                <a:stretch>
                  <a:fillRect l="-2814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12C22ED6-32AF-495F-93E3-CD59B8F89A3A}"/>
              </a:ext>
            </a:extLst>
          </p:cNvPr>
          <p:cNvSpPr txBox="1"/>
          <p:nvPr/>
        </p:nvSpPr>
        <p:spPr>
          <a:xfrm>
            <a:off x="4905965" y="5090763"/>
            <a:ext cx="6516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দেওয়া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845582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944 0.002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00013 0.1155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6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44 0.00208 L 0.00143 0.1180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48" y="578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11805 L 0.47461 0.1155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59" y="-13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11551 L -0.01367 0.4763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803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461 0.11551 L 0.01419 0.4791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69" y="1791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19 0.47916 L 0.30039 0.4812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9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5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039 0.48125 L 0.15052 0.356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6000"/>
                            </p:stCondLst>
                            <p:childTnLst>
                              <p:par>
                                <p:cTn id="7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52 0.35694 L -0.04323 0.6641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1534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7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" grpId="0"/>
      <p:bldP spid="32" grpId="0"/>
      <p:bldP spid="42" grpId="0"/>
      <p:bldP spid="43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731F3F2-B09B-48F7-9418-60BE589C5EB3}"/>
              </a:ext>
            </a:extLst>
          </p:cNvPr>
          <p:cNvCxnSpPr>
            <a:cxnSpLocks/>
          </p:cNvCxnSpPr>
          <p:nvPr/>
        </p:nvCxnSpPr>
        <p:spPr>
          <a:xfrm>
            <a:off x="871458" y="2450779"/>
            <a:ext cx="35899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42B7AA1-EC45-4ADF-9C5C-54C64189C3C3}"/>
              </a:ext>
            </a:extLst>
          </p:cNvPr>
          <p:cNvSpPr txBox="1"/>
          <p:nvPr/>
        </p:nvSpPr>
        <p:spPr>
          <a:xfrm>
            <a:off x="474856" y="231135"/>
            <a:ext cx="1020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3। ত্রিভুজের </a:t>
            </a:r>
            <a:r>
              <a:rPr lang="as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ূমি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ংলগ্ন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মষ্টি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6BCD41-0D44-46CE-B2BC-50B1A1ACB628}"/>
              </a:ext>
            </a:extLst>
          </p:cNvPr>
          <p:cNvSpPr txBox="1"/>
          <p:nvPr/>
        </p:nvSpPr>
        <p:spPr>
          <a:xfrm>
            <a:off x="781050" y="842301"/>
            <a:ext cx="6516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দেওয়া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8363D6-94B9-4C4B-90F1-B15E7E131155}"/>
                  </a:ext>
                </a:extLst>
              </p:cNvPr>
              <p:cNvSpPr txBox="1"/>
              <p:nvPr/>
            </p:nvSpPr>
            <p:spPr>
              <a:xfrm>
                <a:off x="331871" y="2022286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8363D6-94B9-4C4B-90F1-B15E7E131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71" y="2022286"/>
                <a:ext cx="67568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8841A2-D9D7-4D92-9139-750267467B96}"/>
              </a:ext>
            </a:extLst>
          </p:cNvPr>
          <p:cNvCxnSpPr>
            <a:cxnSpLocks/>
          </p:cNvCxnSpPr>
          <p:nvPr/>
        </p:nvCxnSpPr>
        <p:spPr>
          <a:xfrm flipV="1">
            <a:off x="974174" y="3622863"/>
            <a:ext cx="2362563" cy="21069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64B0838-120E-4509-86B8-4DB8C9113B87}"/>
              </a:ext>
            </a:extLst>
          </p:cNvPr>
          <p:cNvCxnSpPr>
            <a:cxnSpLocks/>
          </p:cNvCxnSpPr>
          <p:nvPr/>
        </p:nvCxnSpPr>
        <p:spPr>
          <a:xfrm>
            <a:off x="992333" y="5716057"/>
            <a:ext cx="3570917" cy="137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FFE4898-4791-4C60-8ECA-D81CC29B74AB}"/>
                  </a:ext>
                </a:extLst>
              </p:cNvPr>
              <p:cNvSpPr txBox="1"/>
              <p:nvPr/>
            </p:nvSpPr>
            <p:spPr>
              <a:xfrm>
                <a:off x="5065757" y="3830535"/>
                <a:ext cx="6632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মনেকরি,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ত্রিভুজের </a:t>
                </a:r>
                <a:r>
                  <a:rPr lang="as-IN" sz="36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3600" dirty="0" err="1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ূমি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as-IN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ূ</a:t>
                </a:r>
                <a:r>
                  <a:rPr lang="as-IN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as-IN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dirty="0" err="1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ংলগ্ন</a:t>
                </a:r>
                <a:r>
                  <a:rPr lang="en-US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FFE4898-4791-4C60-8ECA-D81CC29B7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757" y="3830535"/>
                <a:ext cx="6632856" cy="646331"/>
              </a:xfrm>
              <a:prstGeom prst="rect">
                <a:avLst/>
              </a:prstGeom>
              <a:blipFill>
                <a:blip r:embed="rId4"/>
                <a:stretch>
                  <a:fillRect l="-2849" t="-12264" r="-2022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6E39A62-FF67-458A-BA53-97C6CE7A9FFF}"/>
                  </a:ext>
                </a:extLst>
              </p:cNvPr>
              <p:cNvSpPr txBox="1"/>
              <p:nvPr/>
            </p:nvSpPr>
            <p:spPr>
              <a:xfrm>
                <a:off x="4970819" y="4441701"/>
                <a:ext cx="64972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as-IN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as-IN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as-IN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মষ্টি</a:t>
                </a:r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</m:t>
                    </m:r>
                  </m:oMath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6E39A62-FF67-458A-BA53-97C6CE7A9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819" y="4441701"/>
                <a:ext cx="6497281" cy="646331"/>
              </a:xfrm>
              <a:prstGeom prst="rect">
                <a:avLst/>
              </a:prstGeom>
              <a:blipFill>
                <a:blip r:embed="rId5"/>
                <a:stretch>
                  <a:fillRect l="-2814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12C22ED6-32AF-495F-93E3-CD59B8F89A3A}"/>
              </a:ext>
            </a:extLst>
          </p:cNvPr>
          <p:cNvSpPr txBox="1"/>
          <p:nvPr/>
        </p:nvSpPr>
        <p:spPr>
          <a:xfrm>
            <a:off x="4905965" y="5090763"/>
            <a:ext cx="6516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দেওয়া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8AF2465-D0DA-4897-B4B7-FE8F8C92624A}"/>
              </a:ext>
            </a:extLst>
          </p:cNvPr>
          <p:cNvGrpSpPr/>
          <p:nvPr/>
        </p:nvGrpSpPr>
        <p:grpSpPr>
          <a:xfrm>
            <a:off x="316105" y="2801111"/>
            <a:ext cx="6343524" cy="769441"/>
            <a:chOff x="316648" y="2804642"/>
            <a:chExt cx="6343524" cy="76944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B8C7AC3-4956-4A39-BA56-2ED5531D1B9B}"/>
                </a:ext>
              </a:extLst>
            </p:cNvPr>
            <p:cNvCxnSpPr>
              <a:cxnSpLocks/>
            </p:cNvCxnSpPr>
            <p:nvPr/>
          </p:nvCxnSpPr>
          <p:spPr>
            <a:xfrm>
              <a:off x="890508" y="3235806"/>
              <a:ext cx="5769664" cy="14176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8FD1912-53E4-46EA-988A-F8116A72C32A}"/>
                    </a:ext>
                  </a:extLst>
                </p:cNvPr>
                <p:cNvSpPr txBox="1"/>
                <p:nvPr/>
              </p:nvSpPr>
              <p:spPr>
                <a:xfrm>
                  <a:off x="316648" y="2804642"/>
                  <a:ext cx="67568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a14:m>
                  <a:r>
                    <a:rPr lang="en-US" sz="4400" b="1" dirty="0">
                      <a:solidFill>
                        <a:srgbClr val="0070C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8FD1912-53E4-46EA-988A-F8116A72C3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648" y="2804642"/>
                  <a:ext cx="675685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E1C2D1-3B3E-4A29-A0EF-567C57E613D8}"/>
                  </a:ext>
                </a:extLst>
              </p:cNvPr>
              <p:cNvSpPr txBox="1"/>
              <p:nvPr/>
            </p:nvSpPr>
            <p:spPr>
              <a:xfrm>
                <a:off x="272857" y="5316380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E1C2D1-3B3E-4A29-A0EF-567C57E61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57" y="5316380"/>
                <a:ext cx="675685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1CD4C960-71C4-4CBC-930B-A16069549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5604" y="5529650"/>
            <a:ext cx="7615367" cy="3488142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C24AD33-2E8C-46B5-90E6-CED224E99D15}"/>
              </a:ext>
            </a:extLst>
          </p:cNvPr>
          <p:cNvCxnSpPr>
            <a:cxnSpLocks/>
          </p:cNvCxnSpPr>
          <p:nvPr/>
        </p:nvCxnSpPr>
        <p:spPr>
          <a:xfrm>
            <a:off x="5678170" y="5710798"/>
            <a:ext cx="615533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6B15AD89-CB34-4F83-8FB7-97C92613B5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378" y="4015958"/>
            <a:ext cx="2693288" cy="26469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198B429-D8B7-4963-85D2-4AC50BF26D0F}"/>
                  </a:ext>
                </a:extLst>
              </p:cNvPr>
              <p:cNvSpPr txBox="1"/>
              <p:nvPr/>
            </p:nvSpPr>
            <p:spPr>
              <a:xfrm>
                <a:off x="5207850" y="5701101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198B429-D8B7-4963-85D2-4AC50BF26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850" y="5701101"/>
                <a:ext cx="675685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215C91-A305-4B2A-9524-BDC5E9653DEA}"/>
                  </a:ext>
                </a:extLst>
              </p:cNvPr>
              <p:cNvSpPr txBox="1"/>
              <p:nvPr/>
            </p:nvSpPr>
            <p:spPr>
              <a:xfrm>
                <a:off x="10759290" y="5729848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215C91-A305-4B2A-9524-BDC5E9653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9290" y="5729848"/>
                <a:ext cx="675685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06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00456 0.46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456 0.46273 L 2.29167E-6 -1.85185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54167E-6 -2.22222E-6 L 0.5069 0.0083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39" y="41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xit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6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EE9261A-B857-4556-B3E8-4C61430874B3}"/>
              </a:ext>
            </a:extLst>
          </p:cNvPr>
          <p:cNvCxnSpPr>
            <a:cxnSpLocks/>
          </p:cNvCxnSpPr>
          <p:nvPr/>
        </p:nvCxnSpPr>
        <p:spPr>
          <a:xfrm>
            <a:off x="5678170" y="5710798"/>
            <a:ext cx="615533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731F3F2-B09B-48F7-9418-60BE589C5EB3}"/>
              </a:ext>
            </a:extLst>
          </p:cNvPr>
          <p:cNvCxnSpPr>
            <a:cxnSpLocks/>
          </p:cNvCxnSpPr>
          <p:nvPr/>
        </p:nvCxnSpPr>
        <p:spPr>
          <a:xfrm>
            <a:off x="871458" y="2450779"/>
            <a:ext cx="35899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A107FDF-A824-498B-B897-C7E319D1115C}"/>
              </a:ext>
            </a:extLst>
          </p:cNvPr>
          <p:cNvCxnSpPr>
            <a:cxnSpLocks/>
          </p:cNvCxnSpPr>
          <p:nvPr/>
        </p:nvCxnSpPr>
        <p:spPr>
          <a:xfrm flipH="1" flipV="1">
            <a:off x="9486900" y="3752851"/>
            <a:ext cx="38100" cy="19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42B7AA1-EC45-4ADF-9C5C-54C64189C3C3}"/>
              </a:ext>
            </a:extLst>
          </p:cNvPr>
          <p:cNvSpPr txBox="1"/>
          <p:nvPr/>
        </p:nvSpPr>
        <p:spPr>
          <a:xfrm>
            <a:off x="474856" y="231135"/>
            <a:ext cx="1020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3। ত্রিভুজের </a:t>
            </a:r>
            <a:r>
              <a:rPr lang="as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ূমি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ংলগ্ন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মষ্টি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6BCD41-0D44-46CE-B2BC-50B1A1ACB628}"/>
              </a:ext>
            </a:extLst>
          </p:cNvPr>
          <p:cNvSpPr txBox="1"/>
          <p:nvPr/>
        </p:nvSpPr>
        <p:spPr>
          <a:xfrm>
            <a:off x="781050" y="842301"/>
            <a:ext cx="6516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দেওয়া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8363D6-94B9-4C4B-90F1-B15E7E131155}"/>
                  </a:ext>
                </a:extLst>
              </p:cNvPr>
              <p:cNvSpPr txBox="1"/>
              <p:nvPr/>
            </p:nvSpPr>
            <p:spPr>
              <a:xfrm>
                <a:off x="331871" y="2022286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8363D6-94B9-4C4B-90F1-B15E7E131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71" y="2022286"/>
                <a:ext cx="67568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38CC63-2B18-44A3-81EB-AB09B1726A34}"/>
              </a:ext>
            </a:extLst>
          </p:cNvPr>
          <p:cNvCxnSpPr>
            <a:cxnSpLocks/>
          </p:cNvCxnSpPr>
          <p:nvPr/>
        </p:nvCxnSpPr>
        <p:spPr>
          <a:xfrm>
            <a:off x="890508" y="3235806"/>
            <a:ext cx="5769664" cy="1417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8841A2-D9D7-4D92-9139-750267467B96}"/>
              </a:ext>
            </a:extLst>
          </p:cNvPr>
          <p:cNvCxnSpPr>
            <a:cxnSpLocks/>
          </p:cNvCxnSpPr>
          <p:nvPr/>
        </p:nvCxnSpPr>
        <p:spPr>
          <a:xfrm flipV="1">
            <a:off x="974174" y="3622863"/>
            <a:ext cx="2362563" cy="21069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64B0838-120E-4509-86B8-4DB8C9113B87}"/>
              </a:ext>
            </a:extLst>
          </p:cNvPr>
          <p:cNvCxnSpPr>
            <a:cxnSpLocks/>
          </p:cNvCxnSpPr>
          <p:nvPr/>
        </p:nvCxnSpPr>
        <p:spPr>
          <a:xfrm>
            <a:off x="992333" y="5716057"/>
            <a:ext cx="3570917" cy="137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F7A852C-A97A-4A44-8FE0-4E7F8F4C192E}"/>
              </a:ext>
            </a:extLst>
          </p:cNvPr>
          <p:cNvSpPr/>
          <p:nvPr/>
        </p:nvSpPr>
        <p:spPr>
          <a:xfrm>
            <a:off x="751358" y="2311648"/>
            <a:ext cx="323156" cy="310896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60F627-0CDD-4D13-B9F8-93A7CBBF2E6F}"/>
              </a:ext>
            </a:extLst>
          </p:cNvPr>
          <p:cNvSpPr/>
          <p:nvPr/>
        </p:nvSpPr>
        <p:spPr>
          <a:xfrm>
            <a:off x="4286365" y="2324147"/>
            <a:ext cx="323156" cy="310896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A089FAD-313B-4FCD-B8C0-ABB5002DE874}"/>
              </a:ext>
            </a:extLst>
          </p:cNvPr>
          <p:cNvSpPr/>
          <p:nvPr/>
        </p:nvSpPr>
        <p:spPr>
          <a:xfrm>
            <a:off x="5540873" y="5578560"/>
            <a:ext cx="323156" cy="310896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D218C1A9-0264-4BB3-BFD1-99C4F3FF3C70}"/>
              </a:ext>
            </a:extLst>
          </p:cNvPr>
          <p:cNvSpPr/>
          <p:nvPr/>
        </p:nvSpPr>
        <p:spPr>
          <a:xfrm rot="1950229">
            <a:off x="6725911" y="4488186"/>
            <a:ext cx="2486079" cy="2702830"/>
          </a:xfrm>
          <a:prstGeom prst="arc">
            <a:avLst>
              <a:gd name="adj1" fmla="val 17772148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430B749-0680-4027-9030-56A4177FFA7A}"/>
              </a:ext>
            </a:extLst>
          </p:cNvPr>
          <p:cNvCxnSpPr>
            <a:cxnSpLocks/>
          </p:cNvCxnSpPr>
          <p:nvPr/>
        </p:nvCxnSpPr>
        <p:spPr>
          <a:xfrm>
            <a:off x="5659120" y="5725514"/>
            <a:ext cx="357437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BB15644-B4FF-4B3F-8ADD-65DEA2E0BE39}"/>
                  </a:ext>
                </a:extLst>
              </p:cNvPr>
              <p:cNvSpPr txBox="1"/>
              <p:nvPr/>
            </p:nvSpPr>
            <p:spPr>
              <a:xfrm>
                <a:off x="9199941" y="5770046"/>
                <a:ext cx="65011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BB15644-B4FF-4B3F-8ADD-65DEA2E0B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941" y="5770046"/>
                <a:ext cx="65011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CA65C6F-C676-469C-B86F-3167ACF646F4}"/>
                  </a:ext>
                </a:extLst>
              </p:cNvPr>
              <p:cNvSpPr txBox="1"/>
              <p:nvPr/>
            </p:nvSpPr>
            <p:spPr>
              <a:xfrm>
                <a:off x="7060773" y="5701101"/>
                <a:ext cx="65011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n w="0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4400" b="1" dirty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CA65C6F-C676-469C-B86F-3167ACF64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773" y="5701101"/>
                <a:ext cx="65011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B846B31-1D01-4467-8A12-B2BE4EEB629F}"/>
                  </a:ext>
                </a:extLst>
              </p:cNvPr>
              <p:cNvSpPr txBox="1"/>
              <p:nvPr/>
            </p:nvSpPr>
            <p:spPr>
              <a:xfrm>
                <a:off x="5207850" y="5701101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B846B31-1D01-4467-8A12-B2BE4EEB6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850" y="5701101"/>
                <a:ext cx="67568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8A46BA8-450A-4031-822B-8CAE2A9BACA0}"/>
                  </a:ext>
                </a:extLst>
              </p:cNvPr>
              <p:cNvSpPr txBox="1"/>
              <p:nvPr/>
            </p:nvSpPr>
            <p:spPr>
              <a:xfrm>
                <a:off x="10759290" y="5729848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8A46BA8-450A-4031-822B-8CAE2A9BA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9290" y="5729848"/>
                <a:ext cx="675685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54CF0D-EB21-4CB3-97E5-CD2C2879DC3B}"/>
                  </a:ext>
                </a:extLst>
              </p:cNvPr>
              <p:cNvSpPr txBox="1"/>
              <p:nvPr/>
            </p:nvSpPr>
            <p:spPr>
              <a:xfrm>
                <a:off x="272857" y="5316380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54CF0D-EB21-4CB3-97E5-CD2C2879D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57" y="5316380"/>
                <a:ext cx="675685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98DC44C0-DB02-4A00-8E78-47D5FFEE78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8611" y="520173"/>
            <a:ext cx="4144994" cy="3859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6EF518-8C40-462E-98E8-56720F37B1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0448" y="521812"/>
            <a:ext cx="10079858" cy="3859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4DA924-139F-41C4-BA21-2E12DDFAE7E1}"/>
                  </a:ext>
                </a:extLst>
              </p:cNvPr>
              <p:cNvSpPr txBox="1"/>
              <p:nvPr/>
            </p:nvSpPr>
            <p:spPr>
              <a:xfrm>
                <a:off x="-78831" y="6276102"/>
                <a:ext cx="125143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ঙ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ঃ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𝐵𝐸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থেকে </a:t>
                </a:r>
                <a:r>
                  <a:rPr lang="as-IN" sz="32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3200" dirty="0" err="1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ূমি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𝐵𝐶</m:t>
                    </m:r>
                  </m:oMath>
                </a14:m>
                <a:r>
                  <a:rPr lang="as-IN" sz="32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 err="1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েখাংশ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কেটে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4DA924-139F-41C4-BA21-2E12DDFAE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831" y="6276102"/>
                <a:ext cx="12514388" cy="584775"/>
              </a:xfrm>
              <a:prstGeom prst="rect">
                <a:avLst/>
              </a:prstGeom>
              <a:blipFill>
                <a:blip r:embed="rId12"/>
                <a:stretch>
                  <a:fillRect l="-1218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C0B2D4C-8293-4E30-B7FE-B329325F07D6}"/>
                  </a:ext>
                </a:extLst>
              </p:cNvPr>
              <p:cNvSpPr txBox="1"/>
              <p:nvPr/>
            </p:nvSpPr>
            <p:spPr>
              <a:xfrm>
                <a:off x="316104" y="2799184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44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C0B2D4C-8293-4E30-B7FE-B329325F0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04" y="2799184"/>
                <a:ext cx="675685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1B20F22-39CD-47CF-A866-9C9C237ABF1C}"/>
              </a:ext>
            </a:extLst>
          </p:cNvPr>
          <p:cNvCxnSpPr>
            <a:cxnSpLocks/>
          </p:cNvCxnSpPr>
          <p:nvPr/>
        </p:nvCxnSpPr>
        <p:spPr>
          <a:xfrm flipH="1" flipV="1">
            <a:off x="9486900" y="3752851"/>
            <a:ext cx="38100" cy="19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DA238CF4-B308-42E9-8CF0-E64831DB32A1}"/>
              </a:ext>
            </a:extLst>
          </p:cNvPr>
          <p:cNvSpPr/>
          <p:nvPr/>
        </p:nvSpPr>
        <p:spPr>
          <a:xfrm>
            <a:off x="876691" y="5581098"/>
            <a:ext cx="269628" cy="259399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72F29A07-44A4-4F4A-B3C6-3C59FFC481C6}"/>
              </a:ext>
            </a:extLst>
          </p:cNvPr>
          <p:cNvSpPr/>
          <p:nvPr/>
        </p:nvSpPr>
        <p:spPr>
          <a:xfrm>
            <a:off x="-326110" y="4447859"/>
            <a:ext cx="2579555" cy="2498293"/>
          </a:xfrm>
          <a:prstGeom prst="arc">
            <a:avLst>
              <a:gd name="adj1" fmla="val 18502609"/>
              <a:gd name="adj2" fmla="val 54208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7D34B66A-1424-4EF2-9006-4F1962A59E66}"/>
              </a:ext>
            </a:extLst>
          </p:cNvPr>
          <p:cNvSpPr/>
          <p:nvPr/>
        </p:nvSpPr>
        <p:spPr>
          <a:xfrm>
            <a:off x="4360228" y="4463969"/>
            <a:ext cx="2579555" cy="2498293"/>
          </a:xfrm>
          <a:prstGeom prst="arc">
            <a:avLst>
              <a:gd name="adj1" fmla="val 18502609"/>
              <a:gd name="adj2" fmla="val 54208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5D02DA5-0CC9-476E-BD56-D5D9CF905623}"/>
              </a:ext>
            </a:extLst>
          </p:cNvPr>
          <p:cNvSpPr/>
          <p:nvPr/>
        </p:nvSpPr>
        <p:spPr>
          <a:xfrm>
            <a:off x="5539881" y="5619198"/>
            <a:ext cx="269628" cy="259399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476565D-4CF0-4393-8391-364FD99C69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74264" y="3883666"/>
            <a:ext cx="3472494" cy="3671490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567AC56C-1AB6-4BD5-9FD8-319797B41F19}"/>
              </a:ext>
            </a:extLst>
          </p:cNvPr>
          <p:cNvSpPr/>
          <p:nvPr/>
        </p:nvSpPr>
        <p:spPr>
          <a:xfrm>
            <a:off x="2101483" y="5597498"/>
            <a:ext cx="269628" cy="259399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FCF28792-D8C8-42DB-965F-7529064B6C63}"/>
              </a:ext>
            </a:extLst>
          </p:cNvPr>
          <p:cNvSpPr/>
          <p:nvPr/>
        </p:nvSpPr>
        <p:spPr>
          <a:xfrm>
            <a:off x="1349835" y="4800911"/>
            <a:ext cx="1718163" cy="1718163"/>
          </a:xfrm>
          <a:prstGeom prst="arc">
            <a:avLst>
              <a:gd name="adj1" fmla="val 13725976"/>
              <a:gd name="adj2" fmla="val 1661198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052A846A-F502-4BFE-87DA-1FCD6779221B}"/>
              </a:ext>
            </a:extLst>
          </p:cNvPr>
          <p:cNvSpPr/>
          <p:nvPr/>
        </p:nvSpPr>
        <p:spPr>
          <a:xfrm rot="21371046">
            <a:off x="6074273" y="4817021"/>
            <a:ext cx="1718163" cy="1718163"/>
          </a:xfrm>
          <a:prstGeom prst="arc">
            <a:avLst>
              <a:gd name="adj1" fmla="val 13725976"/>
              <a:gd name="adj2" fmla="val 1661198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512A493-EE2A-4FB9-BF23-C30CC28AE62F}"/>
              </a:ext>
            </a:extLst>
          </p:cNvPr>
          <p:cNvSpPr/>
          <p:nvPr/>
        </p:nvSpPr>
        <p:spPr>
          <a:xfrm>
            <a:off x="6825883" y="5597498"/>
            <a:ext cx="269628" cy="259399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709FFCA-9DBA-4CCA-93E2-48D40A1F77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849" y="4124966"/>
            <a:ext cx="3840480" cy="32679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8B35593-9D36-4EDA-B42B-8177F3AD6717}"/>
                  </a:ext>
                </a:extLst>
              </p:cNvPr>
              <p:cNvSpPr txBox="1"/>
              <p:nvPr/>
            </p:nvSpPr>
            <p:spPr>
              <a:xfrm>
                <a:off x="699693" y="6292190"/>
                <a:ext cx="110857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  <m:r>
                      <a:rPr lang="en-US" sz="36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</m:t>
                    </m:r>
                  </m:oMath>
                </a14:m>
                <a:r>
                  <a:rPr lang="as-IN" sz="36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 err="1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েখাংশের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সমান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𝐶𝐵𝐹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8B35593-9D36-4EDA-B42B-8177F3AD6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93" y="6292190"/>
                <a:ext cx="11085722" cy="646331"/>
              </a:xfrm>
              <a:prstGeom prst="rect">
                <a:avLst/>
              </a:prstGeom>
              <a:blipFill>
                <a:blip r:embed="rId16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F7C6AFFE-EFD2-4085-8145-DE6F050BB8AE}"/>
              </a:ext>
            </a:extLst>
          </p:cNvPr>
          <p:cNvSpPr/>
          <p:nvPr/>
        </p:nvSpPr>
        <p:spPr>
          <a:xfrm>
            <a:off x="5567051" y="5619198"/>
            <a:ext cx="269628" cy="259399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FBF2EF1-5E6A-4AD5-ADE6-B128D18F2A1F}"/>
              </a:ext>
            </a:extLst>
          </p:cNvPr>
          <p:cNvSpPr/>
          <p:nvPr/>
        </p:nvSpPr>
        <p:spPr>
          <a:xfrm>
            <a:off x="6466776" y="4762061"/>
            <a:ext cx="269628" cy="259399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E299A1F-8651-4BD6-8121-64A20089402F}"/>
              </a:ext>
            </a:extLst>
          </p:cNvPr>
          <p:cNvCxnSpPr>
            <a:cxnSpLocks/>
          </p:cNvCxnSpPr>
          <p:nvPr/>
        </p:nvCxnSpPr>
        <p:spPr>
          <a:xfrm flipV="1">
            <a:off x="5693936" y="630621"/>
            <a:ext cx="5578409" cy="51104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6277034-FE72-47C3-ADA3-FCEA2C56E565}"/>
                  </a:ext>
                </a:extLst>
              </p:cNvPr>
              <p:cNvSpPr txBox="1"/>
              <p:nvPr/>
            </p:nvSpPr>
            <p:spPr>
              <a:xfrm>
                <a:off x="6233117" y="4976592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6277034-FE72-47C3-ADA3-FCEA2C56E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117" y="4976592"/>
                <a:ext cx="675685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60D2A89-AB44-4C46-8714-03587D12D183}"/>
                  </a:ext>
                </a:extLst>
              </p:cNvPr>
              <p:cNvSpPr txBox="1"/>
              <p:nvPr/>
            </p:nvSpPr>
            <p:spPr>
              <a:xfrm>
                <a:off x="10426563" y="440422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60D2A89-AB44-4C46-8714-03587D12D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563" y="440422"/>
                <a:ext cx="675685" cy="7694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>
            <a:extLst>
              <a:ext uri="{FF2B5EF4-FFF2-40B4-BE49-F238E27FC236}">
                <a16:creationId xmlns:a16="http://schemas.microsoft.com/office/drawing/2014/main" id="{DC3F405A-EE93-4894-AD3C-5184A2A71B7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050636">
            <a:off x="4799226" y="3139447"/>
            <a:ext cx="7814990" cy="90306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C546258-60E7-4615-8AFF-13AE370BDF3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9241" y="3535097"/>
            <a:ext cx="3104199" cy="30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1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0" presetClass="exit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10" presetClass="exit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50"/>
                            </p:stCondLst>
                            <p:childTnLst>
                              <p:par>
                                <p:cTn id="34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5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0.39454 0.4759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7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750"/>
                            </p:stCondLst>
                            <p:childTnLst>
                              <p:par>
                                <p:cTn id="44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75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25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25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250"/>
                            </p:stCondLst>
                            <p:childTnLst>
                              <p:par>
                                <p:cTn id="78" presetID="2" presetClass="exit" presetSubtype="8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0.38515 0.0004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5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1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3875 -0.00092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7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6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7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84" presetID="10" presetClass="exit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9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45312 -0.74421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-37222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9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6000"/>
                            </p:stCondLst>
                            <p:childTnLst>
                              <p:par>
                                <p:cTn id="2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1000"/>
                            </p:stCondLst>
                            <p:childTnLst>
                              <p:par>
                                <p:cTn id="217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5" grpId="0"/>
      <p:bldP spid="26" grpId="0"/>
      <p:bldP spid="30" grpId="0"/>
      <p:bldP spid="30" grpId="1"/>
      <p:bldP spid="32" grpId="0" animBg="1"/>
      <p:bldP spid="32" grpId="1" animBg="1"/>
      <p:bldP spid="37" grpId="0" animBg="1"/>
      <p:bldP spid="39" grpId="0" animBg="1"/>
      <p:bldP spid="40" grpId="0" animBg="1"/>
      <p:bldP spid="40" grpId="1" animBg="1"/>
      <p:bldP spid="42" grpId="0" animBg="1"/>
      <p:bldP spid="42" grpId="1" animBg="1"/>
      <p:bldP spid="43" grpId="0" animBg="1"/>
      <p:bldP spid="44" grpId="0" animBg="1"/>
      <p:bldP spid="45" grpId="0" animBg="1"/>
      <p:bldP spid="45" grpId="1" animBg="1"/>
      <p:bldP spid="47" grpId="0"/>
      <p:bldP spid="47" grpId="1"/>
      <p:bldP spid="48" grpId="0" animBg="1"/>
      <p:bldP spid="48" grpId="1" animBg="1"/>
      <p:bldP spid="50" grpId="0" animBg="1"/>
      <p:bldP spid="50" grpId="1" animBg="1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85616E7-AA64-4BD6-8E02-5B28B0DE58B1}"/>
                  </a:ext>
                </a:extLst>
              </p:cNvPr>
              <p:cNvSpPr txBox="1"/>
              <p:nvPr/>
            </p:nvSpPr>
            <p:spPr>
              <a:xfrm>
                <a:off x="-78831" y="6228804"/>
                <a:ext cx="125143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𝐹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 </a:t>
                </a:r>
                <a:r>
                  <a:rPr lang="as-IN" sz="40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40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40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40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40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40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0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40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40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0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মষ্টি</a:t>
                </a:r>
                <a:r>
                  <a:rPr lang="en-US" sz="40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</m:t>
                    </m:r>
                  </m:oMath>
                </a14:m>
                <a:r>
                  <a:rPr lang="en-US" sz="40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𝐷</m:t>
                    </m:r>
                  </m:oMath>
                </a14:m>
                <a:r>
                  <a:rPr lang="en-US" sz="40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কেটে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85616E7-AA64-4BD6-8E02-5B28B0DE5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831" y="6228804"/>
                <a:ext cx="12514388" cy="707886"/>
              </a:xfrm>
              <a:prstGeom prst="rect">
                <a:avLst/>
              </a:prstGeom>
              <a:blipFill>
                <a:blip r:embed="rId3"/>
                <a:stretch>
                  <a:fillRect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EE9261A-B857-4556-B3E8-4C61430874B3}"/>
              </a:ext>
            </a:extLst>
          </p:cNvPr>
          <p:cNvCxnSpPr>
            <a:cxnSpLocks/>
          </p:cNvCxnSpPr>
          <p:nvPr/>
        </p:nvCxnSpPr>
        <p:spPr>
          <a:xfrm>
            <a:off x="5678170" y="5710798"/>
            <a:ext cx="615533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731F3F2-B09B-48F7-9418-60BE589C5EB3}"/>
              </a:ext>
            </a:extLst>
          </p:cNvPr>
          <p:cNvCxnSpPr>
            <a:cxnSpLocks/>
          </p:cNvCxnSpPr>
          <p:nvPr/>
        </p:nvCxnSpPr>
        <p:spPr>
          <a:xfrm>
            <a:off x="871458" y="2450779"/>
            <a:ext cx="35899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A107FDF-A824-498B-B897-C7E319D1115C}"/>
              </a:ext>
            </a:extLst>
          </p:cNvPr>
          <p:cNvCxnSpPr>
            <a:cxnSpLocks/>
          </p:cNvCxnSpPr>
          <p:nvPr/>
        </p:nvCxnSpPr>
        <p:spPr>
          <a:xfrm flipH="1" flipV="1">
            <a:off x="9486900" y="3752851"/>
            <a:ext cx="38100" cy="19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42B7AA1-EC45-4ADF-9C5C-54C64189C3C3}"/>
              </a:ext>
            </a:extLst>
          </p:cNvPr>
          <p:cNvSpPr txBox="1"/>
          <p:nvPr/>
        </p:nvSpPr>
        <p:spPr>
          <a:xfrm>
            <a:off x="474856" y="231135"/>
            <a:ext cx="1020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3। ত্রিভুজের </a:t>
            </a:r>
            <a:r>
              <a:rPr lang="as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ূমি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ংলগ্ন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মষ্টি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6BCD41-0D44-46CE-B2BC-50B1A1ACB628}"/>
              </a:ext>
            </a:extLst>
          </p:cNvPr>
          <p:cNvSpPr txBox="1"/>
          <p:nvPr/>
        </p:nvSpPr>
        <p:spPr>
          <a:xfrm>
            <a:off x="781050" y="842301"/>
            <a:ext cx="6516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দেওয়া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8363D6-94B9-4C4B-90F1-B15E7E131155}"/>
                  </a:ext>
                </a:extLst>
              </p:cNvPr>
              <p:cNvSpPr txBox="1"/>
              <p:nvPr/>
            </p:nvSpPr>
            <p:spPr>
              <a:xfrm>
                <a:off x="331871" y="2022286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8363D6-94B9-4C4B-90F1-B15E7E131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71" y="2022286"/>
                <a:ext cx="67568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38CC63-2B18-44A3-81EB-AB09B1726A34}"/>
              </a:ext>
            </a:extLst>
          </p:cNvPr>
          <p:cNvCxnSpPr>
            <a:cxnSpLocks/>
          </p:cNvCxnSpPr>
          <p:nvPr/>
        </p:nvCxnSpPr>
        <p:spPr>
          <a:xfrm>
            <a:off x="890508" y="3235806"/>
            <a:ext cx="5769664" cy="1417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8841A2-D9D7-4D92-9139-750267467B96}"/>
              </a:ext>
            </a:extLst>
          </p:cNvPr>
          <p:cNvCxnSpPr>
            <a:cxnSpLocks/>
          </p:cNvCxnSpPr>
          <p:nvPr/>
        </p:nvCxnSpPr>
        <p:spPr>
          <a:xfrm flipV="1">
            <a:off x="974174" y="3622863"/>
            <a:ext cx="2362563" cy="21069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64B0838-120E-4509-86B8-4DB8C9113B87}"/>
              </a:ext>
            </a:extLst>
          </p:cNvPr>
          <p:cNvCxnSpPr>
            <a:cxnSpLocks/>
          </p:cNvCxnSpPr>
          <p:nvPr/>
        </p:nvCxnSpPr>
        <p:spPr>
          <a:xfrm>
            <a:off x="992333" y="5716057"/>
            <a:ext cx="3570917" cy="137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>
            <a:extLst>
              <a:ext uri="{FF2B5EF4-FFF2-40B4-BE49-F238E27FC236}">
                <a16:creationId xmlns:a16="http://schemas.microsoft.com/office/drawing/2014/main" id="{79C24665-1CD6-4CCE-ACCB-166EFE742CCD}"/>
              </a:ext>
            </a:extLst>
          </p:cNvPr>
          <p:cNvSpPr/>
          <p:nvPr/>
        </p:nvSpPr>
        <p:spPr>
          <a:xfrm>
            <a:off x="-326110" y="4447859"/>
            <a:ext cx="2579555" cy="2498293"/>
          </a:xfrm>
          <a:prstGeom prst="arc">
            <a:avLst>
              <a:gd name="adj1" fmla="val 18502609"/>
              <a:gd name="adj2" fmla="val 54208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D599BD23-0A1F-477D-852B-DBCAEA9D4253}"/>
              </a:ext>
            </a:extLst>
          </p:cNvPr>
          <p:cNvSpPr/>
          <p:nvPr/>
        </p:nvSpPr>
        <p:spPr>
          <a:xfrm>
            <a:off x="1349835" y="4800911"/>
            <a:ext cx="1718163" cy="1718163"/>
          </a:xfrm>
          <a:prstGeom prst="arc">
            <a:avLst>
              <a:gd name="adj1" fmla="val 13725976"/>
              <a:gd name="adj2" fmla="val 1661198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B2A38A-092A-49B6-8350-C97FA9C755E7}"/>
                  </a:ext>
                </a:extLst>
              </p:cNvPr>
              <p:cNvSpPr txBox="1"/>
              <p:nvPr/>
            </p:nvSpPr>
            <p:spPr>
              <a:xfrm>
                <a:off x="9199941" y="5770046"/>
                <a:ext cx="65011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B2A38A-092A-49B6-8350-C97FA9C75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941" y="5770046"/>
                <a:ext cx="650118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33E4922-E0A8-4791-9823-9EE2222C36E2}"/>
                  </a:ext>
                </a:extLst>
              </p:cNvPr>
              <p:cNvSpPr txBox="1"/>
              <p:nvPr/>
            </p:nvSpPr>
            <p:spPr>
              <a:xfrm>
                <a:off x="10759290" y="5729848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33E4922-E0A8-4791-9823-9EE2222C3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9290" y="5729848"/>
                <a:ext cx="675685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>
            <a:extLst>
              <a:ext uri="{FF2B5EF4-FFF2-40B4-BE49-F238E27FC236}">
                <a16:creationId xmlns:a16="http://schemas.microsoft.com/office/drawing/2014/main" id="{3DEE95B6-DD1B-49A6-9AF9-5CBAE16872D9}"/>
              </a:ext>
            </a:extLst>
          </p:cNvPr>
          <p:cNvSpPr/>
          <p:nvPr/>
        </p:nvSpPr>
        <p:spPr>
          <a:xfrm rot="1950229">
            <a:off x="6725911" y="4488186"/>
            <a:ext cx="2486079" cy="2702830"/>
          </a:xfrm>
          <a:prstGeom prst="arc">
            <a:avLst>
              <a:gd name="adj1" fmla="val 17772148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0D07D6E-8DCC-44DF-8302-E53AD85B02B8}"/>
              </a:ext>
            </a:extLst>
          </p:cNvPr>
          <p:cNvCxnSpPr>
            <a:cxnSpLocks/>
          </p:cNvCxnSpPr>
          <p:nvPr/>
        </p:nvCxnSpPr>
        <p:spPr>
          <a:xfrm>
            <a:off x="5659120" y="5725514"/>
            <a:ext cx="357437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7E33BEC-C434-4EB5-BDED-EBE1BF3400DA}"/>
                  </a:ext>
                </a:extLst>
              </p:cNvPr>
              <p:cNvSpPr txBox="1"/>
              <p:nvPr/>
            </p:nvSpPr>
            <p:spPr>
              <a:xfrm>
                <a:off x="5207850" y="5701101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7E33BEC-C434-4EB5-BDED-EBE1BF340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850" y="5701101"/>
                <a:ext cx="675685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>
            <a:extLst>
              <a:ext uri="{FF2B5EF4-FFF2-40B4-BE49-F238E27FC236}">
                <a16:creationId xmlns:a16="http://schemas.microsoft.com/office/drawing/2014/main" id="{C4A1971A-0BAB-4CE1-8AA2-74A89E3A9398}"/>
              </a:ext>
            </a:extLst>
          </p:cNvPr>
          <p:cNvSpPr/>
          <p:nvPr/>
        </p:nvSpPr>
        <p:spPr>
          <a:xfrm>
            <a:off x="4360228" y="4463969"/>
            <a:ext cx="2579555" cy="2498293"/>
          </a:xfrm>
          <a:prstGeom prst="arc">
            <a:avLst>
              <a:gd name="adj1" fmla="val 18502609"/>
              <a:gd name="adj2" fmla="val 54208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31C72529-B422-4D6A-9B8B-F4AE2BA97BE6}"/>
              </a:ext>
            </a:extLst>
          </p:cNvPr>
          <p:cNvSpPr/>
          <p:nvPr/>
        </p:nvSpPr>
        <p:spPr>
          <a:xfrm rot="21371046">
            <a:off x="6074273" y="4817021"/>
            <a:ext cx="1718163" cy="1718163"/>
          </a:xfrm>
          <a:prstGeom prst="arc">
            <a:avLst>
              <a:gd name="adj1" fmla="val 13725976"/>
              <a:gd name="adj2" fmla="val 1661198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CE6DBBE-0FC1-41D3-AF72-56547110E3CA}"/>
                  </a:ext>
                </a:extLst>
              </p:cNvPr>
              <p:cNvSpPr txBox="1"/>
              <p:nvPr/>
            </p:nvSpPr>
            <p:spPr>
              <a:xfrm>
                <a:off x="7060773" y="5701101"/>
                <a:ext cx="65011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n w="0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4400" b="1" dirty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CE6DBBE-0FC1-41D3-AF72-56547110E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773" y="5701101"/>
                <a:ext cx="650118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C2D0671-0EAE-436E-A3C6-1EBBC247FA4C}"/>
              </a:ext>
            </a:extLst>
          </p:cNvPr>
          <p:cNvCxnSpPr>
            <a:cxnSpLocks/>
          </p:cNvCxnSpPr>
          <p:nvPr/>
        </p:nvCxnSpPr>
        <p:spPr>
          <a:xfrm flipV="1">
            <a:off x="5693936" y="630621"/>
            <a:ext cx="5578409" cy="51104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9BBA47C-1524-443F-B3DE-BD853F3BA799}"/>
                  </a:ext>
                </a:extLst>
              </p:cNvPr>
              <p:cNvSpPr txBox="1"/>
              <p:nvPr/>
            </p:nvSpPr>
            <p:spPr>
              <a:xfrm>
                <a:off x="6233117" y="4976592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9BBA47C-1524-443F-B3DE-BD853F3BA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117" y="4976592"/>
                <a:ext cx="675685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FE12B6F-B253-4F80-BCA9-D5C4EEDECA01}"/>
                  </a:ext>
                </a:extLst>
              </p:cNvPr>
              <p:cNvSpPr txBox="1"/>
              <p:nvPr/>
            </p:nvSpPr>
            <p:spPr>
              <a:xfrm>
                <a:off x="272857" y="5316380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FE12B6F-B253-4F80-BCA9-D5C4EEDEC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57" y="5316380"/>
                <a:ext cx="675685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0F7F63E6-D7F1-4A9B-9F0D-7F75B79D1245}"/>
              </a:ext>
            </a:extLst>
          </p:cNvPr>
          <p:cNvSpPr/>
          <p:nvPr/>
        </p:nvSpPr>
        <p:spPr>
          <a:xfrm>
            <a:off x="777630" y="3063148"/>
            <a:ext cx="323156" cy="310896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CD61BA5-19A9-44D6-A08B-ED4C4D65F038}"/>
              </a:ext>
            </a:extLst>
          </p:cNvPr>
          <p:cNvSpPr/>
          <p:nvPr/>
        </p:nvSpPr>
        <p:spPr>
          <a:xfrm>
            <a:off x="6478797" y="3094534"/>
            <a:ext cx="323156" cy="310896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89D3D6B-57EF-417B-9845-D8926EC093F3}"/>
              </a:ext>
            </a:extLst>
          </p:cNvPr>
          <p:cNvSpPr/>
          <p:nvPr/>
        </p:nvSpPr>
        <p:spPr>
          <a:xfrm>
            <a:off x="5583283" y="5574400"/>
            <a:ext cx="323156" cy="310896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0E2A9170-1B5A-4312-8C6E-5E2DA9CEF570}"/>
              </a:ext>
            </a:extLst>
          </p:cNvPr>
          <p:cNvSpPr/>
          <p:nvPr/>
        </p:nvSpPr>
        <p:spPr>
          <a:xfrm>
            <a:off x="7656074" y="1232166"/>
            <a:ext cx="2486079" cy="2702830"/>
          </a:xfrm>
          <a:prstGeom prst="arc">
            <a:avLst>
              <a:gd name="adj1" fmla="val 17880262"/>
              <a:gd name="adj2" fmla="val 21385004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81E9AD9-AE5D-4998-A371-7594E2E4DC63}"/>
              </a:ext>
            </a:extLst>
          </p:cNvPr>
          <p:cNvCxnSpPr>
            <a:cxnSpLocks/>
          </p:cNvCxnSpPr>
          <p:nvPr/>
        </p:nvCxnSpPr>
        <p:spPr>
          <a:xfrm flipV="1">
            <a:off x="5695845" y="1860331"/>
            <a:ext cx="4251312" cy="384801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FAAC7E1-3926-4669-8527-71C9CEEDEF56}"/>
                  </a:ext>
                </a:extLst>
              </p:cNvPr>
              <p:cNvSpPr txBox="1"/>
              <p:nvPr/>
            </p:nvSpPr>
            <p:spPr>
              <a:xfrm>
                <a:off x="9693721" y="968270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FAAC7E1-3926-4669-8527-71C9CEEDE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3721" y="968270"/>
                <a:ext cx="675685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536B34A-DC4F-4EF2-8B61-EC556E305B9F}"/>
                  </a:ext>
                </a:extLst>
              </p:cNvPr>
              <p:cNvSpPr txBox="1"/>
              <p:nvPr/>
            </p:nvSpPr>
            <p:spPr>
              <a:xfrm>
                <a:off x="8516562" y="2034846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44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536B34A-DC4F-4EF2-8B61-EC556E305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562" y="2034846"/>
                <a:ext cx="675685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4F2BF0A1-FC44-4CA4-BB1D-9C7395F99F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374" y="1287385"/>
            <a:ext cx="4144994" cy="3859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FC5AFE5-ECF5-479D-BCC5-9475EEA3F0CD}"/>
                  </a:ext>
                </a:extLst>
              </p:cNvPr>
              <p:cNvSpPr txBox="1"/>
              <p:nvPr/>
            </p:nvSpPr>
            <p:spPr>
              <a:xfrm>
                <a:off x="10426563" y="440422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FC5AFE5-ECF5-479D-BCC5-9475EEA3F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563" y="440422"/>
                <a:ext cx="675685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0D9267B-150A-47BB-B2B1-A3917538DC23}"/>
                  </a:ext>
                </a:extLst>
              </p:cNvPr>
              <p:cNvSpPr txBox="1"/>
              <p:nvPr/>
            </p:nvSpPr>
            <p:spPr>
              <a:xfrm>
                <a:off x="316104" y="2799184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44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0D9267B-150A-47BB-B2B1-A3917538D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04" y="2799184"/>
                <a:ext cx="675685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89AD42C1-F0AF-4720-A9CF-8842802EAD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7133" y="1273354"/>
            <a:ext cx="16200340" cy="3859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4366F8D-722B-4E64-873A-67641844A40E}"/>
                  </a:ext>
                </a:extLst>
              </p:cNvPr>
              <p:cNvSpPr txBox="1"/>
              <p:nvPr/>
            </p:nvSpPr>
            <p:spPr>
              <a:xfrm>
                <a:off x="1349835" y="6276102"/>
                <a:ext cx="35709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𝐷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যোগ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4366F8D-722B-4E64-873A-67641844A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35" y="6276102"/>
                <a:ext cx="3570917" cy="646331"/>
              </a:xfrm>
              <a:prstGeom prst="rect">
                <a:avLst/>
              </a:prstGeom>
              <a:blipFill>
                <a:blip r:embed="rId16"/>
                <a:stretch>
                  <a:fillRect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>
            <a:extLst>
              <a:ext uri="{FF2B5EF4-FFF2-40B4-BE49-F238E27FC236}">
                <a16:creationId xmlns:a16="http://schemas.microsoft.com/office/drawing/2014/main" id="{B7104712-A831-475E-A37B-8F1CF3939E2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998870">
            <a:off x="5223452" y="3251559"/>
            <a:ext cx="7814990" cy="90306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8C9A3B6-4ECB-46C1-BF71-6CC0D89BB8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309" y="299616"/>
            <a:ext cx="4308977" cy="4315240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07C2D53A-ABE0-404F-A96F-A6AAEACB7691}"/>
              </a:ext>
            </a:extLst>
          </p:cNvPr>
          <p:cNvSpPr/>
          <p:nvPr/>
        </p:nvSpPr>
        <p:spPr>
          <a:xfrm>
            <a:off x="9768714" y="1745006"/>
            <a:ext cx="323156" cy="310896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CE4260E-71AA-4BB4-B9ED-10A6939D40A8}"/>
              </a:ext>
            </a:extLst>
          </p:cNvPr>
          <p:cNvSpPr/>
          <p:nvPr/>
        </p:nvSpPr>
        <p:spPr>
          <a:xfrm>
            <a:off x="9097143" y="5569114"/>
            <a:ext cx="323156" cy="310896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AD1C344-4C13-4F3D-A340-16BCB50C59AE}"/>
              </a:ext>
            </a:extLst>
          </p:cNvPr>
          <p:cNvCxnSpPr>
            <a:cxnSpLocks/>
          </p:cNvCxnSpPr>
          <p:nvPr/>
        </p:nvCxnSpPr>
        <p:spPr>
          <a:xfrm flipV="1">
            <a:off x="9249766" y="1883576"/>
            <a:ext cx="679595" cy="3880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88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xit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0.39766 0.3715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1856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0800000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7000"/>
                            </p:stCondLst>
                            <p:childTnLst>
                              <p:par>
                                <p:cTn id="84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91" presetID="10" presetClass="exit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9000"/>
                            </p:stCondLst>
                            <p:childTnLst>
                              <p:par>
                                <p:cTn id="9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-0.05234 0.5657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" y="28287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4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8" presetID="2" presetClass="exit" presetSubtype="8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2" grpId="0" animBg="1"/>
      <p:bldP spid="42" grpId="1" animBg="1"/>
      <p:bldP spid="43" grpId="0" animBg="1"/>
      <p:bldP spid="43" grpId="1" animBg="1"/>
      <p:bldP spid="46" grpId="0" animBg="1"/>
      <p:bldP spid="46" grpId="1" animBg="1"/>
      <p:bldP spid="54" grpId="0" animBg="1"/>
      <p:bldP spid="58" grpId="0"/>
      <p:bldP spid="56" grpId="0"/>
      <p:bldP spid="39" grpId="0"/>
      <p:bldP spid="39" grpId="1"/>
      <p:bldP spid="62" grpId="0" animBg="1"/>
      <p:bldP spid="62" grpId="1" animBg="1"/>
      <p:bldP spid="63" grpId="0" animBg="1"/>
      <p:bldP spid="6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EE9261A-B857-4556-B3E8-4C61430874B3}"/>
              </a:ext>
            </a:extLst>
          </p:cNvPr>
          <p:cNvCxnSpPr>
            <a:cxnSpLocks/>
          </p:cNvCxnSpPr>
          <p:nvPr/>
        </p:nvCxnSpPr>
        <p:spPr>
          <a:xfrm>
            <a:off x="5678170" y="5710798"/>
            <a:ext cx="615533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731F3F2-B09B-48F7-9418-60BE589C5EB3}"/>
              </a:ext>
            </a:extLst>
          </p:cNvPr>
          <p:cNvCxnSpPr>
            <a:cxnSpLocks/>
          </p:cNvCxnSpPr>
          <p:nvPr/>
        </p:nvCxnSpPr>
        <p:spPr>
          <a:xfrm>
            <a:off x="871458" y="2450779"/>
            <a:ext cx="35899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A107FDF-A824-498B-B897-C7E319D1115C}"/>
              </a:ext>
            </a:extLst>
          </p:cNvPr>
          <p:cNvCxnSpPr>
            <a:cxnSpLocks/>
          </p:cNvCxnSpPr>
          <p:nvPr/>
        </p:nvCxnSpPr>
        <p:spPr>
          <a:xfrm flipH="1" flipV="1">
            <a:off x="9486900" y="3752851"/>
            <a:ext cx="38100" cy="19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42B7AA1-EC45-4ADF-9C5C-54C64189C3C3}"/>
              </a:ext>
            </a:extLst>
          </p:cNvPr>
          <p:cNvSpPr txBox="1"/>
          <p:nvPr/>
        </p:nvSpPr>
        <p:spPr>
          <a:xfrm>
            <a:off x="474856" y="231135"/>
            <a:ext cx="1020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3। ত্রিভুজের </a:t>
            </a:r>
            <a:r>
              <a:rPr lang="as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ূমি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ংলগ্ন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মষ্টি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6BCD41-0D44-46CE-B2BC-50B1A1ACB628}"/>
              </a:ext>
            </a:extLst>
          </p:cNvPr>
          <p:cNvSpPr txBox="1"/>
          <p:nvPr/>
        </p:nvSpPr>
        <p:spPr>
          <a:xfrm>
            <a:off x="781050" y="842301"/>
            <a:ext cx="6516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দেওয়া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8363D6-94B9-4C4B-90F1-B15E7E131155}"/>
                  </a:ext>
                </a:extLst>
              </p:cNvPr>
              <p:cNvSpPr txBox="1"/>
              <p:nvPr/>
            </p:nvSpPr>
            <p:spPr>
              <a:xfrm>
                <a:off x="331871" y="2022286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8363D6-94B9-4C4B-90F1-B15E7E131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71" y="2022286"/>
                <a:ext cx="67568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38CC63-2B18-44A3-81EB-AB09B1726A34}"/>
              </a:ext>
            </a:extLst>
          </p:cNvPr>
          <p:cNvCxnSpPr>
            <a:cxnSpLocks/>
          </p:cNvCxnSpPr>
          <p:nvPr/>
        </p:nvCxnSpPr>
        <p:spPr>
          <a:xfrm>
            <a:off x="890508" y="3235806"/>
            <a:ext cx="5769664" cy="1417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8841A2-D9D7-4D92-9139-750267467B96}"/>
              </a:ext>
            </a:extLst>
          </p:cNvPr>
          <p:cNvCxnSpPr>
            <a:cxnSpLocks/>
          </p:cNvCxnSpPr>
          <p:nvPr/>
        </p:nvCxnSpPr>
        <p:spPr>
          <a:xfrm flipV="1">
            <a:off x="974174" y="3622863"/>
            <a:ext cx="2362563" cy="21069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64B0838-120E-4509-86B8-4DB8C9113B87}"/>
              </a:ext>
            </a:extLst>
          </p:cNvPr>
          <p:cNvCxnSpPr>
            <a:cxnSpLocks/>
          </p:cNvCxnSpPr>
          <p:nvPr/>
        </p:nvCxnSpPr>
        <p:spPr>
          <a:xfrm>
            <a:off x="992333" y="5716057"/>
            <a:ext cx="3570917" cy="137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>
            <a:extLst>
              <a:ext uri="{FF2B5EF4-FFF2-40B4-BE49-F238E27FC236}">
                <a16:creationId xmlns:a16="http://schemas.microsoft.com/office/drawing/2014/main" id="{79C24665-1CD6-4CCE-ACCB-166EFE742CCD}"/>
              </a:ext>
            </a:extLst>
          </p:cNvPr>
          <p:cNvSpPr/>
          <p:nvPr/>
        </p:nvSpPr>
        <p:spPr>
          <a:xfrm>
            <a:off x="-326110" y="4447859"/>
            <a:ext cx="2579555" cy="2498293"/>
          </a:xfrm>
          <a:prstGeom prst="arc">
            <a:avLst>
              <a:gd name="adj1" fmla="val 18502609"/>
              <a:gd name="adj2" fmla="val 54208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D599BD23-0A1F-477D-852B-DBCAEA9D4253}"/>
              </a:ext>
            </a:extLst>
          </p:cNvPr>
          <p:cNvSpPr/>
          <p:nvPr/>
        </p:nvSpPr>
        <p:spPr>
          <a:xfrm>
            <a:off x="1349835" y="4800911"/>
            <a:ext cx="1718163" cy="1718163"/>
          </a:xfrm>
          <a:prstGeom prst="arc">
            <a:avLst>
              <a:gd name="adj1" fmla="val 13725976"/>
              <a:gd name="adj2" fmla="val 1661198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B2A38A-092A-49B6-8350-C97FA9C755E7}"/>
                  </a:ext>
                </a:extLst>
              </p:cNvPr>
              <p:cNvSpPr txBox="1"/>
              <p:nvPr/>
            </p:nvSpPr>
            <p:spPr>
              <a:xfrm>
                <a:off x="9199941" y="5770046"/>
                <a:ext cx="65011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B2A38A-092A-49B6-8350-C97FA9C75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941" y="5770046"/>
                <a:ext cx="650118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33E4922-E0A8-4791-9823-9EE2222C36E2}"/>
                  </a:ext>
                </a:extLst>
              </p:cNvPr>
              <p:cNvSpPr txBox="1"/>
              <p:nvPr/>
            </p:nvSpPr>
            <p:spPr>
              <a:xfrm>
                <a:off x="10759290" y="5729848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33E4922-E0A8-4791-9823-9EE2222C3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9290" y="5729848"/>
                <a:ext cx="675685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>
            <a:extLst>
              <a:ext uri="{FF2B5EF4-FFF2-40B4-BE49-F238E27FC236}">
                <a16:creationId xmlns:a16="http://schemas.microsoft.com/office/drawing/2014/main" id="{3DEE95B6-DD1B-49A6-9AF9-5CBAE16872D9}"/>
              </a:ext>
            </a:extLst>
          </p:cNvPr>
          <p:cNvSpPr/>
          <p:nvPr/>
        </p:nvSpPr>
        <p:spPr>
          <a:xfrm rot="1950229">
            <a:off x="6725911" y="4488186"/>
            <a:ext cx="2486079" cy="2702830"/>
          </a:xfrm>
          <a:prstGeom prst="arc">
            <a:avLst>
              <a:gd name="adj1" fmla="val 17772148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0D07D6E-8DCC-44DF-8302-E53AD85B02B8}"/>
              </a:ext>
            </a:extLst>
          </p:cNvPr>
          <p:cNvCxnSpPr>
            <a:cxnSpLocks/>
          </p:cNvCxnSpPr>
          <p:nvPr/>
        </p:nvCxnSpPr>
        <p:spPr>
          <a:xfrm>
            <a:off x="5659120" y="5725514"/>
            <a:ext cx="357437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7E33BEC-C434-4EB5-BDED-EBE1BF3400DA}"/>
                  </a:ext>
                </a:extLst>
              </p:cNvPr>
              <p:cNvSpPr txBox="1"/>
              <p:nvPr/>
            </p:nvSpPr>
            <p:spPr>
              <a:xfrm>
                <a:off x="5207850" y="5701101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7E33BEC-C434-4EB5-BDED-EBE1BF340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850" y="5701101"/>
                <a:ext cx="675685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>
            <a:extLst>
              <a:ext uri="{FF2B5EF4-FFF2-40B4-BE49-F238E27FC236}">
                <a16:creationId xmlns:a16="http://schemas.microsoft.com/office/drawing/2014/main" id="{C4A1971A-0BAB-4CE1-8AA2-74A89E3A9398}"/>
              </a:ext>
            </a:extLst>
          </p:cNvPr>
          <p:cNvSpPr/>
          <p:nvPr/>
        </p:nvSpPr>
        <p:spPr>
          <a:xfrm>
            <a:off x="4360228" y="4463969"/>
            <a:ext cx="2579555" cy="2498293"/>
          </a:xfrm>
          <a:prstGeom prst="arc">
            <a:avLst>
              <a:gd name="adj1" fmla="val 18502609"/>
              <a:gd name="adj2" fmla="val 54208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31C72529-B422-4D6A-9B8B-F4AE2BA97BE6}"/>
              </a:ext>
            </a:extLst>
          </p:cNvPr>
          <p:cNvSpPr/>
          <p:nvPr/>
        </p:nvSpPr>
        <p:spPr>
          <a:xfrm rot="21371046">
            <a:off x="6074273" y="4817021"/>
            <a:ext cx="1718163" cy="1718163"/>
          </a:xfrm>
          <a:prstGeom prst="arc">
            <a:avLst>
              <a:gd name="adj1" fmla="val 13725976"/>
              <a:gd name="adj2" fmla="val 1661198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CE6DBBE-0FC1-41D3-AF72-56547110E3CA}"/>
                  </a:ext>
                </a:extLst>
              </p:cNvPr>
              <p:cNvSpPr txBox="1"/>
              <p:nvPr/>
            </p:nvSpPr>
            <p:spPr>
              <a:xfrm>
                <a:off x="7060773" y="5701101"/>
                <a:ext cx="65011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n w="0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4400" b="1" dirty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CE6DBBE-0FC1-41D3-AF72-56547110E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773" y="5701101"/>
                <a:ext cx="650118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C2D0671-0EAE-436E-A3C6-1EBBC247FA4C}"/>
              </a:ext>
            </a:extLst>
          </p:cNvPr>
          <p:cNvCxnSpPr>
            <a:cxnSpLocks/>
          </p:cNvCxnSpPr>
          <p:nvPr/>
        </p:nvCxnSpPr>
        <p:spPr>
          <a:xfrm flipV="1">
            <a:off x="5693936" y="630621"/>
            <a:ext cx="5578409" cy="51104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9BBA47C-1524-443F-B3DE-BD853F3BA799}"/>
                  </a:ext>
                </a:extLst>
              </p:cNvPr>
              <p:cNvSpPr txBox="1"/>
              <p:nvPr/>
            </p:nvSpPr>
            <p:spPr>
              <a:xfrm>
                <a:off x="6233117" y="4976592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9BBA47C-1524-443F-B3DE-BD853F3BA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117" y="4976592"/>
                <a:ext cx="675685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FE12B6F-B253-4F80-BCA9-D5C4EEDECA01}"/>
                  </a:ext>
                </a:extLst>
              </p:cNvPr>
              <p:cNvSpPr txBox="1"/>
              <p:nvPr/>
            </p:nvSpPr>
            <p:spPr>
              <a:xfrm>
                <a:off x="272857" y="5316380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FE12B6F-B253-4F80-BCA9-D5C4EEDEC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57" y="5316380"/>
                <a:ext cx="675685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53">
            <a:extLst>
              <a:ext uri="{FF2B5EF4-FFF2-40B4-BE49-F238E27FC236}">
                <a16:creationId xmlns:a16="http://schemas.microsoft.com/office/drawing/2014/main" id="{0E2A9170-1B5A-4312-8C6E-5E2DA9CEF570}"/>
              </a:ext>
            </a:extLst>
          </p:cNvPr>
          <p:cNvSpPr/>
          <p:nvPr/>
        </p:nvSpPr>
        <p:spPr>
          <a:xfrm>
            <a:off x="7656074" y="1232166"/>
            <a:ext cx="2486079" cy="2702830"/>
          </a:xfrm>
          <a:prstGeom prst="arc">
            <a:avLst>
              <a:gd name="adj1" fmla="val 17880262"/>
              <a:gd name="adj2" fmla="val 21385004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81E9AD9-AE5D-4998-A371-7594E2E4DC63}"/>
              </a:ext>
            </a:extLst>
          </p:cNvPr>
          <p:cNvCxnSpPr>
            <a:cxnSpLocks/>
          </p:cNvCxnSpPr>
          <p:nvPr/>
        </p:nvCxnSpPr>
        <p:spPr>
          <a:xfrm flipV="1">
            <a:off x="5695845" y="1860331"/>
            <a:ext cx="4251312" cy="384801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BC56A58-D22F-4A67-9760-DC34F5FE6BA7}"/>
              </a:ext>
            </a:extLst>
          </p:cNvPr>
          <p:cNvCxnSpPr>
            <a:cxnSpLocks/>
          </p:cNvCxnSpPr>
          <p:nvPr/>
        </p:nvCxnSpPr>
        <p:spPr>
          <a:xfrm flipV="1">
            <a:off x="9249766" y="1883576"/>
            <a:ext cx="679595" cy="3880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3BC1497-53A4-4608-8119-73768321A768}"/>
                  </a:ext>
                </a:extLst>
              </p:cNvPr>
              <p:cNvSpPr txBox="1"/>
              <p:nvPr/>
            </p:nvSpPr>
            <p:spPr>
              <a:xfrm>
                <a:off x="9692609" y="965818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3BC1497-53A4-4608-8119-73768321A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609" y="965818"/>
                <a:ext cx="675685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2C64E3E-515C-4674-868D-C088CF86CF62}"/>
                  </a:ext>
                </a:extLst>
              </p:cNvPr>
              <p:cNvSpPr txBox="1"/>
              <p:nvPr/>
            </p:nvSpPr>
            <p:spPr>
              <a:xfrm>
                <a:off x="8516562" y="2034846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44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2C64E3E-515C-4674-868D-C088CF86C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562" y="2034846"/>
                <a:ext cx="675685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230B79F-A1C9-4373-842F-0B3349419A43}"/>
                  </a:ext>
                </a:extLst>
              </p:cNvPr>
              <p:cNvSpPr txBox="1"/>
              <p:nvPr/>
            </p:nvSpPr>
            <p:spPr>
              <a:xfrm>
                <a:off x="10426563" y="440422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230B79F-A1C9-4373-842F-0B3349419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563" y="440422"/>
                <a:ext cx="675685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BDA856F-8562-471D-B7DF-31852B077E13}"/>
                  </a:ext>
                </a:extLst>
              </p:cNvPr>
              <p:cNvSpPr txBox="1"/>
              <p:nvPr/>
            </p:nvSpPr>
            <p:spPr>
              <a:xfrm>
                <a:off x="316104" y="2799184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44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BDA856F-8562-471D-B7DF-31852B077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04" y="2799184"/>
                <a:ext cx="675685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70D9D5C-F148-409F-9BEB-F7827137D025}"/>
              </a:ext>
            </a:extLst>
          </p:cNvPr>
          <p:cNvCxnSpPr>
            <a:cxnSpLocks/>
          </p:cNvCxnSpPr>
          <p:nvPr/>
        </p:nvCxnSpPr>
        <p:spPr>
          <a:xfrm flipV="1">
            <a:off x="8214610" y="1847177"/>
            <a:ext cx="1730702" cy="15818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4AE245C-1729-4CCF-B6C1-7EB81927E2B6}"/>
              </a:ext>
            </a:extLst>
          </p:cNvPr>
          <p:cNvCxnSpPr>
            <a:cxnSpLocks/>
          </p:cNvCxnSpPr>
          <p:nvPr/>
        </p:nvCxnSpPr>
        <p:spPr>
          <a:xfrm>
            <a:off x="8229669" y="3374634"/>
            <a:ext cx="839380" cy="20667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A6583A2-AE2C-4152-8D77-78B63920D389}"/>
              </a:ext>
            </a:extLst>
          </p:cNvPr>
          <p:cNvCxnSpPr>
            <a:cxnSpLocks/>
          </p:cNvCxnSpPr>
          <p:nvPr/>
        </p:nvCxnSpPr>
        <p:spPr>
          <a:xfrm flipV="1">
            <a:off x="7540052" y="1860331"/>
            <a:ext cx="2407105" cy="21715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D5DFA0-208B-4DDC-9E3D-963EDF700E87}"/>
              </a:ext>
            </a:extLst>
          </p:cNvPr>
          <p:cNvCxnSpPr>
            <a:cxnSpLocks/>
          </p:cNvCxnSpPr>
          <p:nvPr/>
        </p:nvCxnSpPr>
        <p:spPr>
          <a:xfrm>
            <a:off x="7555042" y="3963972"/>
            <a:ext cx="2189969" cy="22820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0C8B54E-FA3C-4A0D-9026-9DB1C382E835}"/>
              </a:ext>
            </a:extLst>
          </p:cNvPr>
          <p:cNvCxnSpPr>
            <a:cxnSpLocks/>
          </p:cNvCxnSpPr>
          <p:nvPr/>
        </p:nvCxnSpPr>
        <p:spPr>
          <a:xfrm flipV="1">
            <a:off x="7953310" y="1877157"/>
            <a:ext cx="1977012" cy="17756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225BC4E-F701-4997-A97B-5847C6C1F3E8}"/>
              </a:ext>
            </a:extLst>
          </p:cNvPr>
          <p:cNvCxnSpPr>
            <a:cxnSpLocks/>
          </p:cNvCxnSpPr>
          <p:nvPr/>
        </p:nvCxnSpPr>
        <p:spPr>
          <a:xfrm>
            <a:off x="7968300" y="3612160"/>
            <a:ext cx="1310611" cy="21590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rc 61">
            <a:extLst>
              <a:ext uri="{FF2B5EF4-FFF2-40B4-BE49-F238E27FC236}">
                <a16:creationId xmlns:a16="http://schemas.microsoft.com/office/drawing/2014/main" id="{47045177-0A26-4BAF-9685-5F21A0A90A80}"/>
              </a:ext>
            </a:extLst>
          </p:cNvPr>
          <p:cNvSpPr/>
          <p:nvPr/>
        </p:nvSpPr>
        <p:spPr>
          <a:xfrm>
            <a:off x="7982286" y="4472682"/>
            <a:ext cx="2579555" cy="2498293"/>
          </a:xfrm>
          <a:prstGeom prst="arc">
            <a:avLst>
              <a:gd name="adj1" fmla="val 13367442"/>
              <a:gd name="adj2" fmla="val 1775953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C2D3C96-7875-4655-878D-371E8E2F2FD9}"/>
              </a:ext>
            </a:extLst>
          </p:cNvPr>
          <p:cNvSpPr/>
          <p:nvPr/>
        </p:nvSpPr>
        <p:spPr>
          <a:xfrm>
            <a:off x="9768714" y="1745006"/>
            <a:ext cx="323156" cy="310896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5E4A9C5E-BFAA-48E5-9599-0F33353254D3}"/>
              </a:ext>
            </a:extLst>
          </p:cNvPr>
          <p:cNvSpPr/>
          <p:nvPr/>
        </p:nvSpPr>
        <p:spPr>
          <a:xfrm>
            <a:off x="8657379" y="686142"/>
            <a:ext cx="2579555" cy="2498293"/>
          </a:xfrm>
          <a:prstGeom prst="arc">
            <a:avLst>
              <a:gd name="adj1" fmla="val 4987415"/>
              <a:gd name="adj2" fmla="val 911179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AB959F8-A6DB-429B-8C0F-6F7DF1808FDE}"/>
              </a:ext>
            </a:extLst>
          </p:cNvPr>
          <p:cNvSpPr/>
          <p:nvPr/>
        </p:nvSpPr>
        <p:spPr>
          <a:xfrm>
            <a:off x="9097143" y="5569114"/>
            <a:ext cx="323156" cy="310896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2DB2C00-9815-4C9C-A1AD-DD2CD2BA29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0353" y="-626461"/>
            <a:ext cx="4462012" cy="5016404"/>
          </a:xfrm>
          <a:prstGeom prst="rect">
            <a:avLst/>
          </a:prstGeom>
        </p:spPr>
      </p:pic>
      <p:sp>
        <p:nvSpPr>
          <p:cNvPr id="67" name="Arc 66">
            <a:extLst>
              <a:ext uri="{FF2B5EF4-FFF2-40B4-BE49-F238E27FC236}">
                <a16:creationId xmlns:a16="http://schemas.microsoft.com/office/drawing/2014/main" id="{D535DE1C-EB92-43F4-842C-2ED7CDBF12E4}"/>
              </a:ext>
            </a:extLst>
          </p:cNvPr>
          <p:cNvSpPr/>
          <p:nvPr/>
        </p:nvSpPr>
        <p:spPr>
          <a:xfrm>
            <a:off x="8834231" y="2297071"/>
            <a:ext cx="1718163" cy="1718163"/>
          </a:xfrm>
          <a:prstGeom prst="arc">
            <a:avLst>
              <a:gd name="adj1" fmla="val 10730190"/>
              <a:gd name="adj2" fmla="val 14411585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67">
            <a:extLst>
              <a:ext uri="{FF2B5EF4-FFF2-40B4-BE49-F238E27FC236}">
                <a16:creationId xmlns:a16="http://schemas.microsoft.com/office/drawing/2014/main" id="{BDF01AEE-603D-476E-AF96-B6D129A80B9C}"/>
              </a:ext>
            </a:extLst>
          </p:cNvPr>
          <p:cNvSpPr/>
          <p:nvPr/>
        </p:nvSpPr>
        <p:spPr>
          <a:xfrm rot="21346406">
            <a:off x="8570668" y="3647843"/>
            <a:ext cx="1718163" cy="1718163"/>
          </a:xfrm>
          <a:prstGeom prst="arc">
            <a:avLst>
              <a:gd name="adj1" fmla="val 8507582"/>
              <a:gd name="adj2" fmla="val 12099316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2C3A523-F418-49FF-A2B0-A5F99CBFD83F}"/>
              </a:ext>
            </a:extLst>
          </p:cNvPr>
          <p:cNvSpPr/>
          <p:nvPr/>
        </p:nvSpPr>
        <p:spPr>
          <a:xfrm>
            <a:off x="9542125" y="2994221"/>
            <a:ext cx="323156" cy="310896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2B7A246-7D71-4C9D-B442-8EDA11F6B346}"/>
              </a:ext>
            </a:extLst>
          </p:cNvPr>
          <p:cNvSpPr/>
          <p:nvPr/>
        </p:nvSpPr>
        <p:spPr>
          <a:xfrm>
            <a:off x="9306272" y="4314231"/>
            <a:ext cx="323156" cy="310896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F03116AF-2EA1-4368-8A3B-41099DE1265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6543" y="673326"/>
            <a:ext cx="4855746" cy="5013474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C0041E86-2F29-4EB4-BE33-672EC7E09866}"/>
              </a:ext>
            </a:extLst>
          </p:cNvPr>
          <p:cNvSpPr/>
          <p:nvPr/>
        </p:nvSpPr>
        <p:spPr>
          <a:xfrm>
            <a:off x="8430247" y="4525061"/>
            <a:ext cx="323156" cy="310896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E93C16D-60D4-4637-BE35-67256CC95E47}"/>
              </a:ext>
            </a:extLst>
          </p:cNvPr>
          <p:cNvSpPr/>
          <p:nvPr/>
        </p:nvSpPr>
        <p:spPr>
          <a:xfrm>
            <a:off x="9097143" y="5569114"/>
            <a:ext cx="323156" cy="310896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4A7DF71-D517-45F0-89C6-9CF946B8F2D1}"/>
              </a:ext>
            </a:extLst>
          </p:cNvPr>
          <p:cNvCxnSpPr>
            <a:cxnSpLocks/>
          </p:cNvCxnSpPr>
          <p:nvPr/>
        </p:nvCxnSpPr>
        <p:spPr>
          <a:xfrm flipH="1" flipV="1">
            <a:off x="6894970" y="1886377"/>
            <a:ext cx="2339483" cy="38267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1903D17-E771-47C3-9434-62A7D052EF2A}"/>
                  </a:ext>
                </a:extLst>
              </p:cNvPr>
              <p:cNvSpPr txBox="1"/>
              <p:nvPr/>
            </p:nvSpPr>
            <p:spPr>
              <a:xfrm>
                <a:off x="6684195" y="2153873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1903D17-E771-47C3-9434-62A7D052E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195" y="2153873"/>
                <a:ext cx="675685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39715C1-867F-41FC-A4E9-FA0F750154B5}"/>
              </a:ext>
            </a:extLst>
          </p:cNvPr>
          <p:cNvCxnSpPr>
            <a:cxnSpLocks/>
          </p:cNvCxnSpPr>
          <p:nvPr/>
        </p:nvCxnSpPr>
        <p:spPr>
          <a:xfrm flipV="1">
            <a:off x="7982286" y="1847177"/>
            <a:ext cx="1963026" cy="17756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233F5EC-EB48-45EC-81A7-CED46C288290}"/>
              </a:ext>
            </a:extLst>
          </p:cNvPr>
          <p:cNvCxnSpPr>
            <a:cxnSpLocks/>
          </p:cNvCxnSpPr>
          <p:nvPr/>
        </p:nvCxnSpPr>
        <p:spPr>
          <a:xfrm>
            <a:off x="7953310" y="3597170"/>
            <a:ext cx="1310611" cy="21590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2F70EEEE-B6FC-4150-9F39-8289543188D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098" y="157864"/>
            <a:ext cx="6477989" cy="68580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23FED00-686D-478B-AE11-123A941267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027" y="3397225"/>
            <a:ext cx="3763131" cy="37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8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500"/>
                            </p:stCondLst>
                            <p:childTnLst>
                              <p:par>
                                <p:cTn id="55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5442 0.5634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" y="2817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500"/>
                            </p:stCondLst>
                            <p:childTnLst>
                              <p:par>
                                <p:cTn id="71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500"/>
                            </p:stCondLst>
                            <p:childTnLst>
                              <p:par>
                                <p:cTn id="7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500"/>
                            </p:stCondLst>
                            <p:childTnLst>
                              <p:par>
                                <p:cTn id="8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500"/>
                            </p:stCondLst>
                            <p:childTnLst>
                              <p:par>
                                <p:cTn id="94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8500"/>
                            </p:stCondLst>
                            <p:childTnLst>
                              <p:par>
                                <p:cTn id="9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-0.02162 0.1893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0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1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2" presetClass="exit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2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9" presetID="10" presetClass="exit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4500"/>
                            </p:stCondLst>
                            <p:childTnLst>
                              <p:par>
                                <p:cTn id="1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-0.19388 -0.56111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-28056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8500"/>
                            </p:stCondLst>
                            <p:childTnLst>
                              <p:par>
                                <p:cTn id="1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7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3" grpId="1" animBg="1"/>
      <p:bldP spid="64" grpId="0" animBg="1"/>
      <p:bldP spid="65" grpId="0" animBg="1"/>
      <p:bldP spid="65" grpId="1" animBg="1"/>
      <p:bldP spid="67" grpId="0" animBg="1"/>
      <p:bldP spid="68" grpId="0" animBg="1"/>
      <p:bldP spid="69" grpId="0" animBg="1"/>
      <p:bldP spid="69" grpId="1" animBg="1"/>
      <p:bldP spid="70" grpId="0" animBg="1"/>
      <p:bldP spid="70" grpId="1" animBg="1"/>
      <p:bldP spid="73" grpId="0" animBg="1"/>
      <p:bldP spid="73" grpId="1" animBg="1"/>
      <p:bldP spid="74" grpId="0" animBg="1"/>
      <p:bldP spid="74" grpId="1" animBg="1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150516CC-1D7F-497C-BBF1-C3D89AC460BA}"/>
              </a:ext>
            </a:extLst>
          </p:cNvPr>
          <p:cNvSpPr/>
          <p:nvPr/>
        </p:nvSpPr>
        <p:spPr>
          <a:xfrm>
            <a:off x="5726417" y="3641883"/>
            <a:ext cx="3519352" cy="2095210"/>
          </a:xfrm>
          <a:prstGeom prst="triangle">
            <a:avLst>
              <a:gd name="adj" fmla="val 6407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DD2200E-7BAC-4AA2-AF7F-6281B94CE5E9}"/>
                  </a:ext>
                </a:extLst>
              </p:cNvPr>
              <p:cNvSpPr txBox="1"/>
              <p:nvPr/>
            </p:nvSpPr>
            <p:spPr>
              <a:xfrm>
                <a:off x="-3881" y="6276102"/>
                <a:ext cx="125143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</m:t>
                    </m:r>
                  </m:oMath>
                </a14:m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বিন্দুতে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𝐷𝐶</m:t>
                    </m:r>
                  </m:oMath>
                </a14:m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রেখাংশের </a:t>
                </a:r>
                <a:r>
                  <a:rPr lang="en-US" sz="3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পাশে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</m:oMath>
                </a14:m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সেই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পাশে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𝐵𝐷𝐶</m:t>
                    </m:r>
                  </m:oMath>
                </a14:m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সমান </a:t>
                </a:r>
                <a:r>
                  <a:rPr lang="en-US" sz="3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𝐷𝐶𝐺</m:t>
                    </m:r>
                  </m:oMath>
                </a14:m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আঁকি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3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DD2200E-7BAC-4AA2-AF7F-6281B94CE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81" y="6276102"/>
                <a:ext cx="12514388" cy="553998"/>
              </a:xfrm>
              <a:prstGeom prst="rect">
                <a:avLst/>
              </a:prstGeom>
              <a:blipFill>
                <a:blip r:embed="rId2"/>
                <a:stretch>
                  <a:fillRect t="-13333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EE9261A-B857-4556-B3E8-4C61430874B3}"/>
              </a:ext>
            </a:extLst>
          </p:cNvPr>
          <p:cNvCxnSpPr>
            <a:cxnSpLocks/>
          </p:cNvCxnSpPr>
          <p:nvPr/>
        </p:nvCxnSpPr>
        <p:spPr>
          <a:xfrm>
            <a:off x="5678170" y="5710798"/>
            <a:ext cx="615533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731F3F2-B09B-48F7-9418-60BE589C5EB3}"/>
              </a:ext>
            </a:extLst>
          </p:cNvPr>
          <p:cNvCxnSpPr>
            <a:cxnSpLocks/>
          </p:cNvCxnSpPr>
          <p:nvPr/>
        </p:nvCxnSpPr>
        <p:spPr>
          <a:xfrm>
            <a:off x="871458" y="2450779"/>
            <a:ext cx="35899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A107FDF-A824-498B-B897-C7E319D1115C}"/>
              </a:ext>
            </a:extLst>
          </p:cNvPr>
          <p:cNvCxnSpPr>
            <a:cxnSpLocks/>
          </p:cNvCxnSpPr>
          <p:nvPr/>
        </p:nvCxnSpPr>
        <p:spPr>
          <a:xfrm flipH="1" flipV="1">
            <a:off x="9486900" y="3752851"/>
            <a:ext cx="38100" cy="19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42B7AA1-EC45-4ADF-9C5C-54C64189C3C3}"/>
              </a:ext>
            </a:extLst>
          </p:cNvPr>
          <p:cNvSpPr txBox="1"/>
          <p:nvPr/>
        </p:nvSpPr>
        <p:spPr>
          <a:xfrm>
            <a:off x="474856" y="231135"/>
            <a:ext cx="1020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3। ত্রিভুজের </a:t>
            </a:r>
            <a:r>
              <a:rPr lang="as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ূমি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ংলগ্ন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মষ্টি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6BCD41-0D44-46CE-B2BC-50B1A1ACB628}"/>
              </a:ext>
            </a:extLst>
          </p:cNvPr>
          <p:cNvSpPr txBox="1"/>
          <p:nvPr/>
        </p:nvSpPr>
        <p:spPr>
          <a:xfrm>
            <a:off x="781050" y="842301"/>
            <a:ext cx="6516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দেওয়া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8363D6-94B9-4C4B-90F1-B15E7E131155}"/>
                  </a:ext>
                </a:extLst>
              </p:cNvPr>
              <p:cNvSpPr txBox="1"/>
              <p:nvPr/>
            </p:nvSpPr>
            <p:spPr>
              <a:xfrm>
                <a:off x="331871" y="2022286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8363D6-94B9-4C4B-90F1-B15E7E131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71" y="2022286"/>
                <a:ext cx="67568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38CC63-2B18-44A3-81EB-AB09B1726A34}"/>
              </a:ext>
            </a:extLst>
          </p:cNvPr>
          <p:cNvCxnSpPr>
            <a:cxnSpLocks/>
          </p:cNvCxnSpPr>
          <p:nvPr/>
        </p:nvCxnSpPr>
        <p:spPr>
          <a:xfrm>
            <a:off x="890508" y="3235806"/>
            <a:ext cx="5769664" cy="1417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8841A2-D9D7-4D92-9139-750267467B96}"/>
              </a:ext>
            </a:extLst>
          </p:cNvPr>
          <p:cNvCxnSpPr>
            <a:cxnSpLocks/>
          </p:cNvCxnSpPr>
          <p:nvPr/>
        </p:nvCxnSpPr>
        <p:spPr>
          <a:xfrm flipV="1">
            <a:off x="974174" y="3622863"/>
            <a:ext cx="2362563" cy="21069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64B0838-120E-4509-86B8-4DB8C9113B87}"/>
              </a:ext>
            </a:extLst>
          </p:cNvPr>
          <p:cNvCxnSpPr>
            <a:cxnSpLocks/>
          </p:cNvCxnSpPr>
          <p:nvPr/>
        </p:nvCxnSpPr>
        <p:spPr>
          <a:xfrm>
            <a:off x="992333" y="5716057"/>
            <a:ext cx="3570917" cy="137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>
            <a:extLst>
              <a:ext uri="{FF2B5EF4-FFF2-40B4-BE49-F238E27FC236}">
                <a16:creationId xmlns:a16="http://schemas.microsoft.com/office/drawing/2014/main" id="{79C24665-1CD6-4CCE-ACCB-166EFE742CCD}"/>
              </a:ext>
            </a:extLst>
          </p:cNvPr>
          <p:cNvSpPr/>
          <p:nvPr/>
        </p:nvSpPr>
        <p:spPr>
          <a:xfrm>
            <a:off x="-326110" y="4447859"/>
            <a:ext cx="2579555" cy="2498293"/>
          </a:xfrm>
          <a:prstGeom prst="arc">
            <a:avLst>
              <a:gd name="adj1" fmla="val 18502609"/>
              <a:gd name="adj2" fmla="val 54208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D599BD23-0A1F-477D-852B-DBCAEA9D4253}"/>
              </a:ext>
            </a:extLst>
          </p:cNvPr>
          <p:cNvSpPr/>
          <p:nvPr/>
        </p:nvSpPr>
        <p:spPr>
          <a:xfrm>
            <a:off x="1349835" y="4800911"/>
            <a:ext cx="1718163" cy="1718163"/>
          </a:xfrm>
          <a:prstGeom prst="arc">
            <a:avLst>
              <a:gd name="adj1" fmla="val 13725976"/>
              <a:gd name="adj2" fmla="val 1661198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B2A38A-092A-49B6-8350-C97FA9C755E7}"/>
                  </a:ext>
                </a:extLst>
              </p:cNvPr>
              <p:cNvSpPr txBox="1"/>
              <p:nvPr/>
            </p:nvSpPr>
            <p:spPr>
              <a:xfrm>
                <a:off x="9199941" y="5770046"/>
                <a:ext cx="65011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B2A38A-092A-49B6-8350-C97FA9C75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941" y="5770046"/>
                <a:ext cx="650118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33E4922-E0A8-4791-9823-9EE2222C36E2}"/>
                  </a:ext>
                </a:extLst>
              </p:cNvPr>
              <p:cNvSpPr txBox="1"/>
              <p:nvPr/>
            </p:nvSpPr>
            <p:spPr>
              <a:xfrm>
                <a:off x="10759290" y="5729848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33E4922-E0A8-4791-9823-9EE2222C3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9290" y="5729848"/>
                <a:ext cx="675685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>
            <a:extLst>
              <a:ext uri="{FF2B5EF4-FFF2-40B4-BE49-F238E27FC236}">
                <a16:creationId xmlns:a16="http://schemas.microsoft.com/office/drawing/2014/main" id="{3DEE95B6-DD1B-49A6-9AF9-5CBAE16872D9}"/>
              </a:ext>
            </a:extLst>
          </p:cNvPr>
          <p:cNvSpPr/>
          <p:nvPr/>
        </p:nvSpPr>
        <p:spPr>
          <a:xfrm rot="1950229">
            <a:off x="6725911" y="4488186"/>
            <a:ext cx="2486079" cy="2702830"/>
          </a:xfrm>
          <a:prstGeom prst="arc">
            <a:avLst>
              <a:gd name="adj1" fmla="val 17772148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0D07D6E-8DCC-44DF-8302-E53AD85B02B8}"/>
              </a:ext>
            </a:extLst>
          </p:cNvPr>
          <p:cNvCxnSpPr>
            <a:cxnSpLocks/>
          </p:cNvCxnSpPr>
          <p:nvPr/>
        </p:nvCxnSpPr>
        <p:spPr>
          <a:xfrm>
            <a:off x="5659120" y="5725514"/>
            <a:ext cx="357437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7E33BEC-C434-4EB5-BDED-EBE1BF3400DA}"/>
                  </a:ext>
                </a:extLst>
              </p:cNvPr>
              <p:cNvSpPr txBox="1"/>
              <p:nvPr/>
            </p:nvSpPr>
            <p:spPr>
              <a:xfrm>
                <a:off x="5207850" y="5701101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7E33BEC-C434-4EB5-BDED-EBE1BF340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850" y="5701101"/>
                <a:ext cx="675685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>
            <a:extLst>
              <a:ext uri="{FF2B5EF4-FFF2-40B4-BE49-F238E27FC236}">
                <a16:creationId xmlns:a16="http://schemas.microsoft.com/office/drawing/2014/main" id="{C4A1971A-0BAB-4CE1-8AA2-74A89E3A9398}"/>
              </a:ext>
            </a:extLst>
          </p:cNvPr>
          <p:cNvSpPr/>
          <p:nvPr/>
        </p:nvSpPr>
        <p:spPr>
          <a:xfrm>
            <a:off x="4360228" y="4463969"/>
            <a:ext cx="2579555" cy="2498293"/>
          </a:xfrm>
          <a:prstGeom prst="arc">
            <a:avLst>
              <a:gd name="adj1" fmla="val 18502609"/>
              <a:gd name="adj2" fmla="val 54208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31C72529-B422-4D6A-9B8B-F4AE2BA97BE6}"/>
              </a:ext>
            </a:extLst>
          </p:cNvPr>
          <p:cNvSpPr/>
          <p:nvPr/>
        </p:nvSpPr>
        <p:spPr>
          <a:xfrm rot="21371046">
            <a:off x="6074273" y="4817021"/>
            <a:ext cx="1718163" cy="1718163"/>
          </a:xfrm>
          <a:prstGeom prst="arc">
            <a:avLst>
              <a:gd name="adj1" fmla="val 13725976"/>
              <a:gd name="adj2" fmla="val 1661198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CE6DBBE-0FC1-41D3-AF72-56547110E3CA}"/>
                  </a:ext>
                </a:extLst>
              </p:cNvPr>
              <p:cNvSpPr txBox="1"/>
              <p:nvPr/>
            </p:nvSpPr>
            <p:spPr>
              <a:xfrm>
                <a:off x="7060773" y="5701101"/>
                <a:ext cx="65011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n w="0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4400" b="1" dirty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CE6DBBE-0FC1-41D3-AF72-56547110E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773" y="5701101"/>
                <a:ext cx="650118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C2D0671-0EAE-436E-A3C6-1EBBC247FA4C}"/>
              </a:ext>
            </a:extLst>
          </p:cNvPr>
          <p:cNvCxnSpPr>
            <a:cxnSpLocks/>
          </p:cNvCxnSpPr>
          <p:nvPr/>
        </p:nvCxnSpPr>
        <p:spPr>
          <a:xfrm flipV="1">
            <a:off x="5693936" y="630621"/>
            <a:ext cx="5578409" cy="51104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9BBA47C-1524-443F-B3DE-BD853F3BA799}"/>
                  </a:ext>
                </a:extLst>
              </p:cNvPr>
              <p:cNvSpPr txBox="1"/>
              <p:nvPr/>
            </p:nvSpPr>
            <p:spPr>
              <a:xfrm>
                <a:off x="6233117" y="4976592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9BBA47C-1524-443F-B3DE-BD853F3BA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117" y="4976592"/>
                <a:ext cx="675685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FE12B6F-B253-4F80-BCA9-D5C4EEDECA01}"/>
                  </a:ext>
                </a:extLst>
              </p:cNvPr>
              <p:cNvSpPr txBox="1"/>
              <p:nvPr/>
            </p:nvSpPr>
            <p:spPr>
              <a:xfrm>
                <a:off x="272857" y="5316380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FE12B6F-B253-4F80-BCA9-D5C4EEDEC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57" y="5316380"/>
                <a:ext cx="675685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53">
            <a:extLst>
              <a:ext uri="{FF2B5EF4-FFF2-40B4-BE49-F238E27FC236}">
                <a16:creationId xmlns:a16="http://schemas.microsoft.com/office/drawing/2014/main" id="{0E2A9170-1B5A-4312-8C6E-5E2DA9CEF570}"/>
              </a:ext>
            </a:extLst>
          </p:cNvPr>
          <p:cNvSpPr/>
          <p:nvPr/>
        </p:nvSpPr>
        <p:spPr>
          <a:xfrm>
            <a:off x="7656074" y="1232166"/>
            <a:ext cx="2486079" cy="2702830"/>
          </a:xfrm>
          <a:prstGeom prst="arc">
            <a:avLst>
              <a:gd name="adj1" fmla="val 17880262"/>
              <a:gd name="adj2" fmla="val 21385004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81E9AD9-AE5D-4998-A371-7594E2E4DC63}"/>
              </a:ext>
            </a:extLst>
          </p:cNvPr>
          <p:cNvCxnSpPr>
            <a:cxnSpLocks/>
          </p:cNvCxnSpPr>
          <p:nvPr/>
        </p:nvCxnSpPr>
        <p:spPr>
          <a:xfrm flipV="1">
            <a:off x="5695845" y="1860331"/>
            <a:ext cx="4251312" cy="384801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BC56A58-D22F-4A67-9760-DC34F5FE6BA7}"/>
              </a:ext>
            </a:extLst>
          </p:cNvPr>
          <p:cNvCxnSpPr>
            <a:cxnSpLocks/>
          </p:cNvCxnSpPr>
          <p:nvPr/>
        </p:nvCxnSpPr>
        <p:spPr>
          <a:xfrm flipV="1">
            <a:off x="9249766" y="1883576"/>
            <a:ext cx="679595" cy="3880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Arc 40">
            <a:extLst>
              <a:ext uri="{FF2B5EF4-FFF2-40B4-BE49-F238E27FC236}">
                <a16:creationId xmlns:a16="http://schemas.microsoft.com/office/drawing/2014/main" id="{6B65F7D8-87F6-4FB3-874E-8A38008A6C53}"/>
              </a:ext>
            </a:extLst>
          </p:cNvPr>
          <p:cNvSpPr/>
          <p:nvPr/>
        </p:nvSpPr>
        <p:spPr>
          <a:xfrm>
            <a:off x="7982286" y="4472682"/>
            <a:ext cx="2579555" cy="2498293"/>
          </a:xfrm>
          <a:prstGeom prst="arc">
            <a:avLst>
              <a:gd name="adj1" fmla="val 13367442"/>
              <a:gd name="adj2" fmla="val 1775953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737D2DB2-FB8B-4456-B53B-05DEB00A3530}"/>
              </a:ext>
            </a:extLst>
          </p:cNvPr>
          <p:cNvSpPr/>
          <p:nvPr/>
        </p:nvSpPr>
        <p:spPr>
          <a:xfrm>
            <a:off x="8657379" y="686142"/>
            <a:ext cx="2579555" cy="2498293"/>
          </a:xfrm>
          <a:prstGeom prst="arc">
            <a:avLst>
              <a:gd name="adj1" fmla="val 4987415"/>
              <a:gd name="adj2" fmla="val 911179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3BC1497-53A4-4608-8119-73768321A768}"/>
                  </a:ext>
                </a:extLst>
              </p:cNvPr>
              <p:cNvSpPr txBox="1"/>
              <p:nvPr/>
            </p:nvSpPr>
            <p:spPr>
              <a:xfrm>
                <a:off x="9692609" y="965818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3BC1497-53A4-4608-8119-73768321A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609" y="965818"/>
                <a:ext cx="675685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>
            <a:extLst>
              <a:ext uri="{FF2B5EF4-FFF2-40B4-BE49-F238E27FC236}">
                <a16:creationId xmlns:a16="http://schemas.microsoft.com/office/drawing/2014/main" id="{571AC573-6EC2-4398-9C19-12DB6FF86D1A}"/>
              </a:ext>
            </a:extLst>
          </p:cNvPr>
          <p:cNvSpPr/>
          <p:nvPr/>
        </p:nvSpPr>
        <p:spPr>
          <a:xfrm>
            <a:off x="8834231" y="2297071"/>
            <a:ext cx="1718163" cy="1718163"/>
          </a:xfrm>
          <a:prstGeom prst="arc">
            <a:avLst>
              <a:gd name="adj1" fmla="val 10730190"/>
              <a:gd name="adj2" fmla="val 14411585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5B45BEFF-C9C4-42DE-91A6-4DD2F0723F6F}"/>
              </a:ext>
            </a:extLst>
          </p:cNvPr>
          <p:cNvSpPr/>
          <p:nvPr/>
        </p:nvSpPr>
        <p:spPr>
          <a:xfrm rot="21346406">
            <a:off x="8570668" y="3647843"/>
            <a:ext cx="1718163" cy="1718163"/>
          </a:xfrm>
          <a:prstGeom prst="arc">
            <a:avLst>
              <a:gd name="adj1" fmla="val 8507582"/>
              <a:gd name="adj2" fmla="val 12099316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E5A9693-E7A0-4E85-BED5-E84E7C5567F1}"/>
                  </a:ext>
                </a:extLst>
              </p:cNvPr>
              <p:cNvSpPr txBox="1"/>
              <p:nvPr/>
            </p:nvSpPr>
            <p:spPr>
              <a:xfrm>
                <a:off x="8516562" y="2034846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44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E5A9693-E7A0-4E85-BED5-E84E7C556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562" y="2034846"/>
                <a:ext cx="675685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69DD239-9CBA-4F99-B450-D7B77FDEB3C9}"/>
                  </a:ext>
                </a:extLst>
              </p:cNvPr>
              <p:cNvSpPr txBox="1"/>
              <p:nvPr/>
            </p:nvSpPr>
            <p:spPr>
              <a:xfrm>
                <a:off x="10426563" y="440422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69DD239-9CBA-4F99-B450-D7B77FDEB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563" y="440422"/>
                <a:ext cx="675685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B8BA088-CFF2-46C4-BC76-60D520140FC0}"/>
              </a:ext>
            </a:extLst>
          </p:cNvPr>
          <p:cNvCxnSpPr>
            <a:cxnSpLocks/>
          </p:cNvCxnSpPr>
          <p:nvPr/>
        </p:nvCxnSpPr>
        <p:spPr>
          <a:xfrm flipH="1" flipV="1">
            <a:off x="6894970" y="1886377"/>
            <a:ext cx="2339483" cy="38267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69587FD-BBC7-4926-B584-8DDE29730C70}"/>
                  </a:ext>
                </a:extLst>
              </p:cNvPr>
              <p:cNvSpPr txBox="1"/>
              <p:nvPr/>
            </p:nvSpPr>
            <p:spPr>
              <a:xfrm>
                <a:off x="6684195" y="2153873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69587FD-BBC7-4926-B584-8DDE29730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195" y="2153873"/>
                <a:ext cx="675685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653F850-55BE-4915-A9BE-610D6C9ACBF5}"/>
              </a:ext>
            </a:extLst>
          </p:cNvPr>
          <p:cNvCxnSpPr>
            <a:cxnSpLocks/>
          </p:cNvCxnSpPr>
          <p:nvPr/>
        </p:nvCxnSpPr>
        <p:spPr>
          <a:xfrm flipV="1">
            <a:off x="9249766" y="1868586"/>
            <a:ext cx="679595" cy="38803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A7A4CDC-43E4-4132-8090-FC447CEA5A4B}"/>
              </a:ext>
            </a:extLst>
          </p:cNvPr>
          <p:cNvCxnSpPr>
            <a:cxnSpLocks/>
          </p:cNvCxnSpPr>
          <p:nvPr/>
        </p:nvCxnSpPr>
        <p:spPr>
          <a:xfrm flipV="1">
            <a:off x="5659120" y="1853597"/>
            <a:ext cx="4285231" cy="38953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62185E0-5FC0-4210-BAA5-D0CB1634B7E2}"/>
              </a:ext>
            </a:extLst>
          </p:cNvPr>
          <p:cNvCxnSpPr>
            <a:cxnSpLocks/>
          </p:cNvCxnSpPr>
          <p:nvPr/>
        </p:nvCxnSpPr>
        <p:spPr>
          <a:xfrm flipH="1" flipV="1">
            <a:off x="6896374" y="1888622"/>
            <a:ext cx="2353392" cy="38524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831101E-444E-47CF-A1E5-1B477B06EAE0}"/>
              </a:ext>
            </a:extLst>
          </p:cNvPr>
          <p:cNvCxnSpPr>
            <a:cxnSpLocks/>
          </p:cNvCxnSpPr>
          <p:nvPr/>
        </p:nvCxnSpPr>
        <p:spPr>
          <a:xfrm flipV="1">
            <a:off x="9251011" y="1871219"/>
            <a:ext cx="679595" cy="38803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AF25580-2B6E-41B3-88C6-16B126E7EA3D}"/>
                  </a:ext>
                </a:extLst>
              </p:cNvPr>
              <p:cNvSpPr txBox="1"/>
              <p:nvPr/>
            </p:nvSpPr>
            <p:spPr>
              <a:xfrm>
                <a:off x="316104" y="2799184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44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AF25580-2B6E-41B3-88C6-16B126E7E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04" y="2799184"/>
                <a:ext cx="675685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737DF68-8075-40CA-85D8-05DD885CBBBF}"/>
                  </a:ext>
                </a:extLst>
              </p:cNvPr>
              <p:cNvSpPr txBox="1"/>
              <p:nvPr/>
            </p:nvSpPr>
            <p:spPr>
              <a:xfrm>
                <a:off x="6096000" y="6295052"/>
                <a:ext cx="55415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তাহলে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𝐴𝐵𝐶</m:t>
                    </m:r>
                  </m:oMath>
                </a14:m>
                <a:r>
                  <a:rPr lang="en-US" sz="3600" b="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 ই </a:t>
                </a:r>
                <a:r>
                  <a:rPr lang="en-US" sz="3600" b="0" dirty="0" err="1">
                    <a:solidFill>
                      <a:srgbClr val="0070C0"/>
                    </a:solidFill>
                    <a:cs typeface="NikoshBAN" panose="02000000000000000000" pitchFamily="2" charset="0"/>
                  </a:rPr>
                  <a:t>নির্ণেয়</a:t>
                </a:r>
                <a:r>
                  <a:rPr lang="en-US" sz="3600" b="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 ত্রিভুজ। </a:t>
                </a:r>
                <a:endPara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737DF68-8075-40CA-85D8-05DD885CB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295052"/>
                <a:ext cx="5541519" cy="646331"/>
              </a:xfrm>
              <a:prstGeom prst="rect">
                <a:avLst/>
              </a:prstGeom>
              <a:blipFill>
                <a:blip r:embed="rId17"/>
                <a:stretch>
                  <a:fillRect l="-3300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B40FAA-940D-4CA0-9A74-B97067EC8DC3}"/>
                  </a:ext>
                </a:extLst>
              </p:cNvPr>
              <p:cNvSpPr txBox="1"/>
              <p:nvPr/>
            </p:nvSpPr>
            <p:spPr>
              <a:xfrm>
                <a:off x="-3881" y="6276102"/>
                <a:ext cx="59435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𝐶𝐺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রশ্মি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𝐷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কে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ছেদ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B40FAA-940D-4CA0-9A74-B97067EC8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81" y="6276102"/>
                <a:ext cx="5943583" cy="646331"/>
              </a:xfrm>
              <a:prstGeom prst="rect">
                <a:avLst/>
              </a:prstGeom>
              <a:blipFill>
                <a:blip r:embed="rId18"/>
                <a:stretch>
                  <a:fillRect t="-13208" r="-3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823AC71-B103-4636-AC29-27F3317866C9}"/>
                  </a:ext>
                </a:extLst>
              </p:cNvPr>
              <p:cNvSpPr txBox="1"/>
              <p:nvPr/>
            </p:nvSpPr>
            <p:spPr>
              <a:xfrm>
                <a:off x="7797476" y="2729129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823AC71-B103-4636-AC29-27F331786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476" y="2729129"/>
                <a:ext cx="675685" cy="7694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58F5254-FFF9-45B9-9077-E41F36BA113A}"/>
              </a:ext>
            </a:extLst>
          </p:cNvPr>
          <p:cNvCxnSpPr>
            <a:cxnSpLocks/>
          </p:cNvCxnSpPr>
          <p:nvPr/>
        </p:nvCxnSpPr>
        <p:spPr>
          <a:xfrm flipH="1" flipV="1">
            <a:off x="6896374" y="1888622"/>
            <a:ext cx="2353392" cy="38524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81D7160-D591-4B25-BD9B-83FB58F1747C}"/>
              </a:ext>
            </a:extLst>
          </p:cNvPr>
          <p:cNvCxnSpPr>
            <a:cxnSpLocks/>
          </p:cNvCxnSpPr>
          <p:nvPr/>
        </p:nvCxnSpPr>
        <p:spPr>
          <a:xfrm flipV="1">
            <a:off x="5659120" y="1853597"/>
            <a:ext cx="4285231" cy="38953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2FD07FB-91D0-4963-9F62-67B3089476D5}"/>
                  </a:ext>
                </a:extLst>
              </p:cNvPr>
              <p:cNvSpPr txBox="1"/>
              <p:nvPr/>
            </p:nvSpPr>
            <p:spPr>
              <a:xfrm>
                <a:off x="7798882" y="2727386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2FD07FB-91D0-4963-9F62-67B308947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882" y="2727386"/>
                <a:ext cx="675685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89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6" grpId="0"/>
      <p:bldP spid="66" grpId="1"/>
      <p:bldP spid="68" grpId="0"/>
      <p:bldP spid="68" grpId="1"/>
      <p:bldP spid="69" grpId="0"/>
      <p:bldP spid="69" grpId="1"/>
      <p:bldP spid="70" grpId="0"/>
      <p:bldP spid="70" grpId="1"/>
      <p:bldP spid="70" grpId="2"/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18822439-F8EA-4A43-A4A5-339913C1486C}"/>
              </a:ext>
            </a:extLst>
          </p:cNvPr>
          <p:cNvGrpSpPr/>
          <p:nvPr/>
        </p:nvGrpSpPr>
        <p:grpSpPr>
          <a:xfrm>
            <a:off x="5389610" y="1072657"/>
            <a:ext cx="5163550" cy="5163550"/>
            <a:chOff x="6219144" y="2301764"/>
            <a:chExt cx="5163550" cy="516355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786AC44-01AF-451D-AF21-458951D59AC0}"/>
                </a:ext>
              </a:extLst>
            </p:cNvPr>
            <p:cNvSpPr/>
            <p:nvPr/>
          </p:nvSpPr>
          <p:spPr>
            <a:xfrm>
              <a:off x="6219144" y="2301764"/>
              <a:ext cx="5163550" cy="51635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93CE59F-E6FA-4116-A7DF-CE21C1465B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70533" y="3073949"/>
              <a:ext cx="2005106" cy="1834278"/>
            </a:xfrm>
            <a:prstGeom prst="line">
              <a:avLst/>
            </a:prstGeom>
            <a:grpFill/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577C4D7-1034-478A-A7DB-CEB075DC8820}"/>
              </a:ext>
            </a:extLst>
          </p:cNvPr>
          <p:cNvSpPr/>
          <p:nvPr/>
        </p:nvSpPr>
        <p:spPr>
          <a:xfrm>
            <a:off x="2387217" y="1989379"/>
            <a:ext cx="7557134" cy="4868621"/>
          </a:xfrm>
          <a:prstGeom prst="triangle">
            <a:avLst>
              <a:gd name="adj" fmla="val 5993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6FF41B0C-903B-45E2-87BC-A2F59A5DA631}"/>
              </a:ext>
            </a:extLst>
          </p:cNvPr>
          <p:cNvSpPr/>
          <p:nvPr/>
        </p:nvSpPr>
        <p:spPr>
          <a:xfrm>
            <a:off x="5694947" y="3641883"/>
            <a:ext cx="3550822" cy="2095210"/>
          </a:xfrm>
          <a:prstGeom prst="triangle">
            <a:avLst>
              <a:gd name="adj" fmla="val 6407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EE9261A-B857-4556-B3E8-4C61430874B3}"/>
              </a:ext>
            </a:extLst>
          </p:cNvPr>
          <p:cNvCxnSpPr>
            <a:cxnSpLocks/>
          </p:cNvCxnSpPr>
          <p:nvPr/>
        </p:nvCxnSpPr>
        <p:spPr>
          <a:xfrm>
            <a:off x="5678170" y="5710798"/>
            <a:ext cx="615533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731F3F2-B09B-48F7-9418-60BE589C5EB3}"/>
              </a:ext>
            </a:extLst>
          </p:cNvPr>
          <p:cNvCxnSpPr>
            <a:cxnSpLocks/>
          </p:cNvCxnSpPr>
          <p:nvPr/>
        </p:nvCxnSpPr>
        <p:spPr>
          <a:xfrm>
            <a:off x="871458" y="2450779"/>
            <a:ext cx="35899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A107FDF-A824-498B-B897-C7E319D1115C}"/>
              </a:ext>
            </a:extLst>
          </p:cNvPr>
          <p:cNvCxnSpPr>
            <a:cxnSpLocks/>
          </p:cNvCxnSpPr>
          <p:nvPr/>
        </p:nvCxnSpPr>
        <p:spPr>
          <a:xfrm flipH="1" flipV="1">
            <a:off x="9486900" y="3752851"/>
            <a:ext cx="38100" cy="19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42B7AA1-EC45-4ADF-9C5C-54C64189C3C3}"/>
              </a:ext>
            </a:extLst>
          </p:cNvPr>
          <p:cNvSpPr txBox="1"/>
          <p:nvPr/>
        </p:nvSpPr>
        <p:spPr>
          <a:xfrm>
            <a:off x="474856" y="231135"/>
            <a:ext cx="1020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3। ত্রিভুজের </a:t>
            </a:r>
            <a:r>
              <a:rPr lang="as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ূমি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ংলগ্ন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মষ্টি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6BCD41-0D44-46CE-B2BC-50B1A1ACB628}"/>
              </a:ext>
            </a:extLst>
          </p:cNvPr>
          <p:cNvSpPr txBox="1"/>
          <p:nvPr/>
        </p:nvSpPr>
        <p:spPr>
          <a:xfrm>
            <a:off x="781050" y="842301"/>
            <a:ext cx="6516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দেওয়া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8363D6-94B9-4C4B-90F1-B15E7E131155}"/>
                  </a:ext>
                </a:extLst>
              </p:cNvPr>
              <p:cNvSpPr txBox="1"/>
              <p:nvPr/>
            </p:nvSpPr>
            <p:spPr>
              <a:xfrm>
                <a:off x="331871" y="2022286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8363D6-94B9-4C4B-90F1-B15E7E131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71" y="2022286"/>
                <a:ext cx="67568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38CC63-2B18-44A3-81EB-AB09B1726A34}"/>
              </a:ext>
            </a:extLst>
          </p:cNvPr>
          <p:cNvCxnSpPr>
            <a:cxnSpLocks/>
          </p:cNvCxnSpPr>
          <p:nvPr/>
        </p:nvCxnSpPr>
        <p:spPr>
          <a:xfrm>
            <a:off x="890508" y="3235806"/>
            <a:ext cx="5769664" cy="1417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8841A2-D9D7-4D92-9139-750267467B96}"/>
              </a:ext>
            </a:extLst>
          </p:cNvPr>
          <p:cNvCxnSpPr>
            <a:cxnSpLocks/>
          </p:cNvCxnSpPr>
          <p:nvPr/>
        </p:nvCxnSpPr>
        <p:spPr>
          <a:xfrm flipV="1">
            <a:off x="974174" y="3622863"/>
            <a:ext cx="2362563" cy="21069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64B0838-120E-4509-86B8-4DB8C9113B87}"/>
              </a:ext>
            </a:extLst>
          </p:cNvPr>
          <p:cNvCxnSpPr>
            <a:cxnSpLocks/>
          </p:cNvCxnSpPr>
          <p:nvPr/>
        </p:nvCxnSpPr>
        <p:spPr>
          <a:xfrm>
            <a:off x="992333" y="5716057"/>
            <a:ext cx="3570917" cy="137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>
            <a:extLst>
              <a:ext uri="{FF2B5EF4-FFF2-40B4-BE49-F238E27FC236}">
                <a16:creationId xmlns:a16="http://schemas.microsoft.com/office/drawing/2014/main" id="{79C24665-1CD6-4CCE-ACCB-166EFE742CCD}"/>
              </a:ext>
            </a:extLst>
          </p:cNvPr>
          <p:cNvSpPr/>
          <p:nvPr/>
        </p:nvSpPr>
        <p:spPr>
          <a:xfrm>
            <a:off x="-326110" y="4447859"/>
            <a:ext cx="2579555" cy="2498293"/>
          </a:xfrm>
          <a:prstGeom prst="arc">
            <a:avLst>
              <a:gd name="adj1" fmla="val 18502609"/>
              <a:gd name="adj2" fmla="val 54208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D599BD23-0A1F-477D-852B-DBCAEA9D4253}"/>
              </a:ext>
            </a:extLst>
          </p:cNvPr>
          <p:cNvSpPr/>
          <p:nvPr/>
        </p:nvSpPr>
        <p:spPr>
          <a:xfrm>
            <a:off x="1349835" y="4800911"/>
            <a:ext cx="1718163" cy="1718163"/>
          </a:xfrm>
          <a:prstGeom prst="arc">
            <a:avLst>
              <a:gd name="adj1" fmla="val 13725976"/>
              <a:gd name="adj2" fmla="val 1661198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B2A38A-092A-49B6-8350-C97FA9C755E7}"/>
                  </a:ext>
                </a:extLst>
              </p:cNvPr>
              <p:cNvSpPr txBox="1"/>
              <p:nvPr/>
            </p:nvSpPr>
            <p:spPr>
              <a:xfrm>
                <a:off x="9199941" y="5770046"/>
                <a:ext cx="65011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B2A38A-092A-49B6-8350-C97FA9C75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941" y="5770046"/>
                <a:ext cx="650118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33E4922-E0A8-4791-9823-9EE2222C36E2}"/>
                  </a:ext>
                </a:extLst>
              </p:cNvPr>
              <p:cNvSpPr txBox="1"/>
              <p:nvPr/>
            </p:nvSpPr>
            <p:spPr>
              <a:xfrm>
                <a:off x="10759290" y="5729848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33E4922-E0A8-4791-9823-9EE2222C3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9290" y="5729848"/>
                <a:ext cx="675685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>
            <a:extLst>
              <a:ext uri="{FF2B5EF4-FFF2-40B4-BE49-F238E27FC236}">
                <a16:creationId xmlns:a16="http://schemas.microsoft.com/office/drawing/2014/main" id="{3DEE95B6-DD1B-49A6-9AF9-5CBAE16872D9}"/>
              </a:ext>
            </a:extLst>
          </p:cNvPr>
          <p:cNvSpPr/>
          <p:nvPr/>
        </p:nvSpPr>
        <p:spPr>
          <a:xfrm rot="1950229">
            <a:off x="6725911" y="4488186"/>
            <a:ext cx="2486079" cy="2702830"/>
          </a:xfrm>
          <a:prstGeom prst="arc">
            <a:avLst>
              <a:gd name="adj1" fmla="val 17772148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0D07D6E-8DCC-44DF-8302-E53AD85B02B8}"/>
              </a:ext>
            </a:extLst>
          </p:cNvPr>
          <p:cNvCxnSpPr>
            <a:cxnSpLocks/>
          </p:cNvCxnSpPr>
          <p:nvPr/>
        </p:nvCxnSpPr>
        <p:spPr>
          <a:xfrm>
            <a:off x="5659120" y="5725514"/>
            <a:ext cx="357437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7E33BEC-C434-4EB5-BDED-EBE1BF3400DA}"/>
                  </a:ext>
                </a:extLst>
              </p:cNvPr>
              <p:cNvSpPr txBox="1"/>
              <p:nvPr/>
            </p:nvSpPr>
            <p:spPr>
              <a:xfrm>
                <a:off x="5207850" y="5701101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7E33BEC-C434-4EB5-BDED-EBE1BF340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850" y="5701101"/>
                <a:ext cx="675685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>
            <a:extLst>
              <a:ext uri="{FF2B5EF4-FFF2-40B4-BE49-F238E27FC236}">
                <a16:creationId xmlns:a16="http://schemas.microsoft.com/office/drawing/2014/main" id="{C4A1971A-0BAB-4CE1-8AA2-74A89E3A9398}"/>
              </a:ext>
            </a:extLst>
          </p:cNvPr>
          <p:cNvSpPr/>
          <p:nvPr/>
        </p:nvSpPr>
        <p:spPr>
          <a:xfrm>
            <a:off x="4360228" y="4463969"/>
            <a:ext cx="2579555" cy="2498293"/>
          </a:xfrm>
          <a:prstGeom prst="arc">
            <a:avLst>
              <a:gd name="adj1" fmla="val 18502609"/>
              <a:gd name="adj2" fmla="val 54208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31C72529-B422-4D6A-9B8B-F4AE2BA97BE6}"/>
              </a:ext>
            </a:extLst>
          </p:cNvPr>
          <p:cNvSpPr/>
          <p:nvPr/>
        </p:nvSpPr>
        <p:spPr>
          <a:xfrm rot="21371046">
            <a:off x="6074273" y="4817021"/>
            <a:ext cx="1718163" cy="1718163"/>
          </a:xfrm>
          <a:prstGeom prst="arc">
            <a:avLst>
              <a:gd name="adj1" fmla="val 13725976"/>
              <a:gd name="adj2" fmla="val 1661198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CE6DBBE-0FC1-41D3-AF72-56547110E3CA}"/>
                  </a:ext>
                </a:extLst>
              </p:cNvPr>
              <p:cNvSpPr txBox="1"/>
              <p:nvPr/>
            </p:nvSpPr>
            <p:spPr>
              <a:xfrm>
                <a:off x="7060773" y="5701101"/>
                <a:ext cx="65011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n w="0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4400" b="1" dirty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CE6DBBE-0FC1-41D3-AF72-56547110E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773" y="5701101"/>
                <a:ext cx="650118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C2D0671-0EAE-436E-A3C6-1EBBC247FA4C}"/>
              </a:ext>
            </a:extLst>
          </p:cNvPr>
          <p:cNvCxnSpPr>
            <a:cxnSpLocks/>
          </p:cNvCxnSpPr>
          <p:nvPr/>
        </p:nvCxnSpPr>
        <p:spPr>
          <a:xfrm flipV="1">
            <a:off x="9912267" y="646664"/>
            <a:ext cx="1327994" cy="12297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9BBA47C-1524-443F-B3DE-BD853F3BA799}"/>
                  </a:ext>
                </a:extLst>
              </p:cNvPr>
              <p:cNvSpPr txBox="1"/>
              <p:nvPr/>
            </p:nvSpPr>
            <p:spPr>
              <a:xfrm>
                <a:off x="6233117" y="4976592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9BBA47C-1524-443F-B3DE-BD853F3BA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117" y="4976592"/>
                <a:ext cx="675685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FE12B6F-B253-4F80-BCA9-D5C4EEDECA01}"/>
                  </a:ext>
                </a:extLst>
              </p:cNvPr>
              <p:cNvSpPr txBox="1"/>
              <p:nvPr/>
            </p:nvSpPr>
            <p:spPr>
              <a:xfrm>
                <a:off x="272857" y="5316380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FE12B6F-B253-4F80-BCA9-D5C4EEDEC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57" y="5316380"/>
                <a:ext cx="675685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53">
            <a:extLst>
              <a:ext uri="{FF2B5EF4-FFF2-40B4-BE49-F238E27FC236}">
                <a16:creationId xmlns:a16="http://schemas.microsoft.com/office/drawing/2014/main" id="{0E2A9170-1B5A-4312-8C6E-5E2DA9CEF570}"/>
              </a:ext>
            </a:extLst>
          </p:cNvPr>
          <p:cNvSpPr/>
          <p:nvPr/>
        </p:nvSpPr>
        <p:spPr>
          <a:xfrm>
            <a:off x="7656074" y="1232166"/>
            <a:ext cx="2486079" cy="2702830"/>
          </a:xfrm>
          <a:prstGeom prst="arc">
            <a:avLst>
              <a:gd name="adj1" fmla="val 17880262"/>
              <a:gd name="adj2" fmla="val 21385004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BC56A58-D22F-4A67-9760-DC34F5FE6BA7}"/>
              </a:ext>
            </a:extLst>
          </p:cNvPr>
          <p:cNvCxnSpPr>
            <a:cxnSpLocks/>
          </p:cNvCxnSpPr>
          <p:nvPr/>
        </p:nvCxnSpPr>
        <p:spPr>
          <a:xfrm flipV="1">
            <a:off x="9249766" y="1883576"/>
            <a:ext cx="679595" cy="3880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Arc 40">
            <a:extLst>
              <a:ext uri="{FF2B5EF4-FFF2-40B4-BE49-F238E27FC236}">
                <a16:creationId xmlns:a16="http://schemas.microsoft.com/office/drawing/2014/main" id="{6B65F7D8-87F6-4FB3-874E-8A38008A6C53}"/>
              </a:ext>
            </a:extLst>
          </p:cNvPr>
          <p:cNvSpPr/>
          <p:nvPr/>
        </p:nvSpPr>
        <p:spPr>
          <a:xfrm>
            <a:off x="7982286" y="4472682"/>
            <a:ext cx="2579555" cy="2498293"/>
          </a:xfrm>
          <a:prstGeom prst="arc">
            <a:avLst>
              <a:gd name="adj1" fmla="val 13367442"/>
              <a:gd name="adj2" fmla="val 1775953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737D2DB2-FB8B-4456-B53B-05DEB00A3530}"/>
              </a:ext>
            </a:extLst>
          </p:cNvPr>
          <p:cNvSpPr/>
          <p:nvPr/>
        </p:nvSpPr>
        <p:spPr>
          <a:xfrm>
            <a:off x="8657379" y="686142"/>
            <a:ext cx="2579555" cy="2498293"/>
          </a:xfrm>
          <a:prstGeom prst="arc">
            <a:avLst>
              <a:gd name="adj1" fmla="val 4987415"/>
              <a:gd name="adj2" fmla="val 911179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3BC1497-53A4-4608-8119-73768321A768}"/>
                  </a:ext>
                </a:extLst>
              </p:cNvPr>
              <p:cNvSpPr txBox="1"/>
              <p:nvPr/>
            </p:nvSpPr>
            <p:spPr>
              <a:xfrm>
                <a:off x="9692609" y="965818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3BC1497-53A4-4608-8119-73768321A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609" y="965818"/>
                <a:ext cx="675685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>
            <a:extLst>
              <a:ext uri="{FF2B5EF4-FFF2-40B4-BE49-F238E27FC236}">
                <a16:creationId xmlns:a16="http://schemas.microsoft.com/office/drawing/2014/main" id="{571AC573-6EC2-4398-9C19-12DB6FF86D1A}"/>
              </a:ext>
            </a:extLst>
          </p:cNvPr>
          <p:cNvSpPr/>
          <p:nvPr/>
        </p:nvSpPr>
        <p:spPr>
          <a:xfrm>
            <a:off x="8834231" y="2297071"/>
            <a:ext cx="1718163" cy="1718163"/>
          </a:xfrm>
          <a:prstGeom prst="arc">
            <a:avLst>
              <a:gd name="adj1" fmla="val 10730190"/>
              <a:gd name="adj2" fmla="val 14411585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5B45BEFF-C9C4-42DE-91A6-4DD2F0723F6F}"/>
              </a:ext>
            </a:extLst>
          </p:cNvPr>
          <p:cNvSpPr/>
          <p:nvPr/>
        </p:nvSpPr>
        <p:spPr>
          <a:xfrm rot="21346406">
            <a:off x="8570668" y="3647843"/>
            <a:ext cx="1718163" cy="1718163"/>
          </a:xfrm>
          <a:prstGeom prst="arc">
            <a:avLst>
              <a:gd name="adj1" fmla="val 8507582"/>
              <a:gd name="adj2" fmla="val 12099316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E5A9693-E7A0-4E85-BED5-E84E7C5567F1}"/>
                  </a:ext>
                </a:extLst>
              </p:cNvPr>
              <p:cNvSpPr txBox="1"/>
              <p:nvPr/>
            </p:nvSpPr>
            <p:spPr>
              <a:xfrm>
                <a:off x="8516562" y="2034846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44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E5A9693-E7A0-4E85-BED5-E84E7C556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562" y="2034846"/>
                <a:ext cx="675685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69DD239-9CBA-4F99-B450-D7B77FDEB3C9}"/>
                  </a:ext>
                </a:extLst>
              </p:cNvPr>
              <p:cNvSpPr txBox="1"/>
              <p:nvPr/>
            </p:nvSpPr>
            <p:spPr>
              <a:xfrm>
                <a:off x="10426563" y="440422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69DD239-9CBA-4F99-B450-D7B77FDEB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563" y="440422"/>
                <a:ext cx="675685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E559762-00CA-4AF1-A597-B9AC0D53757C}"/>
                  </a:ext>
                </a:extLst>
              </p:cNvPr>
              <p:cNvSpPr txBox="1"/>
              <p:nvPr/>
            </p:nvSpPr>
            <p:spPr>
              <a:xfrm>
                <a:off x="7797476" y="2729129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E559762-00CA-4AF1-A597-B9AC0D537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476" y="2729129"/>
                <a:ext cx="675685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69587FD-BBC7-4926-B584-8DDE29730C70}"/>
                  </a:ext>
                </a:extLst>
              </p:cNvPr>
              <p:cNvSpPr txBox="1"/>
              <p:nvPr/>
            </p:nvSpPr>
            <p:spPr>
              <a:xfrm>
                <a:off x="6684195" y="2153873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69587FD-BBC7-4926-B584-8DDE29730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195" y="2153873"/>
                <a:ext cx="675685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B750CDC-AC33-461F-AB09-FFAED7150D06}"/>
              </a:ext>
            </a:extLst>
          </p:cNvPr>
          <p:cNvCxnSpPr>
            <a:cxnSpLocks/>
            <a:endCxn id="70" idx="0"/>
          </p:cNvCxnSpPr>
          <p:nvPr/>
        </p:nvCxnSpPr>
        <p:spPr>
          <a:xfrm flipV="1">
            <a:off x="5659120" y="3641883"/>
            <a:ext cx="2311052" cy="210703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B48A023-56FD-42F2-A25D-BF06C6369792}"/>
                  </a:ext>
                </a:extLst>
              </p:cNvPr>
              <p:cNvSpPr txBox="1"/>
              <p:nvPr/>
            </p:nvSpPr>
            <p:spPr>
              <a:xfrm>
                <a:off x="316104" y="2799184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44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B48A023-56FD-42F2-A25D-BF06C6369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04" y="2799184"/>
                <a:ext cx="675685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37A8AFF-D4ED-4414-9130-1B71E3CA9CC6}"/>
                  </a:ext>
                </a:extLst>
              </p:cNvPr>
              <p:cNvSpPr txBox="1"/>
              <p:nvPr/>
            </p:nvSpPr>
            <p:spPr>
              <a:xfrm>
                <a:off x="7798882" y="2727386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37A8AFF-D4ED-4414-9130-1B71E3CA9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882" y="2727386"/>
                <a:ext cx="675685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B8BA088-CFF2-46C4-BC76-60D520140FC0}"/>
              </a:ext>
            </a:extLst>
          </p:cNvPr>
          <p:cNvCxnSpPr>
            <a:cxnSpLocks/>
          </p:cNvCxnSpPr>
          <p:nvPr/>
        </p:nvCxnSpPr>
        <p:spPr>
          <a:xfrm flipH="1" flipV="1">
            <a:off x="6894970" y="1886377"/>
            <a:ext cx="2339483" cy="38267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81E9AD9-AE5D-4998-A371-7594E2E4DC63}"/>
              </a:ext>
            </a:extLst>
          </p:cNvPr>
          <p:cNvCxnSpPr>
            <a:cxnSpLocks/>
          </p:cNvCxnSpPr>
          <p:nvPr/>
        </p:nvCxnSpPr>
        <p:spPr>
          <a:xfrm>
            <a:off x="7947760" y="3622503"/>
            <a:ext cx="1300956" cy="211459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27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7C57A41-142F-4C56-9611-F87EFDB05DD8}"/>
                  </a:ext>
                </a:extLst>
              </p:cNvPr>
              <p:cNvSpPr txBox="1"/>
              <p:nvPr/>
            </p:nvSpPr>
            <p:spPr>
              <a:xfrm>
                <a:off x="-1" y="6297556"/>
                <a:ext cx="123818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ঙ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ঃ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𝐵𝐸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থেকে </a:t>
                </a:r>
                <a:r>
                  <a:rPr lang="as-IN" sz="32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3200" dirty="0" err="1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ূমি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𝐵𝐶</m:t>
                    </m:r>
                  </m:oMath>
                </a14:m>
                <a:r>
                  <a:rPr lang="as-IN" sz="32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 err="1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েখাংশ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কেটে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7C57A41-142F-4C56-9611-F87EFDB05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6297556"/>
                <a:ext cx="12381875" cy="584775"/>
              </a:xfrm>
              <a:prstGeom prst="rect">
                <a:avLst/>
              </a:prstGeom>
              <a:blipFill>
                <a:blip r:embed="rId3"/>
                <a:stretch>
                  <a:fillRect l="-1231" t="-12500" r="-68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5A7B485-C2A9-45E5-9A11-FC791735903D}"/>
                  </a:ext>
                </a:extLst>
              </p:cNvPr>
              <p:cNvSpPr txBox="1"/>
              <p:nvPr/>
            </p:nvSpPr>
            <p:spPr>
              <a:xfrm>
                <a:off x="0" y="6220141"/>
                <a:ext cx="121920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𝐵𝐶</m:t>
                    </m:r>
                  </m:oMath>
                </a14:m>
                <a:r>
                  <a:rPr lang="as-IN" sz="36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 err="1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েখাংশের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সমান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𝐶𝐵𝐹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5A7B485-C2A9-45E5-9A11-FC7917359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20141"/>
                <a:ext cx="12192000" cy="646331"/>
              </a:xfrm>
              <a:prstGeom prst="rect">
                <a:avLst/>
              </a:prstGeom>
              <a:blipFill>
                <a:blip r:embed="rId4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034649A-2A24-4489-B3B2-6766E07307FB}"/>
                  </a:ext>
                </a:extLst>
              </p:cNvPr>
              <p:cNvSpPr txBox="1"/>
              <p:nvPr/>
            </p:nvSpPr>
            <p:spPr>
              <a:xfrm>
                <a:off x="1" y="6284492"/>
                <a:ext cx="121920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𝐵𝐹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 </a:t>
                </a:r>
                <a:r>
                  <a:rPr lang="as-IN" sz="36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36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36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6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6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36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6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6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6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6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মষ্টি</a:t>
                </a:r>
                <a:r>
                  <a:rPr lang="en-US" sz="36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𝐵𝐷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কেটে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034649A-2A24-4489-B3B2-6766E0730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6284492"/>
                <a:ext cx="12192000" cy="646331"/>
              </a:xfrm>
              <a:prstGeom prst="rect">
                <a:avLst/>
              </a:prstGeom>
              <a:blipFill>
                <a:blip r:embed="rId5"/>
                <a:stretch>
                  <a:fillRect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678B607-B361-4F2C-B72E-E99CAF6802C3}"/>
                  </a:ext>
                </a:extLst>
              </p:cNvPr>
              <p:cNvSpPr txBox="1"/>
              <p:nvPr/>
            </p:nvSpPr>
            <p:spPr>
              <a:xfrm>
                <a:off x="0" y="6284492"/>
                <a:ext cx="121920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𝐷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যোগ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বিন্দুতে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𝐷𝐶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রেখাংশের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পাশে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678B607-B361-4F2C-B72E-E99CAF680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84492"/>
                <a:ext cx="12192000" cy="646331"/>
              </a:xfrm>
              <a:prstGeom prst="rect">
                <a:avLst/>
              </a:prstGeom>
              <a:blipFill>
                <a:blip r:embed="rId6"/>
                <a:stretch>
                  <a:fillRect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E51310A-7F3D-44E9-B52D-7ACF4B8B8158}"/>
                  </a:ext>
                </a:extLst>
              </p:cNvPr>
              <p:cNvSpPr txBox="1"/>
              <p:nvPr/>
            </p:nvSpPr>
            <p:spPr>
              <a:xfrm>
                <a:off x="1" y="6284492"/>
                <a:ext cx="1204485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পাশে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𝐵𝐷𝐶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সমান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𝐷𝐶𝐺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𝐶𝐺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রশ্মি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𝐵𝐷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কে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ছেদ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E51310A-7F3D-44E9-B52D-7ACF4B8B8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6284492"/>
                <a:ext cx="12044854" cy="584775"/>
              </a:xfrm>
              <a:prstGeom prst="rect">
                <a:avLst/>
              </a:prstGeom>
              <a:blipFill>
                <a:blip r:embed="rId7"/>
                <a:stretch>
                  <a:fillRect l="-126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C6BE84F-1A98-43B8-B42B-37C3EDAECDC0}"/>
                  </a:ext>
                </a:extLst>
              </p:cNvPr>
              <p:cNvSpPr txBox="1"/>
              <p:nvPr/>
            </p:nvSpPr>
            <p:spPr>
              <a:xfrm>
                <a:off x="1" y="6284492"/>
                <a:ext cx="12191998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70C0"/>
                    </a:solidFill>
                    <a:cs typeface="NikoshBAN" panose="02000000000000000000" pitchFamily="2" charset="0"/>
                  </a:rPr>
                  <a:t>তাহলে</a:t>
                </a:r>
                <a:r>
                  <a:rPr lang="en-US" sz="360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𝐴𝐵𝐶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 ই </a:t>
                </a:r>
                <a:r>
                  <a:rPr lang="en-US" sz="3600" dirty="0" err="1">
                    <a:solidFill>
                      <a:srgbClr val="0070C0"/>
                    </a:solidFill>
                    <a:cs typeface="NikoshBAN" panose="02000000000000000000" pitchFamily="2" charset="0"/>
                  </a:rPr>
                  <a:t>নির্ণেয়</a:t>
                </a:r>
                <a:r>
                  <a:rPr lang="en-US" sz="360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 ত্রিভুজ।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C6BE84F-1A98-43B8-B42B-37C3EDAEC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6284492"/>
                <a:ext cx="12191998" cy="646331"/>
              </a:xfrm>
              <a:prstGeom prst="rect">
                <a:avLst/>
              </a:prstGeom>
              <a:blipFill>
                <a:blip r:embed="rId8"/>
                <a:stretch>
                  <a:fillRect l="-1500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EE9261A-B857-4556-B3E8-4C61430874B3}"/>
              </a:ext>
            </a:extLst>
          </p:cNvPr>
          <p:cNvCxnSpPr>
            <a:cxnSpLocks/>
          </p:cNvCxnSpPr>
          <p:nvPr/>
        </p:nvCxnSpPr>
        <p:spPr>
          <a:xfrm>
            <a:off x="5678170" y="5710798"/>
            <a:ext cx="615533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731F3F2-B09B-48F7-9418-60BE589C5EB3}"/>
              </a:ext>
            </a:extLst>
          </p:cNvPr>
          <p:cNvCxnSpPr>
            <a:cxnSpLocks/>
          </p:cNvCxnSpPr>
          <p:nvPr/>
        </p:nvCxnSpPr>
        <p:spPr>
          <a:xfrm>
            <a:off x="871458" y="2450779"/>
            <a:ext cx="35899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A107FDF-A824-498B-B897-C7E319D1115C}"/>
              </a:ext>
            </a:extLst>
          </p:cNvPr>
          <p:cNvCxnSpPr>
            <a:cxnSpLocks/>
          </p:cNvCxnSpPr>
          <p:nvPr/>
        </p:nvCxnSpPr>
        <p:spPr>
          <a:xfrm flipH="1" flipV="1">
            <a:off x="9486900" y="3752851"/>
            <a:ext cx="38100" cy="19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42B7AA1-EC45-4ADF-9C5C-54C64189C3C3}"/>
              </a:ext>
            </a:extLst>
          </p:cNvPr>
          <p:cNvSpPr txBox="1"/>
          <p:nvPr/>
        </p:nvSpPr>
        <p:spPr>
          <a:xfrm>
            <a:off x="474856" y="231135"/>
            <a:ext cx="1020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3। ত্রিভুজের </a:t>
            </a:r>
            <a:r>
              <a:rPr lang="as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ূমি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ংলগ্ন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মষ্টি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6BCD41-0D44-46CE-B2BC-50B1A1ACB628}"/>
              </a:ext>
            </a:extLst>
          </p:cNvPr>
          <p:cNvSpPr txBox="1"/>
          <p:nvPr/>
        </p:nvSpPr>
        <p:spPr>
          <a:xfrm>
            <a:off x="781050" y="842301"/>
            <a:ext cx="6516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দেওয়া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8363D6-94B9-4C4B-90F1-B15E7E131155}"/>
                  </a:ext>
                </a:extLst>
              </p:cNvPr>
              <p:cNvSpPr txBox="1"/>
              <p:nvPr/>
            </p:nvSpPr>
            <p:spPr>
              <a:xfrm>
                <a:off x="331871" y="2022286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8363D6-94B9-4C4B-90F1-B15E7E131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71" y="2022286"/>
                <a:ext cx="675685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38CC63-2B18-44A3-81EB-AB09B1726A34}"/>
              </a:ext>
            </a:extLst>
          </p:cNvPr>
          <p:cNvCxnSpPr>
            <a:cxnSpLocks/>
          </p:cNvCxnSpPr>
          <p:nvPr/>
        </p:nvCxnSpPr>
        <p:spPr>
          <a:xfrm>
            <a:off x="890508" y="3235806"/>
            <a:ext cx="5769664" cy="1417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8841A2-D9D7-4D92-9139-750267467B96}"/>
              </a:ext>
            </a:extLst>
          </p:cNvPr>
          <p:cNvCxnSpPr>
            <a:cxnSpLocks/>
          </p:cNvCxnSpPr>
          <p:nvPr/>
        </p:nvCxnSpPr>
        <p:spPr>
          <a:xfrm flipV="1">
            <a:off x="974174" y="3622863"/>
            <a:ext cx="2362563" cy="21069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64B0838-120E-4509-86B8-4DB8C9113B87}"/>
              </a:ext>
            </a:extLst>
          </p:cNvPr>
          <p:cNvCxnSpPr>
            <a:cxnSpLocks/>
          </p:cNvCxnSpPr>
          <p:nvPr/>
        </p:nvCxnSpPr>
        <p:spPr>
          <a:xfrm>
            <a:off x="992333" y="5716057"/>
            <a:ext cx="3570917" cy="137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>
            <a:extLst>
              <a:ext uri="{FF2B5EF4-FFF2-40B4-BE49-F238E27FC236}">
                <a16:creationId xmlns:a16="http://schemas.microsoft.com/office/drawing/2014/main" id="{79C24665-1CD6-4CCE-ACCB-166EFE742CCD}"/>
              </a:ext>
            </a:extLst>
          </p:cNvPr>
          <p:cNvSpPr/>
          <p:nvPr/>
        </p:nvSpPr>
        <p:spPr>
          <a:xfrm>
            <a:off x="-326110" y="4447859"/>
            <a:ext cx="2579555" cy="2498293"/>
          </a:xfrm>
          <a:prstGeom prst="arc">
            <a:avLst>
              <a:gd name="adj1" fmla="val 18502609"/>
              <a:gd name="adj2" fmla="val 54208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D599BD23-0A1F-477D-852B-DBCAEA9D4253}"/>
              </a:ext>
            </a:extLst>
          </p:cNvPr>
          <p:cNvSpPr/>
          <p:nvPr/>
        </p:nvSpPr>
        <p:spPr>
          <a:xfrm>
            <a:off x="1349835" y="4800911"/>
            <a:ext cx="1718163" cy="1718163"/>
          </a:xfrm>
          <a:prstGeom prst="arc">
            <a:avLst>
              <a:gd name="adj1" fmla="val 13725976"/>
              <a:gd name="adj2" fmla="val 1661198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B2A38A-092A-49B6-8350-C97FA9C755E7}"/>
                  </a:ext>
                </a:extLst>
              </p:cNvPr>
              <p:cNvSpPr txBox="1"/>
              <p:nvPr/>
            </p:nvSpPr>
            <p:spPr>
              <a:xfrm>
                <a:off x="9199941" y="5770046"/>
                <a:ext cx="65011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B2A38A-092A-49B6-8350-C97FA9C75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941" y="5770046"/>
                <a:ext cx="650118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33E4922-E0A8-4791-9823-9EE2222C36E2}"/>
                  </a:ext>
                </a:extLst>
              </p:cNvPr>
              <p:cNvSpPr txBox="1"/>
              <p:nvPr/>
            </p:nvSpPr>
            <p:spPr>
              <a:xfrm>
                <a:off x="10759290" y="5729848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33E4922-E0A8-4791-9823-9EE2222C3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9290" y="5729848"/>
                <a:ext cx="675685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>
            <a:extLst>
              <a:ext uri="{FF2B5EF4-FFF2-40B4-BE49-F238E27FC236}">
                <a16:creationId xmlns:a16="http://schemas.microsoft.com/office/drawing/2014/main" id="{3DEE95B6-DD1B-49A6-9AF9-5CBAE16872D9}"/>
              </a:ext>
            </a:extLst>
          </p:cNvPr>
          <p:cNvSpPr/>
          <p:nvPr/>
        </p:nvSpPr>
        <p:spPr>
          <a:xfrm rot="1950229">
            <a:off x="6725911" y="4488186"/>
            <a:ext cx="2486079" cy="2702830"/>
          </a:xfrm>
          <a:prstGeom prst="arc">
            <a:avLst>
              <a:gd name="adj1" fmla="val 17772148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0D07D6E-8DCC-44DF-8302-E53AD85B02B8}"/>
              </a:ext>
            </a:extLst>
          </p:cNvPr>
          <p:cNvCxnSpPr>
            <a:cxnSpLocks/>
          </p:cNvCxnSpPr>
          <p:nvPr/>
        </p:nvCxnSpPr>
        <p:spPr>
          <a:xfrm>
            <a:off x="5659120" y="5725514"/>
            <a:ext cx="357437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7E33BEC-C434-4EB5-BDED-EBE1BF3400DA}"/>
                  </a:ext>
                </a:extLst>
              </p:cNvPr>
              <p:cNvSpPr txBox="1"/>
              <p:nvPr/>
            </p:nvSpPr>
            <p:spPr>
              <a:xfrm>
                <a:off x="5207850" y="5701101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7E33BEC-C434-4EB5-BDED-EBE1BF340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850" y="5701101"/>
                <a:ext cx="675685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>
            <a:extLst>
              <a:ext uri="{FF2B5EF4-FFF2-40B4-BE49-F238E27FC236}">
                <a16:creationId xmlns:a16="http://schemas.microsoft.com/office/drawing/2014/main" id="{C4A1971A-0BAB-4CE1-8AA2-74A89E3A9398}"/>
              </a:ext>
            </a:extLst>
          </p:cNvPr>
          <p:cNvSpPr/>
          <p:nvPr/>
        </p:nvSpPr>
        <p:spPr>
          <a:xfrm>
            <a:off x="4360228" y="4463969"/>
            <a:ext cx="2579555" cy="2498293"/>
          </a:xfrm>
          <a:prstGeom prst="arc">
            <a:avLst>
              <a:gd name="adj1" fmla="val 18502609"/>
              <a:gd name="adj2" fmla="val 54208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31C72529-B422-4D6A-9B8B-F4AE2BA97BE6}"/>
              </a:ext>
            </a:extLst>
          </p:cNvPr>
          <p:cNvSpPr/>
          <p:nvPr/>
        </p:nvSpPr>
        <p:spPr>
          <a:xfrm rot="21371046">
            <a:off x="6074273" y="4817021"/>
            <a:ext cx="1718163" cy="1718163"/>
          </a:xfrm>
          <a:prstGeom prst="arc">
            <a:avLst>
              <a:gd name="adj1" fmla="val 13725976"/>
              <a:gd name="adj2" fmla="val 1661198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CE6DBBE-0FC1-41D3-AF72-56547110E3CA}"/>
                  </a:ext>
                </a:extLst>
              </p:cNvPr>
              <p:cNvSpPr txBox="1"/>
              <p:nvPr/>
            </p:nvSpPr>
            <p:spPr>
              <a:xfrm>
                <a:off x="7060773" y="5701101"/>
                <a:ext cx="65011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n w="0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4400" b="1" dirty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CE6DBBE-0FC1-41D3-AF72-56547110E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773" y="5701101"/>
                <a:ext cx="650118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C2D0671-0EAE-436E-A3C6-1EBBC247FA4C}"/>
              </a:ext>
            </a:extLst>
          </p:cNvPr>
          <p:cNvCxnSpPr>
            <a:cxnSpLocks/>
          </p:cNvCxnSpPr>
          <p:nvPr/>
        </p:nvCxnSpPr>
        <p:spPr>
          <a:xfrm flipV="1">
            <a:off x="5693936" y="630621"/>
            <a:ext cx="5578409" cy="51104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9BBA47C-1524-443F-B3DE-BD853F3BA799}"/>
                  </a:ext>
                </a:extLst>
              </p:cNvPr>
              <p:cNvSpPr txBox="1"/>
              <p:nvPr/>
            </p:nvSpPr>
            <p:spPr>
              <a:xfrm>
                <a:off x="6233117" y="4976592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9BBA47C-1524-443F-B3DE-BD853F3BA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117" y="4976592"/>
                <a:ext cx="675685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FE12B6F-B253-4F80-BCA9-D5C4EEDECA01}"/>
                  </a:ext>
                </a:extLst>
              </p:cNvPr>
              <p:cNvSpPr txBox="1"/>
              <p:nvPr/>
            </p:nvSpPr>
            <p:spPr>
              <a:xfrm>
                <a:off x="272857" y="5316380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FE12B6F-B253-4F80-BCA9-D5C4EEDEC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57" y="5316380"/>
                <a:ext cx="675685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53">
            <a:extLst>
              <a:ext uri="{FF2B5EF4-FFF2-40B4-BE49-F238E27FC236}">
                <a16:creationId xmlns:a16="http://schemas.microsoft.com/office/drawing/2014/main" id="{0E2A9170-1B5A-4312-8C6E-5E2DA9CEF570}"/>
              </a:ext>
            </a:extLst>
          </p:cNvPr>
          <p:cNvSpPr/>
          <p:nvPr/>
        </p:nvSpPr>
        <p:spPr>
          <a:xfrm>
            <a:off x="7656074" y="1232166"/>
            <a:ext cx="2486079" cy="2702830"/>
          </a:xfrm>
          <a:prstGeom prst="arc">
            <a:avLst>
              <a:gd name="adj1" fmla="val 17880262"/>
              <a:gd name="adj2" fmla="val 21385004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81E9AD9-AE5D-4998-A371-7594E2E4DC63}"/>
              </a:ext>
            </a:extLst>
          </p:cNvPr>
          <p:cNvCxnSpPr>
            <a:cxnSpLocks/>
          </p:cNvCxnSpPr>
          <p:nvPr/>
        </p:nvCxnSpPr>
        <p:spPr>
          <a:xfrm flipV="1">
            <a:off x="5695845" y="1860331"/>
            <a:ext cx="4251312" cy="384801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BC56A58-D22F-4A67-9760-DC34F5FE6BA7}"/>
              </a:ext>
            </a:extLst>
          </p:cNvPr>
          <p:cNvCxnSpPr>
            <a:cxnSpLocks/>
          </p:cNvCxnSpPr>
          <p:nvPr/>
        </p:nvCxnSpPr>
        <p:spPr>
          <a:xfrm flipV="1">
            <a:off x="9249766" y="1883576"/>
            <a:ext cx="679595" cy="3880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Arc 40">
            <a:extLst>
              <a:ext uri="{FF2B5EF4-FFF2-40B4-BE49-F238E27FC236}">
                <a16:creationId xmlns:a16="http://schemas.microsoft.com/office/drawing/2014/main" id="{6B65F7D8-87F6-4FB3-874E-8A38008A6C53}"/>
              </a:ext>
            </a:extLst>
          </p:cNvPr>
          <p:cNvSpPr/>
          <p:nvPr/>
        </p:nvSpPr>
        <p:spPr>
          <a:xfrm>
            <a:off x="7982286" y="4472682"/>
            <a:ext cx="2579555" cy="2498293"/>
          </a:xfrm>
          <a:prstGeom prst="arc">
            <a:avLst>
              <a:gd name="adj1" fmla="val 13367442"/>
              <a:gd name="adj2" fmla="val 1775953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737D2DB2-FB8B-4456-B53B-05DEB00A3530}"/>
              </a:ext>
            </a:extLst>
          </p:cNvPr>
          <p:cNvSpPr/>
          <p:nvPr/>
        </p:nvSpPr>
        <p:spPr>
          <a:xfrm>
            <a:off x="8657379" y="686142"/>
            <a:ext cx="2579555" cy="2498293"/>
          </a:xfrm>
          <a:prstGeom prst="arc">
            <a:avLst>
              <a:gd name="adj1" fmla="val 4987415"/>
              <a:gd name="adj2" fmla="val 911179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3BC1497-53A4-4608-8119-73768321A768}"/>
                  </a:ext>
                </a:extLst>
              </p:cNvPr>
              <p:cNvSpPr txBox="1"/>
              <p:nvPr/>
            </p:nvSpPr>
            <p:spPr>
              <a:xfrm>
                <a:off x="9692609" y="965818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3BC1497-53A4-4608-8119-73768321A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609" y="965818"/>
                <a:ext cx="675685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>
            <a:extLst>
              <a:ext uri="{FF2B5EF4-FFF2-40B4-BE49-F238E27FC236}">
                <a16:creationId xmlns:a16="http://schemas.microsoft.com/office/drawing/2014/main" id="{571AC573-6EC2-4398-9C19-12DB6FF86D1A}"/>
              </a:ext>
            </a:extLst>
          </p:cNvPr>
          <p:cNvSpPr/>
          <p:nvPr/>
        </p:nvSpPr>
        <p:spPr>
          <a:xfrm>
            <a:off x="8834231" y="2297071"/>
            <a:ext cx="1718163" cy="1718163"/>
          </a:xfrm>
          <a:prstGeom prst="arc">
            <a:avLst>
              <a:gd name="adj1" fmla="val 10730190"/>
              <a:gd name="adj2" fmla="val 14411585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5B45BEFF-C9C4-42DE-91A6-4DD2F0723F6F}"/>
              </a:ext>
            </a:extLst>
          </p:cNvPr>
          <p:cNvSpPr/>
          <p:nvPr/>
        </p:nvSpPr>
        <p:spPr>
          <a:xfrm rot="21346406">
            <a:off x="8570668" y="3647843"/>
            <a:ext cx="1718163" cy="1718163"/>
          </a:xfrm>
          <a:prstGeom prst="arc">
            <a:avLst>
              <a:gd name="adj1" fmla="val 8507582"/>
              <a:gd name="adj2" fmla="val 12099316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E5A9693-E7A0-4E85-BED5-E84E7C5567F1}"/>
                  </a:ext>
                </a:extLst>
              </p:cNvPr>
              <p:cNvSpPr txBox="1"/>
              <p:nvPr/>
            </p:nvSpPr>
            <p:spPr>
              <a:xfrm>
                <a:off x="8516562" y="2034846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44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E5A9693-E7A0-4E85-BED5-E84E7C556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562" y="2034846"/>
                <a:ext cx="675685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69DD239-9CBA-4F99-B450-D7B77FDEB3C9}"/>
                  </a:ext>
                </a:extLst>
              </p:cNvPr>
              <p:cNvSpPr txBox="1"/>
              <p:nvPr/>
            </p:nvSpPr>
            <p:spPr>
              <a:xfrm>
                <a:off x="10426563" y="440422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69DD239-9CBA-4F99-B450-D7B77FDEB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563" y="440422"/>
                <a:ext cx="675685" cy="7694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B8BA088-CFF2-46C4-BC76-60D520140FC0}"/>
              </a:ext>
            </a:extLst>
          </p:cNvPr>
          <p:cNvCxnSpPr>
            <a:cxnSpLocks/>
          </p:cNvCxnSpPr>
          <p:nvPr/>
        </p:nvCxnSpPr>
        <p:spPr>
          <a:xfrm flipH="1" flipV="1">
            <a:off x="6894970" y="1886377"/>
            <a:ext cx="2339483" cy="38267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E559762-00CA-4AF1-A597-B9AC0D53757C}"/>
                  </a:ext>
                </a:extLst>
              </p:cNvPr>
              <p:cNvSpPr txBox="1"/>
              <p:nvPr/>
            </p:nvSpPr>
            <p:spPr>
              <a:xfrm>
                <a:off x="7797476" y="2729129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E559762-00CA-4AF1-A597-B9AC0D537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476" y="2729129"/>
                <a:ext cx="675685" cy="7694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69587FD-BBC7-4926-B584-8DDE29730C70}"/>
                  </a:ext>
                </a:extLst>
              </p:cNvPr>
              <p:cNvSpPr txBox="1"/>
              <p:nvPr/>
            </p:nvSpPr>
            <p:spPr>
              <a:xfrm>
                <a:off x="6684195" y="2153873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69587FD-BBC7-4926-B584-8DDE29730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195" y="2153873"/>
                <a:ext cx="675685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B48A023-56FD-42F2-A25D-BF06C6369792}"/>
                  </a:ext>
                </a:extLst>
              </p:cNvPr>
              <p:cNvSpPr txBox="1"/>
              <p:nvPr/>
            </p:nvSpPr>
            <p:spPr>
              <a:xfrm>
                <a:off x="316104" y="2799184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44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B48A023-56FD-42F2-A25D-BF06C6369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04" y="2799184"/>
                <a:ext cx="675685" cy="769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77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6" grpId="0" animBg="1"/>
      <p:bldP spid="68" grpId="0" animBg="1"/>
      <p:bldP spid="69" grpId="0" animBg="1"/>
      <p:bldP spid="73" grpId="0" animBg="1"/>
      <p:bldP spid="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996" y="1947920"/>
            <a:ext cx="10768496" cy="3870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0" y="-19957"/>
            <a:ext cx="12191999" cy="1967877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76734" y="2503357"/>
            <a:ext cx="2008682" cy="3315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936105" y="2503357"/>
            <a:ext cx="0" cy="3357797"/>
          </a:xfrm>
          <a:prstGeom prst="line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827755" y="2890420"/>
            <a:ext cx="1049311" cy="1901912"/>
            <a:chOff x="8068099" y="2818420"/>
            <a:chExt cx="1049311" cy="1901912"/>
          </a:xfrm>
        </p:grpSpPr>
        <p:sp>
          <p:nvSpPr>
            <p:cNvPr id="7" name="Rectangle 6"/>
            <p:cNvSpPr/>
            <p:nvPr/>
          </p:nvSpPr>
          <p:spPr>
            <a:xfrm>
              <a:off x="8068099" y="2818420"/>
              <a:ext cx="1049311" cy="18764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8591862" y="2819971"/>
              <a:ext cx="0" cy="1900361"/>
            </a:xfrm>
            <a:prstGeom prst="line">
              <a:avLst/>
            </a:prstGeom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762024" y="2882670"/>
            <a:ext cx="1049311" cy="1901912"/>
            <a:chOff x="2844740" y="2922791"/>
            <a:chExt cx="1049311" cy="1901912"/>
          </a:xfrm>
        </p:grpSpPr>
        <p:sp>
          <p:nvSpPr>
            <p:cNvPr id="10" name="Rectangle 9"/>
            <p:cNvSpPr/>
            <p:nvPr/>
          </p:nvSpPr>
          <p:spPr>
            <a:xfrm>
              <a:off x="2844740" y="2922791"/>
              <a:ext cx="1049311" cy="18764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368503" y="2924342"/>
              <a:ext cx="0" cy="1900361"/>
            </a:xfrm>
            <a:prstGeom prst="line">
              <a:avLst/>
            </a:prstGeom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099808" y="601253"/>
            <a:ext cx="3672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</a:p>
        </p:txBody>
      </p:sp>
      <p:sp>
        <p:nvSpPr>
          <p:cNvPr id="13" name="Round Same Side Corner Rectangle 12"/>
          <p:cNvSpPr/>
          <p:nvPr/>
        </p:nvSpPr>
        <p:spPr>
          <a:xfrm>
            <a:off x="0" y="5772707"/>
            <a:ext cx="12191999" cy="552308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144522"/>
            <a:ext cx="12192000" cy="7134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Nayak, Ranaping Adarsha High School &amp; College, Golapganj, Sylhet.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0539" y="2544145"/>
                <a:ext cx="106911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.,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</m:t>
                    </m:r>
                    <m:r>
                      <a:rPr lang="en-US" sz="3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r>
                  <a:rPr lang="en-US" sz="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সে.মি.এবং</a:t>
                </a:r>
                <a:r>
                  <a:rPr lang="en-US" sz="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800" i="1" smtClean="0">
                        <a:ln w="0"/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800" i="1" smtClean="0">
                        <a:ln w="0"/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800" b="0" i="1" smtClean="0">
                        <a:ln w="0"/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800" b="0" i="1" smtClean="0">
                            <a:ln w="0"/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n w="0"/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60</m:t>
                        </m:r>
                      </m:e>
                      <m:sup>
                        <m:r>
                          <a:rPr lang="en-US" sz="3800" b="0" i="1" smtClean="0">
                            <a:ln w="0"/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as-IN" sz="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as-IN" sz="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as-IN" sz="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39" y="2544145"/>
                <a:ext cx="10691125" cy="677108"/>
              </a:xfrm>
              <a:prstGeom prst="rect">
                <a:avLst/>
              </a:prstGeom>
              <a:blipFill>
                <a:blip r:embed="rId4"/>
                <a:stretch>
                  <a:fillRect l="-1881" t="-12613" b="-3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9217524" y="4914855"/>
            <a:ext cx="807663" cy="750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Gill Sans MT Condensed" panose="020B0506020104020203" pitchFamily="34" charset="0"/>
                <a:ea typeface="MingLiU_HKSCS-ExtB" panose="02020500000000000000" pitchFamily="18" charset="-120"/>
                <a:cs typeface="NikoshBAN" panose="02000000000000000000" pitchFamily="2" charset="0"/>
              </a:rPr>
              <a:t>RCN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1A579B-7F09-4BD4-919E-A4930F2A9B60}"/>
                  </a:ext>
                </a:extLst>
              </p:cNvPr>
              <p:cNvSpPr txBox="1"/>
              <p:nvPr/>
            </p:nvSpPr>
            <p:spPr>
              <a:xfrm>
                <a:off x="635512" y="3283308"/>
                <a:ext cx="1069112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এমন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 ত্রিভুজ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অঙ্কন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ভূমির দৈর্ঘ্য</a:t>
                </a:r>
                <a:r>
                  <a:rPr lang="en-US" sz="4000" dirty="0">
                    <a:solidFill>
                      <a:schemeClr val="accent2">
                        <a:lumMod val="75000"/>
                      </a:schemeClr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সংলগ্ন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n w="0"/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4000" i="1">
                        <a:ln w="0"/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4000" i="1">
                        <a:ln w="0"/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অপর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বাহুর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সমান। [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অঙ্কনের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বিবরণ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আবশ্যক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]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1A579B-7F09-4BD4-919E-A4930F2A9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12" y="3283308"/>
                <a:ext cx="10691125" cy="1938992"/>
              </a:xfrm>
              <a:prstGeom prst="rect">
                <a:avLst/>
              </a:prstGeom>
              <a:blipFill>
                <a:blip r:embed="rId5"/>
                <a:stretch>
                  <a:fillRect l="-1995" t="-5031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32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12177010" cy="68875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922" y="6386732"/>
            <a:ext cx="12192000" cy="4674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Chandra Nayak, Ranaping Adarsha High School &amp; College, Golapganj, Sylhet.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6285" y="6120092"/>
            <a:ext cx="9568755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 ধন্যবাদ </a:t>
            </a:r>
            <a:endParaRPr lang="en-GB" sz="13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68FA3-5A38-4150-9AD7-DD0628639D08}"/>
              </a:ext>
            </a:extLst>
          </p:cNvPr>
          <p:cNvSpPr txBox="1"/>
          <p:nvPr/>
        </p:nvSpPr>
        <p:spPr>
          <a:xfrm>
            <a:off x="706704" y="6386732"/>
            <a:ext cx="1122829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13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13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13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z="13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00833 -0.75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75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-0.00677 -0.476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238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5DE4C21D-74F0-4EE3-872B-946B04C6210F}"/>
              </a:ext>
            </a:extLst>
          </p:cNvPr>
          <p:cNvGrpSpPr/>
          <p:nvPr/>
        </p:nvGrpSpPr>
        <p:grpSpPr>
          <a:xfrm>
            <a:off x="5856498" y="-4188831"/>
            <a:ext cx="6320117" cy="5710855"/>
            <a:chOff x="6953129" y="1044152"/>
            <a:chExt cx="4877493" cy="571085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A76B17A-581A-46AA-9564-BAB1A73BF39B}"/>
                </a:ext>
              </a:extLst>
            </p:cNvPr>
            <p:cNvGrpSpPr/>
            <p:nvPr/>
          </p:nvGrpSpPr>
          <p:grpSpPr>
            <a:xfrm>
              <a:off x="6953129" y="1103247"/>
              <a:ext cx="4865033" cy="5651760"/>
              <a:chOff x="6973619" y="0"/>
              <a:chExt cx="4865033" cy="5651760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566CFE6A-26A1-4654-B8C5-57082D84A1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410"/>
              <a:stretch/>
            </p:blipFill>
            <p:spPr>
              <a:xfrm>
                <a:off x="6973619" y="0"/>
                <a:ext cx="4865030" cy="2825880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792761C2-0E09-486E-8ACB-B0F381B59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3970"/>
              <a:stretch/>
            </p:blipFill>
            <p:spPr>
              <a:xfrm flipH="1">
                <a:off x="6973621" y="2825880"/>
                <a:ext cx="4865031" cy="2825880"/>
              </a:xfrm>
              <a:prstGeom prst="rect">
                <a:avLst/>
              </a:prstGeom>
              <a:noFill/>
            </p:spPr>
          </p:pic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293FD52-83D8-4B46-973F-46296F1A8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4768" y="1693797"/>
              <a:ext cx="3322342" cy="0"/>
            </a:xfrm>
            <a:prstGeom prst="line">
              <a:avLst/>
            </a:prstGeom>
            <a:ln>
              <a:solidFill>
                <a:srgbClr val="FA66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5943057-D657-4E30-972E-D179AA6E5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01" t="277" b="88936"/>
            <a:stretch/>
          </p:blipFill>
          <p:spPr>
            <a:xfrm>
              <a:off x="7580459" y="1103247"/>
              <a:ext cx="632418" cy="60960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28AF8C5-D0A1-499C-A9C3-9DE9575822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033" b="89143"/>
            <a:stretch/>
          </p:blipFill>
          <p:spPr>
            <a:xfrm rot="10800000">
              <a:off x="11198203" y="1105839"/>
              <a:ext cx="632419" cy="609600"/>
            </a:xfrm>
            <a:prstGeom prst="rect">
              <a:avLst/>
            </a:prstGeom>
          </p:spPr>
        </p:pic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F2B6B89-A78A-4C4E-BF47-AF19FA93466F}"/>
                </a:ext>
              </a:extLst>
            </p:cNvPr>
            <p:cNvSpPr/>
            <p:nvPr/>
          </p:nvSpPr>
          <p:spPr>
            <a:xfrm>
              <a:off x="7620000" y="1543050"/>
              <a:ext cx="209550" cy="323850"/>
            </a:xfrm>
            <a:custGeom>
              <a:avLst/>
              <a:gdLst>
                <a:gd name="connsiteX0" fmla="*/ 114300 w 209550"/>
                <a:gd name="connsiteY0" fmla="*/ 57150 h 323850"/>
                <a:gd name="connsiteX1" fmla="*/ 209550 w 209550"/>
                <a:gd name="connsiteY1" fmla="*/ 266700 h 323850"/>
                <a:gd name="connsiteX2" fmla="*/ 0 w 209550"/>
                <a:gd name="connsiteY2" fmla="*/ 323850 h 323850"/>
                <a:gd name="connsiteX3" fmla="*/ 0 w 209550"/>
                <a:gd name="connsiteY3" fmla="*/ 0 h 323850"/>
                <a:gd name="connsiteX4" fmla="*/ 114300 w 209550"/>
                <a:gd name="connsiteY4" fmla="*/ 571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323850">
                  <a:moveTo>
                    <a:pt x="114300" y="57150"/>
                  </a:moveTo>
                  <a:lnTo>
                    <a:pt x="209550" y="266700"/>
                  </a:lnTo>
                  <a:lnTo>
                    <a:pt x="0" y="323850"/>
                  </a:lnTo>
                  <a:lnTo>
                    <a:pt x="0" y="0"/>
                  </a:lnTo>
                  <a:lnTo>
                    <a:pt x="114300" y="5715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E00148A-5FD0-4ADC-A9FC-97544EEC2F6E}"/>
                </a:ext>
              </a:extLst>
            </p:cNvPr>
            <p:cNvCxnSpPr/>
            <p:nvPr/>
          </p:nvCxnSpPr>
          <p:spPr>
            <a:xfrm>
              <a:off x="11010900" y="1103247"/>
              <a:ext cx="571500" cy="0"/>
            </a:xfrm>
            <a:prstGeom prst="line">
              <a:avLst/>
            </a:prstGeom>
            <a:ln>
              <a:solidFill>
                <a:srgbClr val="FB75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7A229A07-4B8D-493F-B86C-AC39F47ADDC9}"/>
                </a:ext>
              </a:extLst>
            </p:cNvPr>
            <p:cNvSpPr/>
            <p:nvPr/>
          </p:nvSpPr>
          <p:spPr>
            <a:xfrm rot="18840737" flipH="1">
              <a:off x="7495529" y="1057032"/>
              <a:ext cx="186758" cy="16099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731CE4D8-0B4A-4DD0-AED9-7A17EE551DE1}"/>
              </a:ext>
            </a:extLst>
          </p:cNvPr>
          <p:cNvSpPr/>
          <p:nvPr/>
        </p:nvSpPr>
        <p:spPr>
          <a:xfrm>
            <a:off x="5494194" y="-591461"/>
            <a:ext cx="6826815" cy="1511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488A28DD-DFE0-4F0E-A4B3-C791DE28A3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87" y="239155"/>
            <a:ext cx="5545596" cy="743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83">
                <a:extLst>
                  <a:ext uri="{FF2B5EF4-FFF2-40B4-BE49-F238E27FC236}">
                    <a16:creationId xmlns:a16="http://schemas.microsoft.com/office/drawing/2014/main" id="{0B528D49-EE01-4FA0-8416-523EB2976F30}"/>
                  </a:ext>
                </a:extLst>
              </p:cNvPr>
              <p:cNvSpPr txBox="1"/>
              <p:nvPr/>
            </p:nvSpPr>
            <p:spPr>
              <a:xfrm>
                <a:off x="6627663" y="1398711"/>
                <a:ext cx="4803079" cy="4739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b="1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রিপন</a:t>
                </a:r>
                <a:r>
                  <a:rPr lang="en-US" sz="5400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b="1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চন্দ্র</a:t>
                </a:r>
                <a:r>
                  <a:rPr lang="en-US" sz="5400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নায়ক</a:t>
                </a:r>
              </a:p>
              <a:p>
                <a:pPr algn="ctr"/>
                <a:r>
                  <a:rPr lang="en-US" sz="32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সহকারী</a:t>
                </a:r>
                <a:r>
                  <a:rPr lang="en-US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শিক্ষক (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গণিত</a:t>
                </a:r>
                <a:r>
                  <a:rPr lang="en-US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)</a:t>
                </a:r>
              </a:p>
              <a:p>
                <a:pPr algn="ctr"/>
                <a:r>
                  <a:rPr lang="en-US" sz="32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রাণাপিং</a:t>
                </a:r>
                <a:r>
                  <a:rPr lang="en-US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আদর্শ</a:t>
                </a:r>
                <a:r>
                  <a:rPr lang="en-US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উচ্চ</a:t>
                </a:r>
                <a:r>
                  <a:rPr lang="en-US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বিদ্যালয়</a:t>
                </a:r>
                <a:r>
                  <a:rPr lang="en-US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কলেজ</a:t>
                </a:r>
                <a:r>
                  <a:rPr lang="en-US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pPr algn="ctr"/>
                <a:r>
                  <a:rPr lang="en-US" sz="32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গোলাপগঞ্জ</a:t>
                </a:r>
                <a:r>
                  <a:rPr lang="en-US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সিলেট</a:t>
                </a:r>
                <a:r>
                  <a:rPr lang="en-US" sz="32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𝐸𝑚𝑎𝑖𝑙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𝑟𝑖𝑝𝑜𝑛𝑛𝑎𝑦𝑎𝑘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cs typeface="NikoshBAN" pitchFamily="2" charset="0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@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𝑔𝑚𝑎𝑖𝑙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𝑐𝑜𝑚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GB" sz="3200" dirty="0">
                  <a:solidFill>
                    <a:srgbClr val="92D050"/>
                  </a:solidFill>
                </a:endParaRPr>
              </a:p>
              <a:p>
                <a:endParaRPr lang="en-US" sz="3200" dirty="0"/>
              </a:p>
              <a:p>
                <a:pPr algn="ctr"/>
                <a:endParaRPr lang="en-US" sz="32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3" name="TextBox 83">
                <a:extLst>
                  <a:ext uri="{FF2B5EF4-FFF2-40B4-BE49-F238E27FC236}">
                    <a16:creationId xmlns:a16="http://schemas.microsoft.com/office/drawing/2014/main" id="{0B528D49-EE01-4FA0-8416-523EB2976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663" y="1398711"/>
                <a:ext cx="4803079" cy="4739759"/>
              </a:xfrm>
              <a:prstGeom prst="rect">
                <a:avLst/>
              </a:prstGeom>
              <a:blipFill>
                <a:blip r:embed="rId8"/>
                <a:stretch>
                  <a:fillRect t="-3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1">
            <a:extLst>
              <a:ext uri="{FF2B5EF4-FFF2-40B4-BE49-F238E27FC236}">
                <a16:creationId xmlns:a16="http://schemas.microsoft.com/office/drawing/2014/main" id="{4E534BB8-525D-4D3F-8564-893815868ACF}"/>
              </a:ext>
            </a:extLst>
          </p:cNvPr>
          <p:cNvSpPr txBox="1"/>
          <p:nvPr/>
        </p:nvSpPr>
        <p:spPr>
          <a:xfrm>
            <a:off x="7600013" y="275045"/>
            <a:ext cx="314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2F76980-7042-42E7-84D3-8300CDA62B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4748">
            <a:off x="3880421" y="3727652"/>
            <a:ext cx="1438275" cy="206692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99AD932-7F25-40F8-B38D-6E7CC5542F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787" y="138501"/>
            <a:ext cx="1438275" cy="2066925"/>
          </a:xfrm>
          <a:prstGeom prst="rect">
            <a:avLst/>
          </a:prstGeom>
        </p:spPr>
      </p:pic>
      <p:sp>
        <p:nvSpPr>
          <p:cNvPr id="38" name="Flowchart: Process 37">
            <a:extLst>
              <a:ext uri="{FF2B5EF4-FFF2-40B4-BE49-F238E27FC236}">
                <a16:creationId xmlns:a16="http://schemas.microsoft.com/office/drawing/2014/main" id="{5FA94D8D-3E01-4891-9575-4EC060AD203D}"/>
              </a:ext>
            </a:extLst>
          </p:cNvPr>
          <p:cNvSpPr/>
          <p:nvPr/>
        </p:nvSpPr>
        <p:spPr>
          <a:xfrm>
            <a:off x="0" y="0"/>
            <a:ext cx="5715371" cy="6858000"/>
          </a:xfrm>
          <a:prstGeom prst="flowChartProcess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70B712-2FE0-4742-B74B-4B1E7660B3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09" y="138501"/>
            <a:ext cx="1438275" cy="2066925"/>
          </a:xfrm>
          <a:prstGeom prst="rect">
            <a:avLst/>
          </a:prstGeom>
        </p:spPr>
      </p:pic>
      <p:sp>
        <p:nvSpPr>
          <p:cNvPr id="39" name="Flowchart: Process 38">
            <a:extLst>
              <a:ext uri="{FF2B5EF4-FFF2-40B4-BE49-F238E27FC236}">
                <a16:creationId xmlns:a16="http://schemas.microsoft.com/office/drawing/2014/main" id="{7B2CEF2B-E5ED-41EE-8707-B64052A4F46F}"/>
              </a:ext>
            </a:extLst>
          </p:cNvPr>
          <p:cNvSpPr/>
          <p:nvPr/>
        </p:nvSpPr>
        <p:spPr>
          <a:xfrm>
            <a:off x="5715371" y="0"/>
            <a:ext cx="6476629" cy="6858000"/>
          </a:xfrm>
          <a:prstGeom prst="flowChartProcess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ED3D09B-36D6-4C3F-93C2-AD94B503CE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43673">
            <a:off x="677644" y="3659092"/>
            <a:ext cx="1438275" cy="2066925"/>
          </a:xfrm>
          <a:prstGeom prst="rect">
            <a:avLst/>
          </a:prstGeom>
        </p:spPr>
      </p:pic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85C66F05-1B1D-4247-A496-06050CC6F8CE}"/>
              </a:ext>
            </a:extLst>
          </p:cNvPr>
          <p:cNvSpPr/>
          <p:nvPr/>
        </p:nvSpPr>
        <p:spPr>
          <a:xfrm>
            <a:off x="1049614" y="859911"/>
            <a:ext cx="4114800" cy="4114800"/>
          </a:xfrm>
          <a:prstGeom prst="donut">
            <a:avLst>
              <a:gd name="adj" fmla="val 6501"/>
            </a:avLst>
          </a:prstGeom>
          <a:gradFill>
            <a:gsLst>
              <a:gs pos="30000">
                <a:schemeClr val="accent4">
                  <a:lumMod val="40000"/>
                  <a:lumOff val="60000"/>
                </a:schemeClr>
              </a:gs>
              <a:gs pos="0">
                <a:srgbClr val="FF0000"/>
              </a:gs>
              <a:gs pos="61000">
                <a:srgbClr val="E820A5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68631F-0770-4440-AEA7-CEAB1230C2DB}"/>
              </a:ext>
            </a:extLst>
          </p:cNvPr>
          <p:cNvSpPr/>
          <p:nvPr/>
        </p:nvSpPr>
        <p:spPr>
          <a:xfrm>
            <a:off x="1286660" y="1116842"/>
            <a:ext cx="3675084" cy="3596112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711F7785-33F8-4EF5-AA10-4143276879D4}"/>
              </a:ext>
            </a:extLst>
          </p:cNvPr>
          <p:cNvSpPr/>
          <p:nvPr/>
        </p:nvSpPr>
        <p:spPr>
          <a:xfrm rot="19012357">
            <a:off x="758646" y="1372132"/>
            <a:ext cx="2880066" cy="5286844"/>
          </a:xfrm>
          <a:prstGeom prst="moon">
            <a:avLst>
              <a:gd name="adj" fmla="val 19378"/>
            </a:avLst>
          </a:prstGeom>
          <a:solidFill>
            <a:srgbClr val="E820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20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27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00143 0.6425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825"/>
                            </p:stCondLst>
                            <p:childTnLst>
                              <p:par>
                                <p:cTn id="77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81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/>
      <p:bldP spid="63" grpId="1"/>
      <p:bldP spid="64" grpId="0"/>
      <p:bldP spid="11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857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981200"/>
          </a:xfrm>
          <a:prstGeom prst="rect">
            <a:avLst/>
          </a:prstGeom>
          <a:pattFill prst="pct80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3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GB" sz="13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981200"/>
            <a:ext cx="12192000" cy="4572000"/>
          </a:xfrm>
          <a:prstGeom prst="rect">
            <a:avLst/>
          </a:prstGeom>
          <a:pattFill prst="pct75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নবম ও দশম</a:t>
            </a:r>
          </a:p>
          <a:p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বিষয়ঃ গণিত</a:t>
            </a:r>
          </a:p>
          <a:p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অধ্যায়ঃ সপ্তম</a:t>
            </a:r>
          </a:p>
          <a:p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45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29/০8/২০20</a:t>
            </a:r>
            <a:endParaRPr lang="en-GB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GB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GB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108" y="2209800"/>
            <a:ext cx="309518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94D07-C1F3-4107-ADDF-4ECC24E96B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54000" cap="rnd" cmpd="tri">
            <a:solidFill>
              <a:schemeClr val="accent6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61C90B48-3757-473C-92D6-CAF7F0FE7C72}"/>
              </a:ext>
            </a:extLst>
          </p:cNvPr>
          <p:cNvSpPr/>
          <p:nvPr/>
        </p:nvSpPr>
        <p:spPr>
          <a:xfrm>
            <a:off x="270759" y="181145"/>
            <a:ext cx="1911246" cy="1911246"/>
          </a:xfrm>
          <a:prstGeom prst="pie">
            <a:avLst>
              <a:gd name="adj1" fmla="val 5447482"/>
              <a:gd name="adj2" fmla="val 16185396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CEE6EF-8D63-4400-B2D0-602E2F8B2B7A}"/>
              </a:ext>
            </a:extLst>
          </p:cNvPr>
          <p:cNvGrpSpPr/>
          <p:nvPr/>
        </p:nvGrpSpPr>
        <p:grpSpPr>
          <a:xfrm>
            <a:off x="556991" y="501142"/>
            <a:ext cx="9101676" cy="1271251"/>
            <a:chOff x="2137984" y="752422"/>
            <a:chExt cx="9101676" cy="1271251"/>
          </a:xfrm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928E0BC8-EA70-4761-B71A-499AF32AA673}"/>
                </a:ext>
              </a:extLst>
            </p:cNvPr>
            <p:cNvSpPr/>
            <p:nvPr/>
          </p:nvSpPr>
          <p:spPr>
            <a:xfrm>
              <a:off x="2815339" y="969391"/>
              <a:ext cx="8424321" cy="874400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  <a:r>
                <a:rPr lang="as-IN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en-US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  <a:r>
                <a:rPr lang="as-IN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েষে শিক্ষার</a:t>
              </a:r>
              <a:r>
                <a:rPr lang="as-IN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থীরা ----</a:t>
              </a:r>
            </a:p>
          </p:txBody>
        </p:sp>
        <p:sp>
          <p:nvSpPr>
            <p:cNvPr id="11" name="Partial Circle 10">
              <a:extLst>
                <a:ext uri="{FF2B5EF4-FFF2-40B4-BE49-F238E27FC236}">
                  <a16:creationId xmlns:a16="http://schemas.microsoft.com/office/drawing/2014/main" id="{DF5D41AC-9BBF-40E3-B9A0-B1C6F65E6356}"/>
                </a:ext>
              </a:extLst>
            </p:cNvPr>
            <p:cNvSpPr/>
            <p:nvPr/>
          </p:nvSpPr>
          <p:spPr>
            <a:xfrm>
              <a:off x="2137984" y="752422"/>
              <a:ext cx="1354710" cy="1271251"/>
            </a:xfrm>
            <a:prstGeom prst="pie">
              <a:avLst>
                <a:gd name="adj1" fmla="val 16172847"/>
                <a:gd name="adj2" fmla="val 5417042"/>
              </a:avLst>
            </a:prstGeom>
            <a:solidFill>
              <a:srgbClr val="EC34C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14477CE-2A02-4A19-AFC3-D50B4C4E0B3C}"/>
              </a:ext>
            </a:extLst>
          </p:cNvPr>
          <p:cNvGrpSpPr/>
          <p:nvPr/>
        </p:nvGrpSpPr>
        <p:grpSpPr>
          <a:xfrm>
            <a:off x="398339" y="353725"/>
            <a:ext cx="1656086" cy="1528997"/>
            <a:chOff x="-37148" y="-1"/>
            <a:chExt cx="1656086" cy="1528997"/>
          </a:xfrm>
          <a:gradFill>
            <a:gsLst>
              <a:gs pos="3540">
                <a:srgbClr val="00B0F0"/>
              </a:gs>
              <a:gs pos="31000">
                <a:srgbClr val="00B0F0"/>
              </a:gs>
              <a:gs pos="43000">
                <a:schemeClr val="bg1">
                  <a:alpha val="0"/>
                </a:schemeClr>
              </a:gs>
              <a:gs pos="77000">
                <a:schemeClr val="bg1">
                  <a:alpha val="2000"/>
                </a:schemeClr>
              </a:gs>
              <a:gs pos="54000">
                <a:srgbClr val="00B0F0"/>
              </a:gs>
              <a:gs pos="65000">
                <a:srgbClr val="00B0F0"/>
              </a:gs>
              <a:gs pos="88000">
                <a:srgbClr val="0070C0"/>
              </a:gs>
            </a:gsLst>
            <a:path path="shape">
              <a:fillToRect l="50000" t="50000" r="50000" b="50000"/>
            </a:path>
          </a:gra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4FA2BDF-76CA-47FD-A88D-6FF5BED03562}"/>
                </a:ext>
              </a:extLst>
            </p:cNvPr>
            <p:cNvSpPr/>
            <p:nvPr/>
          </p:nvSpPr>
          <p:spPr>
            <a:xfrm>
              <a:off x="-1" y="-1"/>
              <a:ext cx="1537057" cy="1528997"/>
            </a:xfrm>
            <a:prstGeom prst="ellipse">
              <a:avLst/>
            </a:prstGeom>
            <a:gradFill>
              <a:gsLst>
                <a:gs pos="3540">
                  <a:srgbClr val="00B0F0"/>
                </a:gs>
                <a:gs pos="31000">
                  <a:srgbClr val="00B0F0"/>
                </a:gs>
                <a:gs pos="43000">
                  <a:schemeClr val="bg1">
                    <a:alpha val="0"/>
                  </a:schemeClr>
                </a:gs>
                <a:gs pos="77000">
                  <a:schemeClr val="bg1">
                    <a:alpha val="2000"/>
                  </a:schemeClr>
                </a:gs>
                <a:gs pos="54000">
                  <a:srgbClr val="00B0F0"/>
                </a:gs>
                <a:gs pos="65000">
                  <a:srgbClr val="00B0F0"/>
                </a:gs>
                <a:gs pos="88000">
                  <a:srgbClr val="0070C0"/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51AEE54-D6B2-47AE-835B-500A3AAD7D0B}"/>
                </a:ext>
              </a:extLst>
            </p:cNvPr>
            <p:cNvSpPr txBox="1"/>
            <p:nvPr/>
          </p:nvSpPr>
          <p:spPr>
            <a:xfrm>
              <a:off x="-37148" y="388070"/>
              <a:ext cx="1656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as-IN" sz="3600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600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খন ফল </a:t>
              </a:r>
            </a:p>
          </p:txBody>
        </p:sp>
      </p:grp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A6C78EC-092F-45ED-B167-7A9FA7CF6B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483589"/>
              </p:ext>
            </p:extLst>
          </p:nvPr>
        </p:nvGraphicFramePr>
        <p:xfrm>
          <a:off x="159892" y="2132153"/>
          <a:ext cx="12192000" cy="4693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3691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3D8495-D8F7-4AF3-BF50-95CB15F8F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AE3D8495-D8F7-4AF3-BF50-95CB15F8F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69998D-C1A2-41D6-A511-B9A62B0DC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5169998D-C1A2-41D6-A511-B9A62B0DC2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AFA008-8481-4E8D-8276-0AC1F9B78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45AFA008-8481-4E8D-8276-0AC1F9B78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4B0CC9-454E-4AA1-AC02-B93933BE9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674B0CC9-454E-4AA1-AC02-B93933BE9B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EDB375-8245-46D2-A39B-8ED683000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76EDB375-8245-46D2-A39B-8ED6830008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CC9DFE-0B30-4B63-92A6-62F529846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B9CC9DFE-0B30-4B63-92A6-62F529846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B145B0-EBE3-4605-94BB-E1CDD02E1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E1B145B0-EBE3-4605-94BB-E1CDD02E1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64832E-5146-4A61-AD7F-50E7A8CCD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7">
                                            <p:graphicEl>
                                              <a:dgm id="{6764832E-5146-4A61-AD7F-50E7A8CCD9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548BF6-8518-4ED2-982A-8DA7A85CC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7">
                                            <p:graphicEl>
                                              <a:dgm id="{17548BF6-8518-4ED2-982A-8DA7A85CC1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AABE46-EEC9-4B16-82AE-6B703BBA6E79}"/>
              </a:ext>
            </a:extLst>
          </p:cNvPr>
          <p:cNvSpPr txBox="1"/>
          <p:nvPr/>
        </p:nvSpPr>
        <p:spPr>
          <a:xfrm>
            <a:off x="-1" y="-26964"/>
            <a:ext cx="1219199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সম্পাদ্য</a:t>
            </a:r>
            <a:r>
              <a:rPr lang="en-US" sz="3200" dirty="0">
                <a:ln w="0"/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dirty="0">
                <a:ln w="0"/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ln w="0"/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n w="0"/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0"/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n w="0"/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n w="0"/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3200" dirty="0">
                <a:ln w="0"/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n w="0"/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Basic </a:t>
            </a:r>
            <a:r>
              <a:rPr lang="en-US" sz="3200" dirty="0" err="1">
                <a:ln w="0"/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অঙ্কনগুলো</a:t>
            </a:r>
            <a:r>
              <a:rPr lang="en-US" sz="3200" dirty="0">
                <a:ln w="0"/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n w="0"/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n w="0"/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n w="0"/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n w="0"/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ln w="0"/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ln w="0"/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িখতে</a:t>
            </a:r>
            <a:r>
              <a:rPr lang="en-US" sz="3200" dirty="0">
                <a:ln w="0"/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n w="0"/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9DB4E-D4B5-4338-A778-F83404816D70}"/>
              </a:ext>
            </a:extLst>
          </p:cNvPr>
          <p:cNvSpPr txBox="1"/>
          <p:nvPr/>
        </p:nvSpPr>
        <p:spPr>
          <a:xfrm>
            <a:off x="524654" y="778269"/>
            <a:ext cx="11362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5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একটি </a:t>
            </a:r>
            <a:r>
              <a:rPr lang="en-US" sz="3600" spc="-150" dirty="0" err="1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spc="-15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রে</a:t>
            </a:r>
            <a:r>
              <a:rPr lang="as-IN" sz="3600" spc="-15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spc="-150" dirty="0" err="1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াংশের</a:t>
            </a:r>
            <a:r>
              <a:rPr lang="en-US" sz="3600" spc="-15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সমান </a:t>
            </a:r>
            <a:r>
              <a:rPr lang="en-US" sz="3600" spc="-150" dirty="0" err="1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as-IN" sz="3600" spc="-15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spc="-15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3600" spc="-15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spc="-150" dirty="0" err="1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ঙ্কন</a:t>
            </a:r>
            <a:r>
              <a:rPr lang="en-US" sz="3600" spc="-15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spc="-15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n w="0"/>
                <a:solidFill>
                  <a:srgbClr val="0092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600" spc="-150" dirty="0">
                <a:ln w="0"/>
                <a:solidFill>
                  <a:srgbClr val="0092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3600" spc="-150" dirty="0" err="1">
                <a:ln w="0"/>
                <a:solidFill>
                  <a:srgbClr val="0092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3600" spc="-150" dirty="0">
                <a:ln w="0"/>
                <a:solidFill>
                  <a:srgbClr val="0092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n w="0"/>
                <a:solidFill>
                  <a:srgbClr val="0092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600" spc="-150" dirty="0">
                <a:ln w="0"/>
                <a:solidFill>
                  <a:srgbClr val="0092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n w="0"/>
                <a:solidFill>
                  <a:srgbClr val="0092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3600" spc="-15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8EC58-867B-4AA8-866C-4F6097F4C7A7}"/>
              </a:ext>
            </a:extLst>
          </p:cNvPr>
          <p:cNvSpPr txBox="1"/>
          <p:nvPr/>
        </p:nvSpPr>
        <p:spPr>
          <a:xfrm>
            <a:off x="524654" y="1311591"/>
            <a:ext cx="11362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একটি </a:t>
            </a:r>
            <a:r>
              <a:rPr lang="en-US" sz="36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রে</a:t>
            </a:r>
            <a:r>
              <a:rPr lang="as-IN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াংশ</a:t>
            </a:r>
            <a:r>
              <a:rPr lang="as-IN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িখণ্ডিত</a:t>
            </a: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সমান </a:t>
            </a:r>
            <a:r>
              <a:rPr lang="en-US" sz="36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চারভাগে</a:t>
            </a: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0673B5-F7BE-4B35-82FE-D655391A33E5}"/>
              </a:ext>
            </a:extLst>
          </p:cNvPr>
          <p:cNvSpPr txBox="1"/>
          <p:nvPr/>
        </p:nvSpPr>
        <p:spPr>
          <a:xfrm>
            <a:off x="524654" y="1877436"/>
            <a:ext cx="11142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ln w="0"/>
                <a:solidFill>
                  <a:srgbClr val="DD15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n w="0"/>
                <a:solidFill>
                  <a:srgbClr val="DD15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একটি </a:t>
            </a:r>
            <a:r>
              <a:rPr lang="en-US" sz="3600" dirty="0" err="1">
                <a:ln w="0"/>
                <a:solidFill>
                  <a:srgbClr val="DD15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ln w="0"/>
                <a:solidFill>
                  <a:srgbClr val="DD15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রে</a:t>
            </a:r>
            <a:r>
              <a:rPr lang="as-IN" sz="3600" dirty="0">
                <a:ln w="0"/>
                <a:solidFill>
                  <a:srgbClr val="DD15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err="1">
                <a:ln w="0"/>
                <a:solidFill>
                  <a:srgbClr val="DD15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াংশ</a:t>
            </a:r>
            <a:r>
              <a:rPr lang="as-IN" sz="3600" dirty="0">
                <a:ln w="0"/>
                <a:solidFill>
                  <a:srgbClr val="DD15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rgbClr val="DD15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0"/>
                <a:solidFill>
                  <a:srgbClr val="DD15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rgbClr val="DD15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n w="0"/>
                <a:solidFill>
                  <a:srgbClr val="DD15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solidFill>
                  <a:srgbClr val="DD15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n w="0"/>
                <a:solidFill>
                  <a:srgbClr val="DD15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/>
                <a:solidFill>
                  <a:srgbClr val="DD15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solidFill>
                  <a:srgbClr val="DD15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rgbClr val="DD15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n w="0"/>
                <a:solidFill>
                  <a:srgbClr val="DD15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solidFill>
                  <a:srgbClr val="DD15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n w="0"/>
                <a:solidFill>
                  <a:srgbClr val="DD15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solidFill>
                  <a:srgbClr val="DD15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DD15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n w="0"/>
                <a:solidFill>
                  <a:srgbClr val="DD15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সমান </a:t>
            </a:r>
            <a:r>
              <a:rPr lang="as-IN" sz="3600" dirty="0">
                <a:ln w="0"/>
                <a:solidFill>
                  <a:srgbClr val="BA12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solidFill>
                  <a:srgbClr val="BA12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rgbClr val="BA12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ln w="0"/>
                <a:solidFill>
                  <a:srgbClr val="BA12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n w="0"/>
                <a:solidFill>
                  <a:srgbClr val="BA12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n w="0"/>
                <a:solidFill>
                  <a:srgbClr val="BA12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rgbClr val="BA12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n w="0"/>
                <a:solidFill>
                  <a:srgbClr val="BA12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solidFill>
                  <a:srgbClr val="DD15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rgbClr val="DD15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n w="0"/>
                <a:solidFill>
                  <a:srgbClr val="DD15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rgbClr val="DD15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n w="0"/>
                <a:solidFill>
                  <a:srgbClr val="DD15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DD15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/>
                <a:solidFill>
                  <a:srgbClr val="DD15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C1163-2587-4C90-B0FC-E5969E7ADF81}"/>
              </a:ext>
            </a:extLst>
          </p:cNvPr>
          <p:cNvSpPr txBox="1"/>
          <p:nvPr/>
        </p:nvSpPr>
        <p:spPr>
          <a:xfrm>
            <a:off x="524654" y="2448790"/>
            <a:ext cx="10628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একটি </a:t>
            </a:r>
            <a:r>
              <a:rPr lang="en-US" sz="3600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/রে</a:t>
            </a:r>
            <a:r>
              <a:rPr lang="as-IN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</a:t>
            </a:r>
            <a:r>
              <a:rPr lang="as-IN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ঙ্কন</a:t>
            </a:r>
            <a:r>
              <a:rPr lang="en-US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EA4B8B-C76B-48CD-87D6-F7F48A588327}"/>
              </a:ext>
            </a:extLst>
          </p:cNvPr>
          <p:cNvSpPr txBox="1"/>
          <p:nvPr/>
        </p:nvSpPr>
        <p:spPr>
          <a:xfrm>
            <a:off x="524654" y="2996831"/>
            <a:ext cx="11667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একটি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/রে</a:t>
            </a:r>
            <a:r>
              <a:rPr lang="as-IN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</a:t>
            </a:r>
            <a:r>
              <a:rPr lang="as-IN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থেকে </a:t>
            </a:r>
            <a:r>
              <a:rPr lang="as-IN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ঙ্কন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AA2A43-1864-4017-96AC-9151E33EEEC7}"/>
              </a:ext>
            </a:extLst>
          </p:cNvPr>
          <p:cNvSpPr txBox="1"/>
          <p:nvPr/>
        </p:nvSpPr>
        <p:spPr>
          <a:xfrm>
            <a:off x="508888" y="3560931"/>
            <a:ext cx="1115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92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 </a:t>
            </a:r>
            <a:r>
              <a:rPr lang="en-US" sz="3600" dirty="0" err="1">
                <a:ln w="0"/>
                <a:solidFill>
                  <a:srgbClr val="0092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>
                <a:ln w="0"/>
                <a:solidFill>
                  <a:srgbClr val="0092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ln w="0"/>
                <a:solidFill>
                  <a:srgbClr val="0092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রেখাংশের</a:t>
            </a:r>
            <a:r>
              <a:rPr lang="en-US" sz="3600" dirty="0">
                <a:ln w="0"/>
                <a:solidFill>
                  <a:srgbClr val="0092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92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600" dirty="0">
                <a:ln w="0"/>
                <a:solidFill>
                  <a:srgbClr val="0092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92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>
                <a:ln w="0"/>
                <a:solidFill>
                  <a:srgbClr val="0092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3600" dirty="0" err="1">
                <a:ln w="0"/>
                <a:solidFill>
                  <a:srgbClr val="0092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>
                <a:ln w="0"/>
                <a:solidFill>
                  <a:srgbClr val="0092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ln w="0"/>
                <a:solidFill>
                  <a:srgbClr val="0092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3600" dirty="0">
                <a:ln w="0"/>
                <a:solidFill>
                  <a:srgbClr val="0092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অঙ্কন </a:t>
            </a:r>
            <a:r>
              <a:rPr lang="en-US" sz="3600" dirty="0" err="1">
                <a:ln w="0"/>
                <a:solidFill>
                  <a:srgbClr val="0092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/>
                <a:solidFill>
                  <a:srgbClr val="0092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06DA42-D9A9-486A-A90F-C471ECD8ED43}"/>
              </a:ext>
            </a:extLst>
          </p:cNvPr>
          <p:cNvSpPr txBox="1"/>
          <p:nvPr/>
        </p:nvSpPr>
        <p:spPr>
          <a:xfrm>
            <a:off x="524652" y="4162723"/>
            <a:ext cx="73526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একটি </a:t>
            </a:r>
            <a:r>
              <a:rPr lang="en-US" sz="36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োণের</a:t>
            </a: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সমান </a:t>
            </a:r>
            <a:r>
              <a:rPr lang="en-US" sz="36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অঙ্কন </a:t>
            </a:r>
            <a:r>
              <a:rPr lang="en-US" sz="36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5E0FB3-AF3F-400A-9320-F96380B65628}"/>
              </a:ext>
            </a:extLst>
          </p:cNvPr>
          <p:cNvSpPr txBox="1"/>
          <p:nvPr/>
        </p:nvSpPr>
        <p:spPr>
          <a:xfrm>
            <a:off x="524652" y="4720107"/>
            <a:ext cx="7752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একটি </a:t>
            </a:r>
            <a:r>
              <a:rPr lang="en-US" sz="3600" dirty="0" err="1">
                <a:ln w="0"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ln w="0"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n w="0"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োণ</a:t>
            </a:r>
            <a:r>
              <a:rPr lang="as-IN" sz="3600" dirty="0">
                <a:ln w="0"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0"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n w="0"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 w="0"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n w="0"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িখণ্ডিত</a:t>
            </a:r>
            <a:r>
              <a:rPr lang="en-US" sz="3600" dirty="0">
                <a:ln w="0"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AE0766-B1A5-4C4C-A1E6-3A5D4E393105}"/>
                  </a:ext>
                </a:extLst>
              </p:cNvPr>
              <p:cNvSpPr txBox="1"/>
              <p:nvPr/>
            </p:nvSpPr>
            <p:spPr>
              <a:xfrm>
                <a:off x="532151" y="5337207"/>
                <a:ext cx="116598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pc="-15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৯। </a:t>
                </a:r>
                <a:r>
                  <a:rPr lang="en-US" sz="3200" spc="-15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পেন্সিল</a:t>
                </a:r>
                <a:r>
                  <a:rPr lang="en-US" sz="3200" spc="-15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spc="-15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কম্পাসের</a:t>
                </a:r>
                <a:r>
                  <a:rPr lang="en-US" sz="3200" spc="-15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spc="-15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সাহায্যে</a:t>
                </a:r>
                <a:r>
                  <a:rPr lang="en-US" sz="3200" spc="-15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pc="-150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pc="-150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30</m:t>
                        </m:r>
                      </m:e>
                      <m:sup>
                        <m:r>
                          <a:rPr lang="en-US" sz="3200" b="0" i="1" spc="-150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spc="-15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pc="-15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pc="-150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45</m:t>
                        </m:r>
                      </m:e>
                      <m:sup>
                        <m:r>
                          <a:rPr lang="en-US" sz="3200" b="0" i="1" spc="-15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spc="-15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pc="-15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pc="-150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3200" b="0" i="1" spc="-15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  <m:sup>
                        <m:r>
                          <a:rPr lang="en-US" sz="3200" b="0" i="1" spc="-15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spc="-15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pc="-15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pc="-150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75</m:t>
                        </m:r>
                      </m:e>
                      <m:sup>
                        <m:r>
                          <a:rPr lang="en-US" sz="3200" b="0" i="1" spc="-15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spc="-15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pc="-15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pc="-150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  <m:r>
                          <a:rPr lang="en-US" sz="3200" b="0" i="1" spc="-15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  <m:sup>
                        <m:r>
                          <a:rPr lang="en-US" sz="3200" b="0" i="1" spc="-15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spc="-15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pc="-15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pc="-150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b="0" i="1" spc="-15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  <m:r>
                          <a:rPr lang="en-US" sz="3200" b="0" i="1" spc="-150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  <m:sup>
                        <m:r>
                          <a:rPr lang="en-US" sz="3200" b="0" i="1" spc="-15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spc="-15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pc="-15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pc="-150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</m:t>
                        </m:r>
                        <m:r>
                          <a:rPr lang="en-US" sz="3200" b="0" i="1" spc="-15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  <m:sup>
                        <m:r>
                          <a:rPr lang="en-US" sz="3200" b="0" i="1" spc="-15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spc="-15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spc="-15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spc="-15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োণ</a:t>
                </a:r>
                <a:r>
                  <a:rPr lang="en-US" sz="3200" spc="-15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অঙ্কন </a:t>
                </a:r>
                <a:r>
                  <a:rPr lang="en-US" sz="3200" spc="-15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200" spc="-15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AE0766-B1A5-4C4C-A1E6-3A5D4E393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51" y="5337207"/>
                <a:ext cx="11659849" cy="584775"/>
              </a:xfrm>
              <a:prstGeom prst="rect">
                <a:avLst/>
              </a:prstGeom>
              <a:blipFill>
                <a:blip r:embed="rId3"/>
                <a:stretch>
                  <a:fillRect l="-1307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6F6F13E-3155-447C-82FD-0D3609EED534}"/>
              </a:ext>
            </a:extLst>
          </p:cNvPr>
          <p:cNvSpPr txBox="1"/>
          <p:nvPr/>
        </p:nvSpPr>
        <p:spPr>
          <a:xfrm>
            <a:off x="524652" y="5926215"/>
            <a:ext cx="8866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9A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১০।  </a:t>
            </a:r>
            <a:r>
              <a:rPr lang="en-US" sz="3600" dirty="0" err="1">
                <a:ln w="0"/>
                <a:solidFill>
                  <a:srgbClr val="9A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600" dirty="0">
                <a:ln w="0"/>
                <a:solidFill>
                  <a:srgbClr val="9A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9A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3600" dirty="0">
                <a:ln w="0"/>
                <a:solidFill>
                  <a:srgbClr val="9A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9A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n w="0"/>
                <a:solidFill>
                  <a:srgbClr val="9A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9A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600" dirty="0">
                <a:ln w="0"/>
                <a:solidFill>
                  <a:srgbClr val="9A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solidFill>
                  <a:srgbClr val="9A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3600" dirty="0">
                <a:ln w="0"/>
                <a:solidFill>
                  <a:srgbClr val="9A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অঙ্কন </a:t>
            </a:r>
            <a:r>
              <a:rPr lang="en-US" sz="3600" dirty="0" err="1">
                <a:ln w="0"/>
                <a:solidFill>
                  <a:srgbClr val="9A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/>
                <a:solidFill>
                  <a:srgbClr val="9A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74A0D5-1A75-4AA5-89CB-E16073FA4FA2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38100">
            <a:solidFill>
              <a:srgbClr val="0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60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/>
      <p:bldP spid="7" grpId="0"/>
      <p:bldP spid="8" grpId="0"/>
      <p:bldP spid="9" grpId="0"/>
      <p:bldP spid="14" grpId="0"/>
      <p:bldP spid="15" grpId="0" animBg="1"/>
      <p:bldP spid="15" grpId="1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11774A7-5A18-4163-85E7-2531D7CB44C1}"/>
              </a:ext>
            </a:extLst>
          </p:cNvPr>
          <p:cNvSpPr txBox="1"/>
          <p:nvPr/>
        </p:nvSpPr>
        <p:spPr>
          <a:xfrm>
            <a:off x="998701" y="986757"/>
            <a:ext cx="971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একটি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রে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াংশের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সমান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ঙ্কন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3" name="TextBox 29">
            <a:extLst>
              <a:ext uri="{FF2B5EF4-FFF2-40B4-BE49-F238E27FC236}">
                <a16:creationId xmlns:a16="http://schemas.microsoft.com/office/drawing/2014/main" id="{87B24371-CA86-483C-AEF3-C3ECCC762B42}"/>
              </a:ext>
            </a:extLst>
          </p:cNvPr>
          <p:cNvSpPr txBox="1"/>
          <p:nvPr/>
        </p:nvSpPr>
        <p:spPr>
          <a:xfrm>
            <a:off x="1976452" y="42558"/>
            <a:ext cx="7915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6000" b="1" kern="2400" dirty="0">
                <a:ln w="0"/>
                <a:solidFill>
                  <a:srgbClr val="00589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kern="2400" dirty="0">
                <a:ln w="0"/>
                <a:solidFill>
                  <a:srgbClr val="00589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b="1" kern="2400" dirty="0">
                <a:ln w="0"/>
                <a:solidFill>
                  <a:srgbClr val="00589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kern="2400" dirty="0">
                <a:ln w="0"/>
                <a:solidFill>
                  <a:srgbClr val="00589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b="1" kern="2400" dirty="0">
                <a:ln w="0"/>
                <a:solidFill>
                  <a:srgbClr val="00589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kern="2400" dirty="0">
                <a:ln w="0"/>
                <a:solidFill>
                  <a:srgbClr val="00589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দ্যের বেসিক -১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9BDCA7D-7E9A-4A5A-8A59-1CB90373A0D9}"/>
              </a:ext>
            </a:extLst>
          </p:cNvPr>
          <p:cNvCxnSpPr>
            <a:cxnSpLocks/>
          </p:cNvCxnSpPr>
          <p:nvPr/>
        </p:nvCxnSpPr>
        <p:spPr>
          <a:xfrm>
            <a:off x="1960686" y="2448927"/>
            <a:ext cx="338777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9DCD8E48-21D3-4C2D-B6E2-2A50F02D4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8721" y="1944854"/>
            <a:ext cx="7307385" cy="4340114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BEE0325-A5C5-4198-941B-C4565B060941}"/>
              </a:ext>
            </a:extLst>
          </p:cNvPr>
          <p:cNvCxnSpPr>
            <a:cxnSpLocks/>
          </p:cNvCxnSpPr>
          <p:nvPr/>
        </p:nvCxnSpPr>
        <p:spPr>
          <a:xfrm flipV="1">
            <a:off x="1982784" y="4644451"/>
            <a:ext cx="5577840" cy="0"/>
          </a:xfrm>
          <a:prstGeom prst="straightConnector1">
            <a:avLst/>
          </a:prstGeom>
          <a:ln w="57150">
            <a:solidFill>
              <a:srgbClr val="66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BF8931C-413A-426B-A1BF-AC4CDF8162AE}"/>
                  </a:ext>
                </a:extLst>
              </p:cNvPr>
              <p:cNvSpPr txBox="1"/>
              <p:nvPr/>
            </p:nvSpPr>
            <p:spPr>
              <a:xfrm>
                <a:off x="1316900" y="2126946"/>
                <a:ext cx="6501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BF8931C-413A-426B-A1BF-AC4CDF816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900" y="2126946"/>
                <a:ext cx="65011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9A7B607-BB89-4BE9-90D4-8B196A3F94FD}"/>
                  </a:ext>
                </a:extLst>
              </p:cNvPr>
              <p:cNvSpPr txBox="1"/>
              <p:nvPr/>
            </p:nvSpPr>
            <p:spPr>
              <a:xfrm>
                <a:off x="2846717" y="1863271"/>
                <a:ext cx="1615714" cy="584775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9A7B607-BB89-4BE9-90D4-8B196A3F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717" y="1863271"/>
                <a:ext cx="1615714" cy="584775"/>
              </a:xfrm>
              <a:prstGeom prst="rect">
                <a:avLst/>
              </a:prstGeom>
              <a:blipFill>
                <a:blip r:embed="rId8"/>
                <a:stretch>
                  <a:fillRect t="-15625" b="-38542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5F6E622-6280-4552-A265-E9F82A16AFF6}"/>
                  </a:ext>
                </a:extLst>
              </p:cNvPr>
              <p:cNvSpPr txBox="1"/>
              <p:nvPr/>
            </p:nvSpPr>
            <p:spPr>
              <a:xfrm>
                <a:off x="6726379" y="4555711"/>
                <a:ext cx="6501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5F6E622-6280-4552-A265-E9F82A16A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379" y="4555711"/>
                <a:ext cx="65011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75A8E3FE-960D-409C-9F2F-294A3E544C26}"/>
              </a:ext>
            </a:extLst>
          </p:cNvPr>
          <p:cNvSpPr/>
          <p:nvPr/>
        </p:nvSpPr>
        <p:spPr>
          <a:xfrm>
            <a:off x="1799108" y="2292598"/>
            <a:ext cx="323156" cy="310896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65FC4C-6AF5-4417-AD41-9BF67FA59FDA}"/>
              </a:ext>
            </a:extLst>
          </p:cNvPr>
          <p:cNvSpPr/>
          <p:nvPr/>
        </p:nvSpPr>
        <p:spPr>
          <a:xfrm>
            <a:off x="5181042" y="2305942"/>
            <a:ext cx="323156" cy="310896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44D6D47-E2F1-45E6-8B70-1E93008302B1}"/>
              </a:ext>
            </a:extLst>
          </p:cNvPr>
          <p:cNvSpPr/>
          <p:nvPr/>
        </p:nvSpPr>
        <p:spPr>
          <a:xfrm>
            <a:off x="1843102" y="4511867"/>
            <a:ext cx="323156" cy="310896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9547CC7-6E2D-426E-8919-3CBB67D5D7FB}"/>
              </a:ext>
            </a:extLst>
          </p:cNvPr>
          <p:cNvCxnSpPr>
            <a:cxnSpLocks/>
          </p:cNvCxnSpPr>
          <p:nvPr/>
        </p:nvCxnSpPr>
        <p:spPr>
          <a:xfrm flipV="1">
            <a:off x="1976452" y="4634905"/>
            <a:ext cx="3387777" cy="224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70389E5-5CED-45C2-9F09-092DEF0961F5}"/>
                  </a:ext>
                </a:extLst>
              </p:cNvPr>
              <p:cNvSpPr txBox="1"/>
              <p:nvPr/>
            </p:nvSpPr>
            <p:spPr>
              <a:xfrm>
                <a:off x="5299148" y="4563390"/>
                <a:ext cx="6501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70389E5-5CED-45C2-9F09-092DEF096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148" y="4563390"/>
                <a:ext cx="650118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C3DE0F-829D-4B73-B98A-81B0B814D2A0}"/>
                  </a:ext>
                </a:extLst>
              </p:cNvPr>
              <p:cNvSpPr txBox="1"/>
              <p:nvPr/>
            </p:nvSpPr>
            <p:spPr>
              <a:xfrm>
                <a:off x="727582" y="5271095"/>
                <a:ext cx="109047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বিশেষ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নির্বচনঃ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.।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এর সমান একটি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রেখাংশ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আঁকতে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C3DE0F-829D-4B73-B98A-81B0B814D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82" y="5271095"/>
                <a:ext cx="10904785" cy="584775"/>
              </a:xfrm>
              <a:prstGeom prst="rect">
                <a:avLst/>
              </a:prstGeom>
              <a:blipFill>
                <a:blip r:embed="rId12"/>
                <a:stretch>
                  <a:fillRect l="-1509" t="-14583" b="-38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C5DD1D1-18EE-45F2-9136-8D8F7145D4A9}"/>
                  </a:ext>
                </a:extLst>
              </p:cNvPr>
              <p:cNvSpPr txBox="1"/>
              <p:nvPr/>
            </p:nvSpPr>
            <p:spPr>
              <a:xfrm>
                <a:off x="559634" y="5753452"/>
                <a:ext cx="114924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অঙ্কনঃ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যেকোনো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একটি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রশ্মি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𝐴𝑋</m:t>
                    </m:r>
                  </m:oMath>
                </a14:m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নিই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</m:oMath>
                </a14:m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এর সমান ব্যাসার্ধ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নিয়ে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একটি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C5DD1D1-18EE-45F2-9136-8D8F7145D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34" y="5753452"/>
                <a:ext cx="11492458" cy="584775"/>
              </a:xfrm>
              <a:prstGeom prst="rect">
                <a:avLst/>
              </a:prstGeom>
              <a:blipFill>
                <a:blip r:embed="rId13"/>
                <a:stretch>
                  <a:fillRect l="-1485" t="-14583" b="-3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569A49C-B40D-46A4-8071-AFFC773CCBA9}"/>
                  </a:ext>
                </a:extLst>
              </p:cNvPr>
              <p:cNvSpPr txBox="1"/>
              <p:nvPr/>
            </p:nvSpPr>
            <p:spPr>
              <a:xfrm>
                <a:off x="643607" y="6175562"/>
                <a:ext cx="109047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আঁকি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বৃত্তচাপটি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𝐴𝑋</m:t>
                    </m:r>
                  </m:oMath>
                </a14:m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</m:oMath>
                </a14:m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ছেদ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𝐴𝐵</m:t>
                    </m:r>
                  </m:oMath>
                </a14:m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-ই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রেখাংশ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569A49C-B40D-46A4-8071-AFFC773CC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07" y="6175562"/>
                <a:ext cx="10904785" cy="584775"/>
              </a:xfrm>
              <a:prstGeom prst="rect">
                <a:avLst/>
              </a:prstGeom>
              <a:blipFill>
                <a:blip r:embed="rId14"/>
                <a:stretch>
                  <a:fillRect l="-1566" t="-14583" r="-783" b="-3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40D651BE-3245-4C6E-8739-C0E90C0A6375}"/>
              </a:ext>
            </a:extLst>
          </p:cNvPr>
          <p:cNvSpPr/>
          <p:nvPr/>
        </p:nvSpPr>
        <p:spPr>
          <a:xfrm>
            <a:off x="-20319" y="5022792"/>
            <a:ext cx="12192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43C6952-02E1-4FE5-BF92-38FB1BD1BFD4}"/>
                  </a:ext>
                </a:extLst>
              </p:cNvPr>
              <p:cNvSpPr txBox="1"/>
              <p:nvPr/>
            </p:nvSpPr>
            <p:spPr>
              <a:xfrm>
                <a:off x="96966" y="5381417"/>
                <a:ext cx="120747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বিশেষ </a:t>
                </a:r>
                <a:r>
                  <a:rPr lang="en-US" sz="28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নির্বচনঃ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একটি </a:t>
                </a:r>
                <a:r>
                  <a:rPr lang="en-US" sz="28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নির্দিষ্ট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রে</a:t>
                </a:r>
                <a:r>
                  <a:rPr lang="as-IN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28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াংশ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.।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এর সমান একটি </a:t>
                </a:r>
                <a:r>
                  <a:rPr lang="en-US" sz="28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রেখাংশ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আঁকতে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43C6952-02E1-4FE5-BF92-38FB1BD1B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6" y="5381417"/>
                <a:ext cx="12074715" cy="523220"/>
              </a:xfrm>
              <a:prstGeom prst="rect">
                <a:avLst/>
              </a:prstGeom>
              <a:blipFill>
                <a:blip r:embed="rId15"/>
                <a:stretch>
                  <a:fillRect l="-1161" t="-12791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AFF0D55-96BC-4BAC-8A52-F2D34EEA05D0}"/>
                  </a:ext>
                </a:extLst>
              </p:cNvPr>
              <p:cNvSpPr txBox="1"/>
              <p:nvPr/>
            </p:nvSpPr>
            <p:spPr>
              <a:xfrm>
                <a:off x="767223" y="5988142"/>
                <a:ext cx="109047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অঙ্কনঃ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যেকোনো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একটি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রশ্মি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𝐴𝑋</m:t>
                    </m:r>
                  </m:oMath>
                </a14:m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থেকে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এর সমান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𝐴𝐵</m:t>
                    </m:r>
                  </m:oMath>
                </a14:m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রেখাংশ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কেটে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নিই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AFF0D55-96BC-4BAC-8A52-F2D34EEA0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23" y="5988142"/>
                <a:ext cx="10904785" cy="584775"/>
              </a:xfrm>
              <a:prstGeom prst="rect">
                <a:avLst/>
              </a:prstGeom>
              <a:blipFill>
                <a:blip r:embed="rId16"/>
                <a:stretch>
                  <a:fillRect l="-1565" t="-14583" b="-3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C1CF59C-1D78-4445-B171-C242565BFD26}"/>
                  </a:ext>
                </a:extLst>
              </p:cNvPr>
              <p:cNvSpPr txBox="1"/>
              <p:nvPr/>
            </p:nvSpPr>
            <p:spPr>
              <a:xfrm>
                <a:off x="3329515" y="4608811"/>
                <a:ext cx="6501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C1CF59C-1D78-4445-B171-C242565BF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515" y="4608811"/>
                <a:ext cx="650118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D6CDEA-CF9E-427A-BB78-AA037A4EAE8E}"/>
                  </a:ext>
                </a:extLst>
              </p:cNvPr>
              <p:cNvSpPr txBox="1"/>
              <p:nvPr/>
            </p:nvSpPr>
            <p:spPr>
              <a:xfrm>
                <a:off x="1335229" y="4727159"/>
                <a:ext cx="6501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D6CDEA-CF9E-427A-BB78-AA037A4EA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229" y="4727159"/>
                <a:ext cx="650118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E92491D-C8AD-43FF-B4F7-6F22EA9BB294}"/>
                  </a:ext>
                </a:extLst>
              </p:cNvPr>
              <p:cNvSpPr txBox="1"/>
              <p:nvPr/>
            </p:nvSpPr>
            <p:spPr>
              <a:xfrm>
                <a:off x="35048" y="5956515"/>
                <a:ext cx="11722308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অঙ্কনঃ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যেকোনো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একটি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রশ্মি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𝐴𝑋</m:t>
                    </m:r>
                  </m:oMath>
                </a14:m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থেকে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𝐴𝐵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নিই।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E92491D-C8AD-43FF-B4F7-6F22EA9BB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8" y="5956515"/>
                <a:ext cx="11722308" cy="646331"/>
              </a:xfrm>
              <a:prstGeom prst="rect">
                <a:avLst/>
              </a:prstGeom>
              <a:blipFill>
                <a:blip r:embed="rId19"/>
                <a:stretch>
                  <a:fillRect t="-15094" b="-4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>
            <a:extLst>
              <a:ext uri="{FF2B5EF4-FFF2-40B4-BE49-F238E27FC236}">
                <a16:creationId xmlns:a16="http://schemas.microsoft.com/office/drawing/2014/main" id="{10C10B03-9455-4A53-97B9-E0AE314F3C42}"/>
              </a:ext>
            </a:extLst>
          </p:cNvPr>
          <p:cNvSpPr/>
          <p:nvPr/>
        </p:nvSpPr>
        <p:spPr>
          <a:xfrm rot="1950229">
            <a:off x="2861498" y="3360066"/>
            <a:ext cx="2486079" cy="2702830"/>
          </a:xfrm>
          <a:prstGeom prst="arc">
            <a:avLst>
              <a:gd name="adj1" fmla="val 17772148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7AE2CC0-975C-41C0-8600-92A3A9C29C6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07" y="497502"/>
            <a:ext cx="4144994" cy="38599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0B5EB1C-273B-4BC3-997A-D56FCF2F111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67" y="-747776"/>
            <a:ext cx="5232514" cy="52325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26A2BC-4563-406E-8DCE-A79C1C0EF89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6593" y="502762"/>
            <a:ext cx="9566772" cy="38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08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3.7037E-6 L 0.27526 -0.0030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3" y="-1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6 1.11022E-16 L 0.00456 0.315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78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7526 -0.00301 L -0.00026 0.3273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76" y="1650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32732 L 0.4573 0.3166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-53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"/>
                            </p:stCondLst>
                            <p:childTnLst>
                              <p:par>
                                <p:cTn id="74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50"/>
                            </p:stCondLst>
                            <p:childTnLst>
                              <p:par>
                                <p:cTn id="81" presetID="10" presetClass="exit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00481 0.3240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750"/>
                            </p:stCondLst>
                            <p:childTnLst>
                              <p:par>
                                <p:cTn id="91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750"/>
                            </p:stCondLst>
                            <p:childTnLst>
                              <p:par>
                                <p:cTn id="9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250"/>
                            </p:stCondLst>
                            <p:childTnLst>
                              <p:par>
                                <p:cTn id="10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250"/>
                            </p:stCondLst>
                            <p:childTnLst>
                              <p:par>
                                <p:cTn id="1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2250"/>
                            </p:stCondLst>
                            <p:childTnLst>
                              <p:par>
                                <p:cTn id="1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300"/>
                            </p:stCondLst>
                            <p:childTnLst>
                              <p:par>
                                <p:cTn id="1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18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5" grpId="0"/>
      <p:bldP spid="44" grpId="0" animBg="1"/>
      <p:bldP spid="36" grpId="0"/>
      <p:bldP spid="17" grpId="0"/>
      <p:bldP spid="4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9">
            <a:extLst>
              <a:ext uri="{FF2B5EF4-FFF2-40B4-BE49-F238E27FC236}">
                <a16:creationId xmlns:a16="http://schemas.microsoft.com/office/drawing/2014/main" id="{577B8799-52B5-423D-B6AE-B51155301FC9}"/>
              </a:ext>
            </a:extLst>
          </p:cNvPr>
          <p:cNvSpPr txBox="1"/>
          <p:nvPr/>
        </p:nvSpPr>
        <p:spPr>
          <a:xfrm>
            <a:off x="1976452" y="42558"/>
            <a:ext cx="7915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6000" b="1" kern="2400" dirty="0">
                <a:ln w="0"/>
                <a:solidFill>
                  <a:srgbClr val="00589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kern="2400" dirty="0">
                <a:ln w="0"/>
                <a:solidFill>
                  <a:srgbClr val="00589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b="1" kern="2400" dirty="0">
                <a:ln w="0"/>
                <a:solidFill>
                  <a:srgbClr val="00589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kern="2400" dirty="0">
                <a:ln w="0"/>
                <a:solidFill>
                  <a:srgbClr val="00589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b="1" kern="2400" dirty="0">
                <a:ln w="0"/>
                <a:solidFill>
                  <a:srgbClr val="00589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kern="2400" dirty="0">
                <a:ln w="0"/>
                <a:solidFill>
                  <a:srgbClr val="00589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দ্যের </a:t>
            </a:r>
            <a:r>
              <a:rPr lang="en-US" sz="6000" b="1" kern="2400" dirty="0" err="1">
                <a:ln w="0"/>
                <a:solidFill>
                  <a:srgbClr val="00589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বেসিক</a:t>
            </a:r>
            <a:r>
              <a:rPr lang="en-US" sz="6000" b="1" kern="2400" dirty="0">
                <a:ln w="0"/>
                <a:solidFill>
                  <a:srgbClr val="00589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F0C6DA-09A8-4F80-BE41-DA67F86FF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20" y="3277454"/>
            <a:ext cx="5932941" cy="35237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668E50-F6EE-4C60-A135-1BFD2051A511}"/>
              </a:ext>
            </a:extLst>
          </p:cNvPr>
          <p:cNvSpPr txBox="1"/>
          <p:nvPr/>
        </p:nvSpPr>
        <p:spPr>
          <a:xfrm>
            <a:off x="771178" y="126072"/>
            <a:ext cx="1020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2। একটি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দেওয়া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এর সমান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774C5A-1E47-4AE9-8C2E-FF1E4D8FFAA1}"/>
              </a:ext>
            </a:extLst>
          </p:cNvPr>
          <p:cNvCxnSpPr>
            <a:cxnSpLocks/>
          </p:cNvCxnSpPr>
          <p:nvPr/>
        </p:nvCxnSpPr>
        <p:spPr>
          <a:xfrm flipV="1">
            <a:off x="1467562" y="1599186"/>
            <a:ext cx="2362563" cy="21069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0B7699-3CB8-4284-BF06-B6141FF17177}"/>
              </a:ext>
            </a:extLst>
          </p:cNvPr>
          <p:cNvCxnSpPr>
            <a:cxnSpLocks/>
          </p:cNvCxnSpPr>
          <p:nvPr/>
        </p:nvCxnSpPr>
        <p:spPr>
          <a:xfrm>
            <a:off x="1485721" y="3692380"/>
            <a:ext cx="3570917" cy="137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0B12509-0DDB-4128-9B4A-2ECF3FA2D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8809" y="-624432"/>
            <a:ext cx="5118702" cy="57512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DD47FD-A959-434C-8C46-F8D00E871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35" y="2046723"/>
            <a:ext cx="2693288" cy="26469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839C9D-A494-49FA-8B4C-C1F7F5600870}"/>
                  </a:ext>
                </a:extLst>
              </p:cNvPr>
              <p:cNvSpPr txBox="1"/>
              <p:nvPr/>
            </p:nvSpPr>
            <p:spPr>
              <a:xfrm>
                <a:off x="771178" y="3292704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n w="0"/>
                        <a:effectLst/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n w="0"/>
                    <a:effectLst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839C9D-A494-49FA-8B4C-C1F7F5600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78" y="3292704"/>
                <a:ext cx="675685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F13249-46F4-4CFC-9EF2-171AE0857EF4}"/>
                  </a:ext>
                </a:extLst>
              </p:cNvPr>
              <p:cNvSpPr txBox="1"/>
              <p:nvPr/>
            </p:nvSpPr>
            <p:spPr>
              <a:xfrm>
                <a:off x="283660" y="3843684"/>
                <a:ext cx="76921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মনেকরি, একটি </a:t>
                </a:r>
                <a:r>
                  <a:rPr lang="en-US" sz="3600" dirty="0" err="1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নির্দিষ্ট</a:t>
                </a:r>
                <a:r>
                  <a:rPr lang="en-US" sz="3600" dirty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600" dirty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rgbClr val="00589A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ln w="0"/>
                        <a:solidFill>
                          <a:srgbClr val="00589A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3600" dirty="0">
                    <a:ln w="0"/>
                    <a:solidFill>
                      <a:srgbClr val="00589A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আছে।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F13249-46F4-4CFC-9EF2-171AE0857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60" y="3843684"/>
                <a:ext cx="7692160" cy="646331"/>
              </a:xfrm>
              <a:prstGeom prst="rect">
                <a:avLst/>
              </a:prstGeom>
              <a:blipFill>
                <a:blip r:embed="rId7"/>
                <a:stretch>
                  <a:fillRect l="-2458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7B75ABF-4A65-4BC3-BB0A-829088000CD6}"/>
              </a:ext>
            </a:extLst>
          </p:cNvPr>
          <p:cNvSpPr txBox="1"/>
          <p:nvPr/>
        </p:nvSpPr>
        <p:spPr>
          <a:xfrm>
            <a:off x="188722" y="4454850"/>
            <a:ext cx="6497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 সমান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CE2827-6794-4E05-9963-E094CAFD1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8250" y="5046624"/>
            <a:ext cx="9349157" cy="555279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1D964D-BB0B-4AF5-8D92-BCC7EBB68726}"/>
              </a:ext>
            </a:extLst>
          </p:cNvPr>
          <p:cNvCxnSpPr>
            <a:cxnSpLocks/>
          </p:cNvCxnSpPr>
          <p:nvPr/>
        </p:nvCxnSpPr>
        <p:spPr>
          <a:xfrm>
            <a:off x="5678170" y="5710798"/>
            <a:ext cx="615533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0BE0703-473B-4517-AD9A-AD27EB6C5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996" y="4073787"/>
            <a:ext cx="2693288" cy="26469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E5CEEA-6A5B-4401-97E0-85DE43664631}"/>
                  </a:ext>
                </a:extLst>
              </p:cNvPr>
              <p:cNvSpPr txBox="1"/>
              <p:nvPr/>
            </p:nvSpPr>
            <p:spPr>
              <a:xfrm>
                <a:off x="5207850" y="5701101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E5CEEA-6A5B-4401-97E0-85DE43664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850" y="5701101"/>
                <a:ext cx="67568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A391F1-8E77-4696-AB5F-698366C76F74}"/>
                  </a:ext>
                </a:extLst>
              </p:cNvPr>
              <p:cNvSpPr txBox="1"/>
              <p:nvPr/>
            </p:nvSpPr>
            <p:spPr>
              <a:xfrm>
                <a:off x="10759290" y="5729848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A391F1-8E77-4696-AB5F-698366C76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9290" y="5729848"/>
                <a:ext cx="675685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4616BBD2-9E52-4852-8627-EA7FB586C60E}"/>
              </a:ext>
            </a:extLst>
          </p:cNvPr>
          <p:cNvSpPr/>
          <p:nvPr/>
        </p:nvSpPr>
        <p:spPr>
          <a:xfrm>
            <a:off x="1342775" y="3554312"/>
            <a:ext cx="269628" cy="259399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EC989A2F-90B2-49E2-B667-0AE1BC84680F}"/>
              </a:ext>
            </a:extLst>
          </p:cNvPr>
          <p:cNvSpPr/>
          <p:nvPr/>
        </p:nvSpPr>
        <p:spPr>
          <a:xfrm>
            <a:off x="154964" y="2421073"/>
            <a:ext cx="2579555" cy="2498293"/>
          </a:xfrm>
          <a:prstGeom prst="arc">
            <a:avLst>
              <a:gd name="adj1" fmla="val 18502609"/>
              <a:gd name="adj2" fmla="val 54208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ABECAE8-9A87-4480-B081-CD6AE5A5DA4B}"/>
              </a:ext>
            </a:extLst>
          </p:cNvPr>
          <p:cNvSpPr/>
          <p:nvPr/>
        </p:nvSpPr>
        <p:spPr>
          <a:xfrm>
            <a:off x="5577981" y="5619198"/>
            <a:ext cx="269628" cy="259399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3E66AED7-DAFA-4C1B-8317-5DAE5A625139}"/>
              </a:ext>
            </a:extLst>
          </p:cNvPr>
          <p:cNvSpPr/>
          <p:nvPr/>
        </p:nvSpPr>
        <p:spPr>
          <a:xfrm>
            <a:off x="4375218" y="4463969"/>
            <a:ext cx="2579555" cy="2498293"/>
          </a:xfrm>
          <a:prstGeom prst="arc">
            <a:avLst>
              <a:gd name="adj1" fmla="val 18502609"/>
              <a:gd name="adj2" fmla="val 54208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63FB158-A5F0-48A1-AEEF-BFF19751E1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506" y="1855436"/>
            <a:ext cx="3472494" cy="367149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EA506CD8-0811-4A41-A257-B975E9938340}"/>
              </a:ext>
            </a:extLst>
          </p:cNvPr>
          <p:cNvSpPr/>
          <p:nvPr/>
        </p:nvSpPr>
        <p:spPr>
          <a:xfrm>
            <a:off x="2608792" y="3599917"/>
            <a:ext cx="269628" cy="259399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BAB55A9C-26A6-4E0B-AA56-0ED59A6DA83E}"/>
              </a:ext>
            </a:extLst>
          </p:cNvPr>
          <p:cNvSpPr/>
          <p:nvPr/>
        </p:nvSpPr>
        <p:spPr>
          <a:xfrm>
            <a:off x="1857144" y="2803330"/>
            <a:ext cx="1718163" cy="1718163"/>
          </a:xfrm>
          <a:prstGeom prst="arc">
            <a:avLst>
              <a:gd name="adj1" fmla="val 13725976"/>
              <a:gd name="adj2" fmla="val 1661198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BD1B4B13-138B-4CC2-BAF3-B08F9BB37DAA}"/>
              </a:ext>
            </a:extLst>
          </p:cNvPr>
          <p:cNvSpPr/>
          <p:nvPr/>
        </p:nvSpPr>
        <p:spPr>
          <a:xfrm rot="21371046">
            <a:off x="6055223" y="4797971"/>
            <a:ext cx="1718163" cy="1718163"/>
          </a:xfrm>
          <a:prstGeom prst="arc">
            <a:avLst>
              <a:gd name="adj1" fmla="val 13331657"/>
              <a:gd name="adj2" fmla="val 1661198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49B0B20-0F4C-46C6-AADF-3987971383F4}"/>
              </a:ext>
            </a:extLst>
          </p:cNvPr>
          <p:cNvSpPr/>
          <p:nvPr/>
        </p:nvSpPr>
        <p:spPr>
          <a:xfrm>
            <a:off x="6825883" y="5597498"/>
            <a:ext cx="269628" cy="259399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3F8ECC1-ED50-4A62-9AB4-24C33B69A1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435" y="2095790"/>
            <a:ext cx="3806486" cy="3238999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76725006-4364-4A1B-8CB5-15F3F3C88A22}"/>
              </a:ext>
            </a:extLst>
          </p:cNvPr>
          <p:cNvSpPr/>
          <p:nvPr/>
        </p:nvSpPr>
        <p:spPr>
          <a:xfrm>
            <a:off x="2578812" y="3599917"/>
            <a:ext cx="269628" cy="259399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7BCABA-D577-4B54-A00A-953D4888A1E0}"/>
              </a:ext>
            </a:extLst>
          </p:cNvPr>
          <p:cNvSpPr/>
          <p:nvPr/>
        </p:nvSpPr>
        <p:spPr>
          <a:xfrm>
            <a:off x="2245547" y="2735897"/>
            <a:ext cx="269628" cy="259399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7EAC4BF-E816-40C2-B9FE-5A4C669250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21" y="401652"/>
            <a:ext cx="4786012" cy="4870828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5E021919-5B73-4DF2-AA23-2826E8667845}"/>
              </a:ext>
            </a:extLst>
          </p:cNvPr>
          <p:cNvSpPr/>
          <p:nvPr/>
        </p:nvSpPr>
        <p:spPr>
          <a:xfrm>
            <a:off x="5548001" y="5600148"/>
            <a:ext cx="269628" cy="259399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8AFC09A-94F5-4AB0-8F19-8EE5FAAB0F2F}"/>
              </a:ext>
            </a:extLst>
          </p:cNvPr>
          <p:cNvSpPr/>
          <p:nvPr/>
        </p:nvSpPr>
        <p:spPr>
          <a:xfrm>
            <a:off x="6466776" y="4743011"/>
            <a:ext cx="269628" cy="259399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1000">
                <a:srgbClr val="FF0000"/>
              </a:gs>
              <a:gs pos="37000">
                <a:srgbClr val="FF0000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3F47B2F-82FE-44C3-BD88-DDF31C437A04}"/>
              </a:ext>
            </a:extLst>
          </p:cNvPr>
          <p:cNvCxnSpPr>
            <a:cxnSpLocks/>
          </p:cNvCxnSpPr>
          <p:nvPr/>
        </p:nvCxnSpPr>
        <p:spPr>
          <a:xfrm flipV="1">
            <a:off x="5674886" y="611571"/>
            <a:ext cx="5578409" cy="51104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CDD155A-67A0-40C4-A6C7-E3C041F6787F}"/>
                  </a:ext>
                </a:extLst>
              </p:cNvPr>
              <p:cNvSpPr txBox="1"/>
              <p:nvPr/>
            </p:nvSpPr>
            <p:spPr>
              <a:xfrm>
                <a:off x="10407513" y="421372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CDD155A-67A0-40C4-A6C7-E3C041F67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7513" y="421372"/>
                <a:ext cx="675685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E17F640-C912-496B-A76C-C9B2B313542D}"/>
                  </a:ext>
                </a:extLst>
              </p:cNvPr>
              <p:cNvSpPr txBox="1"/>
              <p:nvPr/>
            </p:nvSpPr>
            <p:spPr>
              <a:xfrm>
                <a:off x="6233117" y="4976592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E17F640-C912-496B-A76C-C9B2B3135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117" y="4976592"/>
                <a:ext cx="675685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D650C6C9-4003-4D29-AD1C-8D707FCE21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0636">
            <a:off x="4890538" y="3087845"/>
            <a:ext cx="7814990" cy="118889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CD544B3-4906-42B5-8B34-205B3EBB37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85" y="3536871"/>
            <a:ext cx="3104199" cy="30979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7FF6412-E748-4AEB-9D59-F4065E3BE568}"/>
                  </a:ext>
                </a:extLst>
              </p:cNvPr>
              <p:cNvSpPr txBox="1"/>
              <p:nvPr/>
            </p:nvSpPr>
            <p:spPr>
              <a:xfrm>
                <a:off x="430497" y="6164872"/>
                <a:ext cx="102082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i="1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𝐴𝐵𝐶</m:t>
                    </m:r>
                    <m:r>
                      <a:rPr lang="en-US" sz="3600" i="1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হলো </a:t>
                </a:r>
                <a14:m>
                  <m:oMath xmlns:m="http://schemas.openxmlformats.org/officeDocument/2006/math">
                    <m:r>
                      <a:rPr lang="en-US" sz="3600" i="1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এর সমান।</a:t>
                </a: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7FF6412-E748-4AEB-9D59-F4065E3BE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97" y="6164872"/>
                <a:ext cx="10208234" cy="646331"/>
              </a:xfrm>
              <a:prstGeom prst="rect">
                <a:avLst/>
              </a:prstGeom>
              <a:blipFill>
                <a:blip r:embed="rId17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773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00547 0.775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3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0.2944 0.002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4" y="9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44 0.00208 L 0.14453 -0.1222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53 -0.12223 L -0.04922 0.1849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1534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50482 -0.002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34" y="-11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0.34636 0.29723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18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8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34466 0.2909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4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8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0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7" presetID="10" presetClass="exit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34596 0.29213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4" presetID="2" presetClass="exit" presetSubtype="3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8500"/>
                            </p:stCondLst>
                            <p:childTnLst>
                              <p:par>
                                <p:cTn id="22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0500"/>
                            </p:stCondLst>
                            <p:childTnLst>
                              <p:par>
                                <p:cTn id="238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1500"/>
                            </p:stCondLst>
                            <p:childTnLst>
                              <p:par>
                                <p:cTn id="245" presetID="10" presetClass="exit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45313 -0.74422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-37222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4500"/>
                            </p:stCondLst>
                            <p:childTnLst>
                              <p:par>
                                <p:cTn id="2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5000"/>
                            </p:stCondLst>
                            <p:childTnLst>
                              <p:par>
                                <p:cTn id="2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45500"/>
                            </p:stCondLst>
                            <p:childTnLst>
                              <p:par>
                                <p:cTn id="26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7500"/>
                            </p:stCondLst>
                            <p:childTnLst>
                              <p:par>
                                <p:cTn id="2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10" grpId="0"/>
      <p:bldP spid="11" grpId="0"/>
      <p:bldP spid="12" grpId="0"/>
      <p:bldP spid="16" grpId="0"/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4" grpId="0"/>
      <p:bldP spid="35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0E2CD6D1-ECCC-401D-9372-D0A3F8D720AF}"/>
              </a:ext>
            </a:extLst>
          </p:cNvPr>
          <p:cNvGrpSpPr/>
          <p:nvPr/>
        </p:nvGrpSpPr>
        <p:grpSpPr>
          <a:xfrm>
            <a:off x="150770" y="1602906"/>
            <a:ext cx="4871694" cy="3396260"/>
            <a:chOff x="229914" y="1586606"/>
            <a:chExt cx="4871694" cy="339626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31901AC-4925-4A93-9DC9-A058008AA2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8618" y="1586606"/>
              <a:ext cx="2366648" cy="215978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65E93CA-EA94-4BE8-A502-5CC77FFC3ABF}"/>
                </a:ext>
              </a:extLst>
            </p:cNvPr>
            <p:cNvCxnSpPr>
              <a:cxnSpLocks/>
            </p:cNvCxnSpPr>
            <p:nvPr/>
          </p:nvCxnSpPr>
          <p:spPr>
            <a:xfrm>
              <a:off x="1530691" y="3737350"/>
              <a:ext cx="357091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371C8E8-FEDB-49B4-895D-FAAB249E4CB4}"/>
                    </a:ext>
                  </a:extLst>
                </p:cNvPr>
                <p:cNvSpPr txBox="1"/>
                <p:nvPr/>
              </p:nvSpPr>
              <p:spPr>
                <a:xfrm>
                  <a:off x="771178" y="3292704"/>
                  <a:ext cx="675685" cy="7694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D7F98B9-9B91-4E04-A8BE-33DB69C39F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178" y="3292704"/>
                  <a:ext cx="675685" cy="76944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E15DF786-12D0-46DB-80F3-FA88DF3945AE}"/>
                </a:ext>
              </a:extLst>
            </p:cNvPr>
            <p:cNvSpPr/>
            <p:nvPr/>
          </p:nvSpPr>
          <p:spPr>
            <a:xfrm>
              <a:off x="229914" y="2484573"/>
              <a:ext cx="2579555" cy="2498293"/>
            </a:xfrm>
            <a:prstGeom prst="arc">
              <a:avLst>
                <a:gd name="adj1" fmla="val 18502609"/>
                <a:gd name="adj2" fmla="val 542081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D73DC5C6-F53C-4678-8D4B-56D469B8AB79}"/>
                </a:ext>
              </a:extLst>
            </p:cNvPr>
            <p:cNvSpPr/>
            <p:nvPr/>
          </p:nvSpPr>
          <p:spPr>
            <a:xfrm rot="21231278">
              <a:off x="1912524" y="2824670"/>
              <a:ext cx="1718163" cy="1718163"/>
            </a:xfrm>
            <a:prstGeom prst="arc">
              <a:avLst>
                <a:gd name="adj1" fmla="val 13483614"/>
                <a:gd name="adj2" fmla="val 16740174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42B7AA1-EC45-4ADF-9C5C-54C64189C3C3}"/>
              </a:ext>
            </a:extLst>
          </p:cNvPr>
          <p:cNvSpPr txBox="1"/>
          <p:nvPr/>
        </p:nvSpPr>
        <p:spPr>
          <a:xfrm>
            <a:off x="771178" y="126072"/>
            <a:ext cx="1020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2। একটি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দেওয়া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এর সমান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ADDEE07-61E6-4F5F-9F95-6823FE1F03B1}"/>
                  </a:ext>
                </a:extLst>
              </p:cNvPr>
              <p:cNvSpPr txBox="1"/>
              <p:nvPr/>
            </p:nvSpPr>
            <p:spPr>
              <a:xfrm>
                <a:off x="283660" y="3843684"/>
                <a:ext cx="69415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মনেকরি, একটি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নির্দিষ্ট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36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আছে। </a:t>
                </a:r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ADDEE07-61E6-4F5F-9F95-6823FE1F0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60" y="3843684"/>
                <a:ext cx="6941599" cy="646331"/>
              </a:xfrm>
              <a:prstGeom prst="rect">
                <a:avLst/>
              </a:prstGeom>
              <a:blipFill>
                <a:blip r:embed="rId3"/>
                <a:stretch>
                  <a:fillRect l="-2724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9918CB9A-BF95-4E9A-A0D8-989FDBD2FDD5}"/>
              </a:ext>
            </a:extLst>
          </p:cNvPr>
          <p:cNvSpPr txBox="1"/>
          <p:nvPr/>
        </p:nvSpPr>
        <p:spPr>
          <a:xfrm>
            <a:off x="188722" y="4454850"/>
            <a:ext cx="4443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সমান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BB5396C-9FF2-420E-94B0-843BE9BB6979}"/>
              </a:ext>
            </a:extLst>
          </p:cNvPr>
          <p:cNvCxnSpPr>
            <a:cxnSpLocks/>
          </p:cNvCxnSpPr>
          <p:nvPr/>
        </p:nvCxnSpPr>
        <p:spPr>
          <a:xfrm>
            <a:off x="5678170" y="5710798"/>
            <a:ext cx="615533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46B773-8953-45C9-A4BE-7653487137FB}"/>
                  </a:ext>
                </a:extLst>
              </p:cNvPr>
              <p:cNvSpPr txBox="1"/>
              <p:nvPr/>
            </p:nvSpPr>
            <p:spPr>
              <a:xfrm>
                <a:off x="5207850" y="5701101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46B773-8953-45C9-A4BE-765348713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850" y="5701101"/>
                <a:ext cx="67568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7E11E6-0803-4C0F-B9EA-89E0ABF56EFD}"/>
                  </a:ext>
                </a:extLst>
              </p:cNvPr>
              <p:cNvSpPr txBox="1"/>
              <p:nvPr/>
            </p:nvSpPr>
            <p:spPr>
              <a:xfrm>
                <a:off x="10759290" y="5729848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7E11E6-0803-4C0F-B9EA-89E0ABF56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9290" y="5729848"/>
                <a:ext cx="675685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>
            <a:extLst>
              <a:ext uri="{FF2B5EF4-FFF2-40B4-BE49-F238E27FC236}">
                <a16:creationId xmlns:a16="http://schemas.microsoft.com/office/drawing/2014/main" id="{76989F2B-80D2-4EC6-8B67-C3F46DE358B6}"/>
              </a:ext>
            </a:extLst>
          </p:cNvPr>
          <p:cNvSpPr/>
          <p:nvPr/>
        </p:nvSpPr>
        <p:spPr>
          <a:xfrm>
            <a:off x="4375218" y="4463969"/>
            <a:ext cx="2579555" cy="2498293"/>
          </a:xfrm>
          <a:prstGeom prst="arc">
            <a:avLst>
              <a:gd name="adj1" fmla="val 18502609"/>
              <a:gd name="adj2" fmla="val 54208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33FD22AC-2674-4D55-BB0F-0C4ACA04705B}"/>
              </a:ext>
            </a:extLst>
          </p:cNvPr>
          <p:cNvSpPr/>
          <p:nvPr/>
        </p:nvSpPr>
        <p:spPr>
          <a:xfrm rot="21371046">
            <a:off x="6055223" y="4797971"/>
            <a:ext cx="1718163" cy="1718163"/>
          </a:xfrm>
          <a:prstGeom prst="arc">
            <a:avLst>
              <a:gd name="adj1" fmla="val 13331657"/>
              <a:gd name="adj2" fmla="val 1661198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B0BC2A1-A5EC-4E4B-8928-A160CF054E0A}"/>
              </a:ext>
            </a:extLst>
          </p:cNvPr>
          <p:cNvCxnSpPr>
            <a:cxnSpLocks/>
          </p:cNvCxnSpPr>
          <p:nvPr/>
        </p:nvCxnSpPr>
        <p:spPr>
          <a:xfrm flipV="1">
            <a:off x="5674886" y="611571"/>
            <a:ext cx="5578409" cy="51104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C87F3CB-E7B0-49F8-9D1C-526E4B34F70C}"/>
                  </a:ext>
                </a:extLst>
              </p:cNvPr>
              <p:cNvSpPr txBox="1"/>
              <p:nvPr/>
            </p:nvSpPr>
            <p:spPr>
              <a:xfrm>
                <a:off x="10407513" y="421372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C87F3CB-E7B0-49F8-9D1C-526E4B34F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7513" y="421372"/>
                <a:ext cx="675685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6C8B28-8482-44C9-9583-F66597575386}"/>
                  </a:ext>
                </a:extLst>
              </p:cNvPr>
              <p:cNvSpPr txBox="1"/>
              <p:nvPr/>
            </p:nvSpPr>
            <p:spPr>
              <a:xfrm>
                <a:off x="6233117" y="4976592"/>
                <a:ext cx="675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6C8B28-8482-44C9-9583-F66597575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117" y="4976592"/>
                <a:ext cx="675685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63B07081-BE61-4C87-BE1E-034F70DB23ED}"/>
              </a:ext>
            </a:extLst>
          </p:cNvPr>
          <p:cNvGrpSpPr/>
          <p:nvPr/>
        </p:nvGrpSpPr>
        <p:grpSpPr>
          <a:xfrm>
            <a:off x="154194" y="1602906"/>
            <a:ext cx="4865718" cy="3397472"/>
            <a:chOff x="235890" y="1593606"/>
            <a:chExt cx="4865718" cy="339747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BBCF181-6F57-4D25-9C02-4E4C095BB5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8618" y="1593606"/>
              <a:ext cx="2369200" cy="215278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E0BC66D-6AFC-4E25-AD97-DB128A33094C}"/>
                </a:ext>
              </a:extLst>
            </p:cNvPr>
            <p:cNvCxnSpPr>
              <a:cxnSpLocks/>
            </p:cNvCxnSpPr>
            <p:nvPr/>
          </p:nvCxnSpPr>
          <p:spPr>
            <a:xfrm>
              <a:off x="1530691" y="3746875"/>
              <a:ext cx="357091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D7F98B9-9B91-4E04-A8BE-33DB69C39F10}"/>
                    </a:ext>
                  </a:extLst>
                </p:cNvPr>
                <p:cNvSpPr txBox="1"/>
                <p:nvPr/>
              </p:nvSpPr>
              <p:spPr>
                <a:xfrm>
                  <a:off x="771178" y="3292704"/>
                  <a:ext cx="675685" cy="7694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C4E9750-5C67-41F5-A144-DFA7512829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178" y="3292704"/>
                  <a:ext cx="675685" cy="76944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5CAFB282-C39B-4541-A72B-108765B16E43}"/>
                </a:ext>
              </a:extLst>
            </p:cNvPr>
            <p:cNvSpPr/>
            <p:nvPr/>
          </p:nvSpPr>
          <p:spPr>
            <a:xfrm>
              <a:off x="235890" y="2492785"/>
              <a:ext cx="2579555" cy="2498293"/>
            </a:xfrm>
            <a:prstGeom prst="arc">
              <a:avLst>
                <a:gd name="adj1" fmla="val 18502609"/>
                <a:gd name="adj2" fmla="val 542081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8B22D035-C056-47DC-84AF-CC14BD0CDA87}"/>
                </a:ext>
              </a:extLst>
            </p:cNvPr>
            <p:cNvSpPr/>
            <p:nvPr/>
          </p:nvSpPr>
          <p:spPr>
            <a:xfrm rot="21231278">
              <a:off x="1917004" y="2830272"/>
              <a:ext cx="1718163" cy="1718163"/>
            </a:xfrm>
            <a:prstGeom prst="arc">
              <a:avLst>
                <a:gd name="adj1" fmla="val 13432237"/>
                <a:gd name="adj2" fmla="val 1673145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87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34622 0.28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5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23 0.28565 L 6.25E-7 -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85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3। ত্রিভুজের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সংলগ্ন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B7D9B5-D270-473C-B51D-1BAC6425A8D5}"/>
              </a:ext>
            </a:extLst>
          </p:cNvPr>
          <p:cNvSpPr txBox="1"/>
          <p:nvPr/>
        </p:nvSpPr>
        <p:spPr>
          <a:xfrm>
            <a:off x="746343" y="764894"/>
            <a:ext cx="108378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2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বাহুর </a:t>
            </a:r>
            <a:r>
              <a:rPr lang="en-US" sz="52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5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5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2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</a:t>
            </a:r>
            <a:r>
              <a:rPr lang="en-US" sz="5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5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30D6E63-0922-4ED7-8A11-3B91C7F7D953}"/>
              </a:ext>
            </a:extLst>
          </p:cNvPr>
          <p:cNvCxnSpPr/>
          <p:nvPr/>
        </p:nvCxnSpPr>
        <p:spPr>
          <a:xfrm flipH="1">
            <a:off x="3487724" y="2809730"/>
            <a:ext cx="1427018" cy="126076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1300FD-8811-451B-9BEA-503FF84F2C97}"/>
              </a:ext>
            </a:extLst>
          </p:cNvPr>
          <p:cNvCxnSpPr/>
          <p:nvPr/>
        </p:nvCxnSpPr>
        <p:spPr>
          <a:xfrm>
            <a:off x="3473869" y="4070494"/>
            <a:ext cx="2022764" cy="5541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E1FF80A-BF85-44E8-BB19-68058272BF27}"/>
              </a:ext>
            </a:extLst>
          </p:cNvPr>
          <p:cNvCxnSpPr/>
          <p:nvPr/>
        </p:nvCxnSpPr>
        <p:spPr>
          <a:xfrm>
            <a:off x="4914742" y="2809730"/>
            <a:ext cx="581891" cy="131618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063AFA-00E3-4E59-8911-28EAE383DDCE}"/>
              </a:ext>
            </a:extLst>
          </p:cNvPr>
          <p:cNvCxnSpPr/>
          <p:nvPr/>
        </p:nvCxnSpPr>
        <p:spPr>
          <a:xfrm flipH="1">
            <a:off x="4914742" y="1826058"/>
            <a:ext cx="1143000" cy="98367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5625454-DB8F-49EC-9B0B-FA2B74790F16}"/>
              </a:ext>
            </a:extLst>
          </p:cNvPr>
          <p:cNvGrpSpPr/>
          <p:nvPr/>
        </p:nvGrpSpPr>
        <p:grpSpPr>
          <a:xfrm>
            <a:off x="3458364" y="2809731"/>
            <a:ext cx="2022764" cy="1316182"/>
            <a:chOff x="6109851" y="2105891"/>
            <a:chExt cx="2022764" cy="1316182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2BAE87F-C2E4-45F7-B4FC-2205067BAB54}"/>
                </a:ext>
              </a:extLst>
            </p:cNvPr>
            <p:cNvCxnSpPr/>
            <p:nvPr/>
          </p:nvCxnSpPr>
          <p:spPr>
            <a:xfrm flipH="1">
              <a:off x="6123706" y="2105891"/>
              <a:ext cx="1427018" cy="126076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CADABF4-9E54-486B-9E77-4D38191DE717}"/>
                </a:ext>
              </a:extLst>
            </p:cNvPr>
            <p:cNvCxnSpPr/>
            <p:nvPr/>
          </p:nvCxnSpPr>
          <p:spPr>
            <a:xfrm>
              <a:off x="6109851" y="3366655"/>
              <a:ext cx="2022764" cy="5541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B518BB-66F6-401A-A6DC-1427A453B580}"/>
              </a:ext>
            </a:extLst>
          </p:cNvPr>
          <p:cNvCxnSpPr/>
          <p:nvPr/>
        </p:nvCxnSpPr>
        <p:spPr>
          <a:xfrm flipV="1">
            <a:off x="3446159" y="1881477"/>
            <a:ext cx="2563091" cy="221672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A5D6FC-F740-4B9D-B850-574472ED0F11}"/>
              </a:ext>
            </a:extLst>
          </p:cNvPr>
          <p:cNvCxnSpPr/>
          <p:nvPr/>
        </p:nvCxnSpPr>
        <p:spPr>
          <a:xfrm>
            <a:off x="1072480" y="5088983"/>
            <a:ext cx="351558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C101BB-ABC7-41F9-A3CC-38097BC46402}"/>
                  </a:ext>
                </a:extLst>
              </p:cNvPr>
              <p:cNvSpPr txBox="1"/>
              <p:nvPr/>
            </p:nvSpPr>
            <p:spPr>
              <a:xfrm>
                <a:off x="659567" y="1790402"/>
                <a:ext cx="4728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C101BB-ABC7-41F9-A3CC-38097BC46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67" y="1790402"/>
                <a:ext cx="47287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C3F1D3-07B3-4C03-A9C9-C698388BD42A}"/>
                  </a:ext>
                </a:extLst>
              </p:cNvPr>
              <p:cNvSpPr txBox="1"/>
              <p:nvPr/>
            </p:nvSpPr>
            <p:spPr>
              <a:xfrm>
                <a:off x="396806" y="5484821"/>
                <a:ext cx="582582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C3F1D3-07B3-4C03-A9C9-C698388BD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06" y="5484821"/>
                <a:ext cx="5825827" cy="707886"/>
              </a:xfrm>
              <a:prstGeom prst="rect">
                <a:avLst/>
              </a:prstGeom>
              <a:blipFill>
                <a:blip r:embed="rId4"/>
                <a:stretch>
                  <a:fillRect l="-3661"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E1F5FB3-DECF-4C0B-BC1A-5CE34A5B0ACA}"/>
                  </a:ext>
                </a:extLst>
              </p:cNvPr>
              <p:cNvSpPr txBox="1"/>
              <p:nvPr/>
            </p:nvSpPr>
            <p:spPr>
              <a:xfrm>
                <a:off x="659567" y="3451984"/>
                <a:ext cx="4728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E1F5FB3-DECF-4C0B-BC1A-5CE34A5B0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67" y="3451984"/>
                <a:ext cx="47287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A7C4F49-5061-4950-851E-6FF50E50B37E}"/>
                  </a:ext>
                </a:extLst>
              </p:cNvPr>
              <p:cNvSpPr txBox="1"/>
              <p:nvPr/>
            </p:nvSpPr>
            <p:spPr>
              <a:xfrm>
                <a:off x="5835586" y="5484821"/>
                <a:ext cx="50023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সংলগ্ন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একটি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A7C4F49-5061-4950-851E-6FF50E50B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586" y="5484821"/>
                <a:ext cx="5002304" cy="707886"/>
              </a:xfrm>
              <a:prstGeom prst="rect">
                <a:avLst/>
              </a:prstGeom>
              <a:blipFill>
                <a:blip r:embed="rId6"/>
                <a:stretch>
                  <a:fillRect l="-1827"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27FA80-DD91-49C8-A42D-AE7A9679D134}"/>
                  </a:ext>
                </a:extLst>
              </p:cNvPr>
              <p:cNvSpPr txBox="1"/>
              <p:nvPr/>
            </p:nvSpPr>
            <p:spPr>
              <a:xfrm>
                <a:off x="509907" y="4669878"/>
                <a:ext cx="4728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27FA80-DD91-49C8-A42D-AE7A9679D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07" y="4669878"/>
                <a:ext cx="472873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351B159-6097-4364-90C6-E99B53418A30}"/>
                  </a:ext>
                </a:extLst>
              </p:cNvPr>
              <p:cNvSpPr txBox="1"/>
              <p:nvPr/>
            </p:nvSpPr>
            <p:spPr>
              <a:xfrm>
                <a:off x="299804" y="6090295"/>
                <a:ext cx="74501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অপর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দেওয়া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000" dirty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351B159-6097-4364-90C6-E99B53418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04" y="6090295"/>
                <a:ext cx="7450111" cy="707886"/>
              </a:xfrm>
              <a:prstGeom prst="rect">
                <a:avLst/>
              </a:prstGeom>
              <a:blipFill>
                <a:blip r:embed="rId8"/>
                <a:stretch>
                  <a:fillRect l="-1227"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A9106AD8-0967-4444-9B01-8C5CD5253DDC}"/>
              </a:ext>
            </a:extLst>
          </p:cNvPr>
          <p:cNvSpPr txBox="1"/>
          <p:nvPr/>
        </p:nvSpPr>
        <p:spPr>
          <a:xfrm>
            <a:off x="7403392" y="6090295"/>
            <a:ext cx="4604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55276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1737 -0.2780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-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18542 -0.035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-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-0.19232 0.1437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2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1776</Words>
  <Application>Microsoft Office PowerPoint</Application>
  <PresentationFormat>Widescreen</PresentationFormat>
  <Paragraphs>242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Gill Sans MT Condensed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220</cp:revision>
  <dcterms:created xsi:type="dcterms:W3CDTF">2020-07-02T09:23:49Z</dcterms:created>
  <dcterms:modified xsi:type="dcterms:W3CDTF">2020-08-29T09:49:32Z</dcterms:modified>
</cp:coreProperties>
</file>