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71" r:id="rId10"/>
    <p:sldId id="264" r:id="rId11"/>
    <p:sldId id="269" r:id="rId12"/>
    <p:sldId id="270" r:id="rId13"/>
    <p:sldId id="265" r:id="rId14"/>
    <p:sldId id="266" r:id="rId15"/>
    <p:sldId id="267" r:id="rId16"/>
    <p:sldId id="26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EL" initials="D" lastIdx="1" clrIdx="0">
    <p:extLst>
      <p:ext uri="{19B8F6BF-5375-455C-9EA6-DF929625EA0E}">
        <p15:presenceInfo xmlns="" xmlns:p15="http://schemas.microsoft.com/office/powerpoint/2012/main" userId="DOE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5EC935-DADE-4F0B-9DE3-C99B90233D65}" type="doc">
      <dgm:prSet loTypeId="urn:microsoft.com/office/officeart/2005/8/layout/radial1" loCatId="cycle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3CAD282F-0F9F-4966-9BA6-03661D3FBA61}">
      <dgm:prSet phldrT="[Text]" custT="1"/>
      <dgm:spPr/>
      <dgm:t>
        <a:bodyPr/>
        <a:lstStyle/>
        <a:p>
          <a:r>
            <a:rPr lang="bn-BD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বায়বীয় রূপান্তরিত কান্ড</a:t>
          </a:r>
          <a:endParaRPr lang="en-US" sz="28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5B4D72C-AC0E-47EE-BDAF-B748A520F14A}" type="parTrans" cxnId="{0E3A7414-ECA1-43F4-BE04-E1C9DF963AFE}">
      <dgm:prSet/>
      <dgm:spPr/>
      <dgm:t>
        <a:bodyPr/>
        <a:lstStyle/>
        <a:p>
          <a:endParaRPr lang="en-US"/>
        </a:p>
      </dgm:t>
    </dgm:pt>
    <dgm:pt modelId="{1126B73F-304B-411A-926E-90BDFA9AF444}" type="sibTrans" cxnId="{0E3A7414-ECA1-43F4-BE04-E1C9DF963AFE}">
      <dgm:prSet/>
      <dgm:spPr/>
      <dgm:t>
        <a:bodyPr/>
        <a:lstStyle/>
        <a:p>
          <a:endParaRPr lang="en-US"/>
        </a:p>
      </dgm:t>
    </dgm:pt>
    <dgm:pt modelId="{3525F63E-6BA3-4AF0-96F0-168E9B7A09DA}">
      <dgm:prSet phldrT="[Text]" custT="1"/>
      <dgm:spPr/>
      <dgm:t>
        <a:bodyPr/>
        <a:lstStyle/>
        <a:p>
          <a:r>
            <a:rPr lang="bn-BD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পর্ণ</a:t>
          </a:r>
          <a:r>
            <a:rPr lang="bn-BD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কান্ড</a:t>
          </a:r>
          <a:endParaRPr lang="en-US" sz="6500" dirty="0">
            <a:solidFill>
              <a:schemeClr val="tx1">
                <a:lumMod val="95000"/>
                <a:lumOff val="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5A6076D-CDC5-402A-8A19-B3C85FEEBFAC}" type="parTrans" cxnId="{F7B47893-FF88-4FEE-A888-D52685F43679}">
      <dgm:prSet/>
      <dgm:spPr/>
      <dgm:t>
        <a:bodyPr/>
        <a:lstStyle/>
        <a:p>
          <a:endParaRPr lang="en-US"/>
        </a:p>
      </dgm:t>
    </dgm:pt>
    <dgm:pt modelId="{F1377CEC-A5E6-426C-AD79-F0B4F7F1E1DA}" type="sibTrans" cxnId="{F7B47893-FF88-4FEE-A888-D52685F43679}">
      <dgm:prSet/>
      <dgm:spPr/>
      <dgm:t>
        <a:bodyPr/>
        <a:lstStyle/>
        <a:p>
          <a:endParaRPr lang="en-US"/>
        </a:p>
      </dgm:t>
    </dgm:pt>
    <dgm:pt modelId="{2B6E31A5-23FE-4C57-9E25-0D82C89C9EAE}">
      <dgm:prSet phldrT="[Text]" custT="1"/>
      <dgm:spPr/>
      <dgm:t>
        <a:bodyPr/>
        <a:lstStyle/>
        <a:p>
          <a:r>
            <a:rPr lang="bn-BD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শাখা কন্টক </a:t>
          </a:r>
          <a:endParaRPr lang="en-US" sz="28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CFB6022-BBDB-475F-A3EF-4B143F3C7F47}" type="parTrans" cxnId="{031A35D8-2DA8-4E08-9C27-BDE280E5B9A1}">
      <dgm:prSet/>
      <dgm:spPr/>
      <dgm:t>
        <a:bodyPr/>
        <a:lstStyle/>
        <a:p>
          <a:endParaRPr lang="en-US"/>
        </a:p>
      </dgm:t>
    </dgm:pt>
    <dgm:pt modelId="{F2FFA2A2-7287-4FE7-8390-A8BEA9AA5D1F}" type="sibTrans" cxnId="{031A35D8-2DA8-4E08-9C27-BDE280E5B9A1}">
      <dgm:prSet/>
      <dgm:spPr/>
      <dgm:t>
        <a:bodyPr/>
        <a:lstStyle/>
        <a:p>
          <a:endParaRPr lang="en-US"/>
        </a:p>
      </dgm:t>
    </dgm:pt>
    <dgm:pt modelId="{A2F14440-BA31-4FE5-B2A3-79C18C86BBA2}">
      <dgm:prSet phldrT="[Text]" custT="1"/>
      <dgm:spPr/>
      <dgm:t>
        <a:bodyPr/>
        <a:lstStyle/>
        <a:p>
          <a:r>
            <a:rPr lang="bn-BD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শাখা আকর্ষী</a:t>
          </a:r>
          <a:endParaRPr lang="en-US" sz="28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9F87184-0F94-477A-A232-DCBA0EBAED43}" type="parTrans" cxnId="{D26CC788-BDCB-4F55-B155-9C47DF9BD8BF}">
      <dgm:prSet/>
      <dgm:spPr/>
      <dgm:t>
        <a:bodyPr/>
        <a:lstStyle/>
        <a:p>
          <a:endParaRPr lang="en-US"/>
        </a:p>
      </dgm:t>
    </dgm:pt>
    <dgm:pt modelId="{02337E79-A517-461F-9FC2-030FBF888915}" type="sibTrans" cxnId="{D26CC788-BDCB-4F55-B155-9C47DF9BD8BF}">
      <dgm:prSet/>
      <dgm:spPr/>
      <dgm:t>
        <a:bodyPr/>
        <a:lstStyle/>
        <a:p>
          <a:endParaRPr lang="en-US"/>
        </a:p>
      </dgm:t>
    </dgm:pt>
    <dgm:pt modelId="{1A0E44C2-3BAE-42CB-99BB-CBE0381825C7}">
      <dgm:prSet phldrT="[Text]" custT="1"/>
      <dgm:spPr/>
      <dgm:t>
        <a:bodyPr/>
        <a:lstStyle/>
        <a:p>
          <a:r>
            <a:rPr lang="bn-BD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বুলবিল</a:t>
          </a:r>
          <a:endParaRPr lang="en-US" sz="2800" dirty="0">
            <a:solidFill>
              <a:schemeClr val="tx1">
                <a:lumMod val="95000"/>
                <a:lumOff val="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C2E2414-3534-4C57-982F-6A6CDEFEFB77}" type="parTrans" cxnId="{6F27624F-EBA5-4A4C-8410-7A1C3B312B9B}">
      <dgm:prSet/>
      <dgm:spPr/>
      <dgm:t>
        <a:bodyPr/>
        <a:lstStyle/>
        <a:p>
          <a:endParaRPr lang="en-US"/>
        </a:p>
      </dgm:t>
    </dgm:pt>
    <dgm:pt modelId="{70105519-4088-44E4-9993-8E82F31C2B0C}" type="sibTrans" cxnId="{6F27624F-EBA5-4A4C-8410-7A1C3B312B9B}">
      <dgm:prSet/>
      <dgm:spPr/>
      <dgm:t>
        <a:bodyPr/>
        <a:lstStyle/>
        <a:p>
          <a:endParaRPr lang="en-US"/>
        </a:p>
      </dgm:t>
    </dgm:pt>
    <dgm:pt modelId="{24B77FA1-72EB-48AF-90FA-C274DC9C007E}" type="pres">
      <dgm:prSet presAssocID="{995EC935-DADE-4F0B-9DE3-C99B90233D6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A60641A-8FE3-4013-B6DF-122B7B5167E9}" type="pres">
      <dgm:prSet presAssocID="{3CAD282F-0F9F-4966-9BA6-03661D3FBA61}" presName="centerShape" presStyleLbl="node0" presStyleIdx="0" presStyleCnt="1" custScaleX="119494" custScaleY="108140" custLinFactNeighborX="994" custLinFactNeighborY="0"/>
      <dgm:spPr/>
      <dgm:t>
        <a:bodyPr/>
        <a:lstStyle/>
        <a:p>
          <a:endParaRPr lang="en-US"/>
        </a:p>
      </dgm:t>
    </dgm:pt>
    <dgm:pt modelId="{69A935F4-7610-4209-BC50-B330110D4233}" type="pres">
      <dgm:prSet presAssocID="{35A6076D-CDC5-402A-8A19-B3C85FEEBFAC}" presName="Name9" presStyleLbl="parChTrans1D2" presStyleIdx="0" presStyleCnt="4"/>
      <dgm:spPr/>
      <dgm:t>
        <a:bodyPr/>
        <a:lstStyle/>
        <a:p>
          <a:endParaRPr lang="en-US"/>
        </a:p>
      </dgm:t>
    </dgm:pt>
    <dgm:pt modelId="{90C8CD36-4E4E-4870-9D84-F90FA5C2F277}" type="pres">
      <dgm:prSet presAssocID="{35A6076D-CDC5-402A-8A19-B3C85FEEBFAC}" presName="connTx" presStyleLbl="parChTrans1D2" presStyleIdx="0" presStyleCnt="4"/>
      <dgm:spPr/>
      <dgm:t>
        <a:bodyPr/>
        <a:lstStyle/>
        <a:p>
          <a:endParaRPr lang="en-US"/>
        </a:p>
      </dgm:t>
    </dgm:pt>
    <dgm:pt modelId="{41CBD6EE-1015-4AA3-84E6-55E9D33988E3}" type="pres">
      <dgm:prSet presAssocID="{3525F63E-6BA3-4AF0-96F0-168E9B7A09DA}" presName="node" presStyleLbl="node1" presStyleIdx="0" presStyleCnt="4" custScaleX="105816" custScaleY="972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1AFECB-D1EF-4261-A7E5-4B7E570CF103}" type="pres">
      <dgm:prSet presAssocID="{8CFB6022-BBDB-475F-A3EF-4B143F3C7F47}" presName="Name9" presStyleLbl="parChTrans1D2" presStyleIdx="1" presStyleCnt="4"/>
      <dgm:spPr/>
      <dgm:t>
        <a:bodyPr/>
        <a:lstStyle/>
        <a:p>
          <a:endParaRPr lang="en-US"/>
        </a:p>
      </dgm:t>
    </dgm:pt>
    <dgm:pt modelId="{5BD4CCB2-A934-4E7F-9F21-2F16F36716FB}" type="pres">
      <dgm:prSet presAssocID="{8CFB6022-BBDB-475F-A3EF-4B143F3C7F47}" presName="connTx" presStyleLbl="parChTrans1D2" presStyleIdx="1" presStyleCnt="4"/>
      <dgm:spPr/>
      <dgm:t>
        <a:bodyPr/>
        <a:lstStyle/>
        <a:p>
          <a:endParaRPr lang="en-US"/>
        </a:p>
      </dgm:t>
    </dgm:pt>
    <dgm:pt modelId="{48130C88-15A5-43C0-B79B-021C0979F6DB}" type="pres">
      <dgm:prSet presAssocID="{2B6E31A5-23FE-4C57-9E25-0D82C89C9EAE}" presName="node" presStyleLbl="node1" presStyleIdx="1" presStyleCnt="4" custScaleX="102118" custScaleY="1041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5DF6D5-63C5-442C-861E-3F8B1D0A55A6}" type="pres">
      <dgm:prSet presAssocID="{E9F87184-0F94-477A-A232-DCBA0EBAED43}" presName="Name9" presStyleLbl="parChTrans1D2" presStyleIdx="2" presStyleCnt="4"/>
      <dgm:spPr/>
      <dgm:t>
        <a:bodyPr/>
        <a:lstStyle/>
        <a:p>
          <a:endParaRPr lang="en-US"/>
        </a:p>
      </dgm:t>
    </dgm:pt>
    <dgm:pt modelId="{80D446D9-C21E-4169-A832-B0BC061D9E88}" type="pres">
      <dgm:prSet presAssocID="{E9F87184-0F94-477A-A232-DCBA0EBAED43}" presName="connTx" presStyleLbl="parChTrans1D2" presStyleIdx="2" presStyleCnt="4"/>
      <dgm:spPr/>
      <dgm:t>
        <a:bodyPr/>
        <a:lstStyle/>
        <a:p>
          <a:endParaRPr lang="en-US"/>
        </a:p>
      </dgm:t>
    </dgm:pt>
    <dgm:pt modelId="{62E0F071-1E1D-4CC3-B0FA-826015085EEB}" type="pres">
      <dgm:prSet presAssocID="{A2F14440-BA31-4FE5-B2A3-79C18C86BBA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3AEA36-90DF-4EFD-B9A2-3C3C2B15C23F}" type="pres">
      <dgm:prSet presAssocID="{DC2E2414-3534-4C57-982F-6A6CDEFEFB77}" presName="Name9" presStyleLbl="parChTrans1D2" presStyleIdx="3" presStyleCnt="4"/>
      <dgm:spPr/>
      <dgm:t>
        <a:bodyPr/>
        <a:lstStyle/>
        <a:p>
          <a:endParaRPr lang="en-US"/>
        </a:p>
      </dgm:t>
    </dgm:pt>
    <dgm:pt modelId="{40CF3278-521D-40E2-AD1C-70724765AA8D}" type="pres">
      <dgm:prSet presAssocID="{DC2E2414-3534-4C57-982F-6A6CDEFEFB77}" presName="connTx" presStyleLbl="parChTrans1D2" presStyleIdx="3" presStyleCnt="4"/>
      <dgm:spPr/>
      <dgm:t>
        <a:bodyPr/>
        <a:lstStyle/>
        <a:p>
          <a:endParaRPr lang="en-US"/>
        </a:p>
      </dgm:t>
    </dgm:pt>
    <dgm:pt modelId="{16E69D17-DB8F-4BCB-A012-A23E9B0AD003}" type="pres">
      <dgm:prSet presAssocID="{1A0E44C2-3BAE-42CB-99BB-CBE0381825C7}" presName="node" presStyleLbl="node1" presStyleIdx="3" presStyleCnt="4" custRadScaleRad="98677" custRadScaleInc="8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C7BAF5-BCBA-4EA2-8D30-831536A75C88}" type="presOf" srcId="{2B6E31A5-23FE-4C57-9E25-0D82C89C9EAE}" destId="{48130C88-15A5-43C0-B79B-021C0979F6DB}" srcOrd="0" destOrd="0" presId="urn:microsoft.com/office/officeart/2005/8/layout/radial1"/>
    <dgm:cxn modelId="{88E18290-78E5-42F0-AC7C-811F61A86F05}" type="presOf" srcId="{35A6076D-CDC5-402A-8A19-B3C85FEEBFAC}" destId="{69A935F4-7610-4209-BC50-B330110D4233}" srcOrd="0" destOrd="0" presId="urn:microsoft.com/office/officeart/2005/8/layout/radial1"/>
    <dgm:cxn modelId="{2389B1FA-A622-4309-B5CE-9AD5143AE198}" type="presOf" srcId="{E9F87184-0F94-477A-A232-DCBA0EBAED43}" destId="{1E5DF6D5-63C5-442C-861E-3F8B1D0A55A6}" srcOrd="0" destOrd="0" presId="urn:microsoft.com/office/officeart/2005/8/layout/radial1"/>
    <dgm:cxn modelId="{6B186653-B595-49B6-98D3-BC0A85B3C447}" type="presOf" srcId="{DC2E2414-3534-4C57-982F-6A6CDEFEFB77}" destId="{40CF3278-521D-40E2-AD1C-70724765AA8D}" srcOrd="1" destOrd="0" presId="urn:microsoft.com/office/officeart/2005/8/layout/radial1"/>
    <dgm:cxn modelId="{D26CC788-BDCB-4F55-B155-9C47DF9BD8BF}" srcId="{3CAD282F-0F9F-4966-9BA6-03661D3FBA61}" destId="{A2F14440-BA31-4FE5-B2A3-79C18C86BBA2}" srcOrd="2" destOrd="0" parTransId="{E9F87184-0F94-477A-A232-DCBA0EBAED43}" sibTransId="{02337E79-A517-461F-9FC2-030FBF888915}"/>
    <dgm:cxn modelId="{F47CDF59-A81A-427F-841D-F542E77F0464}" type="presOf" srcId="{995EC935-DADE-4F0B-9DE3-C99B90233D65}" destId="{24B77FA1-72EB-48AF-90FA-C274DC9C007E}" srcOrd="0" destOrd="0" presId="urn:microsoft.com/office/officeart/2005/8/layout/radial1"/>
    <dgm:cxn modelId="{6E35F5D9-D17F-4958-B897-39D801113716}" type="presOf" srcId="{8CFB6022-BBDB-475F-A3EF-4B143F3C7F47}" destId="{5BD4CCB2-A934-4E7F-9F21-2F16F36716FB}" srcOrd="1" destOrd="0" presId="urn:microsoft.com/office/officeart/2005/8/layout/radial1"/>
    <dgm:cxn modelId="{F7B47893-FF88-4FEE-A888-D52685F43679}" srcId="{3CAD282F-0F9F-4966-9BA6-03661D3FBA61}" destId="{3525F63E-6BA3-4AF0-96F0-168E9B7A09DA}" srcOrd="0" destOrd="0" parTransId="{35A6076D-CDC5-402A-8A19-B3C85FEEBFAC}" sibTransId="{F1377CEC-A5E6-426C-AD79-F0B4F7F1E1DA}"/>
    <dgm:cxn modelId="{6F27624F-EBA5-4A4C-8410-7A1C3B312B9B}" srcId="{3CAD282F-0F9F-4966-9BA6-03661D3FBA61}" destId="{1A0E44C2-3BAE-42CB-99BB-CBE0381825C7}" srcOrd="3" destOrd="0" parTransId="{DC2E2414-3534-4C57-982F-6A6CDEFEFB77}" sibTransId="{70105519-4088-44E4-9993-8E82F31C2B0C}"/>
    <dgm:cxn modelId="{BCC3CFEF-45E9-4855-AC7A-4824C765C31D}" type="presOf" srcId="{3525F63E-6BA3-4AF0-96F0-168E9B7A09DA}" destId="{41CBD6EE-1015-4AA3-84E6-55E9D33988E3}" srcOrd="0" destOrd="0" presId="urn:microsoft.com/office/officeart/2005/8/layout/radial1"/>
    <dgm:cxn modelId="{0F20C8BD-F732-4894-A855-24F1C1F21EB6}" type="presOf" srcId="{1A0E44C2-3BAE-42CB-99BB-CBE0381825C7}" destId="{16E69D17-DB8F-4BCB-A012-A23E9B0AD003}" srcOrd="0" destOrd="0" presId="urn:microsoft.com/office/officeart/2005/8/layout/radial1"/>
    <dgm:cxn modelId="{7772F3BF-A07A-42E9-865F-35F125FCFDE2}" type="presOf" srcId="{A2F14440-BA31-4FE5-B2A3-79C18C86BBA2}" destId="{62E0F071-1E1D-4CC3-B0FA-826015085EEB}" srcOrd="0" destOrd="0" presId="urn:microsoft.com/office/officeart/2005/8/layout/radial1"/>
    <dgm:cxn modelId="{9C97917A-D283-4CD8-86F5-2D154708C61C}" type="presOf" srcId="{3CAD282F-0F9F-4966-9BA6-03661D3FBA61}" destId="{FA60641A-8FE3-4013-B6DF-122B7B5167E9}" srcOrd="0" destOrd="0" presId="urn:microsoft.com/office/officeart/2005/8/layout/radial1"/>
    <dgm:cxn modelId="{0E3A7414-ECA1-43F4-BE04-E1C9DF963AFE}" srcId="{995EC935-DADE-4F0B-9DE3-C99B90233D65}" destId="{3CAD282F-0F9F-4966-9BA6-03661D3FBA61}" srcOrd="0" destOrd="0" parTransId="{A5B4D72C-AC0E-47EE-BDAF-B748A520F14A}" sibTransId="{1126B73F-304B-411A-926E-90BDFA9AF444}"/>
    <dgm:cxn modelId="{6A56903C-ED53-402C-AF45-B9E41CE13242}" type="presOf" srcId="{DC2E2414-3534-4C57-982F-6A6CDEFEFB77}" destId="{8F3AEA36-90DF-4EFD-B9A2-3C3C2B15C23F}" srcOrd="0" destOrd="0" presId="urn:microsoft.com/office/officeart/2005/8/layout/radial1"/>
    <dgm:cxn modelId="{031A35D8-2DA8-4E08-9C27-BDE280E5B9A1}" srcId="{3CAD282F-0F9F-4966-9BA6-03661D3FBA61}" destId="{2B6E31A5-23FE-4C57-9E25-0D82C89C9EAE}" srcOrd="1" destOrd="0" parTransId="{8CFB6022-BBDB-475F-A3EF-4B143F3C7F47}" sibTransId="{F2FFA2A2-7287-4FE7-8390-A8BEA9AA5D1F}"/>
    <dgm:cxn modelId="{A6AF131A-CC8C-436B-870F-2BCC2519974F}" type="presOf" srcId="{8CFB6022-BBDB-475F-A3EF-4B143F3C7F47}" destId="{251AFECB-D1EF-4261-A7E5-4B7E570CF103}" srcOrd="0" destOrd="0" presId="urn:microsoft.com/office/officeart/2005/8/layout/radial1"/>
    <dgm:cxn modelId="{F35DE511-F976-42EC-8623-738BFE6E1ABC}" type="presOf" srcId="{E9F87184-0F94-477A-A232-DCBA0EBAED43}" destId="{80D446D9-C21E-4169-A832-B0BC061D9E88}" srcOrd="1" destOrd="0" presId="urn:microsoft.com/office/officeart/2005/8/layout/radial1"/>
    <dgm:cxn modelId="{6338FDCF-508F-4322-A911-EE45E32180AE}" type="presOf" srcId="{35A6076D-CDC5-402A-8A19-B3C85FEEBFAC}" destId="{90C8CD36-4E4E-4870-9D84-F90FA5C2F277}" srcOrd="1" destOrd="0" presId="urn:microsoft.com/office/officeart/2005/8/layout/radial1"/>
    <dgm:cxn modelId="{44F32EF7-0E7B-45DC-BCE3-5BFA8FB3ABB0}" type="presParOf" srcId="{24B77FA1-72EB-48AF-90FA-C274DC9C007E}" destId="{FA60641A-8FE3-4013-B6DF-122B7B5167E9}" srcOrd="0" destOrd="0" presId="urn:microsoft.com/office/officeart/2005/8/layout/radial1"/>
    <dgm:cxn modelId="{0617F6F6-D766-4333-88BB-6A9938C0E2E2}" type="presParOf" srcId="{24B77FA1-72EB-48AF-90FA-C274DC9C007E}" destId="{69A935F4-7610-4209-BC50-B330110D4233}" srcOrd="1" destOrd="0" presId="urn:microsoft.com/office/officeart/2005/8/layout/radial1"/>
    <dgm:cxn modelId="{FF7EC326-ACB9-491A-932E-24C4F6ED1F30}" type="presParOf" srcId="{69A935F4-7610-4209-BC50-B330110D4233}" destId="{90C8CD36-4E4E-4870-9D84-F90FA5C2F277}" srcOrd="0" destOrd="0" presId="urn:microsoft.com/office/officeart/2005/8/layout/radial1"/>
    <dgm:cxn modelId="{8FFDEF84-6AAD-4E06-8B5D-A1E16F38748D}" type="presParOf" srcId="{24B77FA1-72EB-48AF-90FA-C274DC9C007E}" destId="{41CBD6EE-1015-4AA3-84E6-55E9D33988E3}" srcOrd="2" destOrd="0" presId="urn:microsoft.com/office/officeart/2005/8/layout/radial1"/>
    <dgm:cxn modelId="{B22A3A01-B3C1-4841-A89C-2648B0B3B0D1}" type="presParOf" srcId="{24B77FA1-72EB-48AF-90FA-C274DC9C007E}" destId="{251AFECB-D1EF-4261-A7E5-4B7E570CF103}" srcOrd="3" destOrd="0" presId="urn:microsoft.com/office/officeart/2005/8/layout/radial1"/>
    <dgm:cxn modelId="{5EB34418-6738-45D3-9BA9-AF348D54CC51}" type="presParOf" srcId="{251AFECB-D1EF-4261-A7E5-4B7E570CF103}" destId="{5BD4CCB2-A934-4E7F-9F21-2F16F36716FB}" srcOrd="0" destOrd="0" presId="urn:microsoft.com/office/officeart/2005/8/layout/radial1"/>
    <dgm:cxn modelId="{943DEE5C-B16D-4890-A540-CBD85DC59E7B}" type="presParOf" srcId="{24B77FA1-72EB-48AF-90FA-C274DC9C007E}" destId="{48130C88-15A5-43C0-B79B-021C0979F6DB}" srcOrd="4" destOrd="0" presId="urn:microsoft.com/office/officeart/2005/8/layout/radial1"/>
    <dgm:cxn modelId="{133DBAA6-1BBF-459C-970F-830C7348D7F5}" type="presParOf" srcId="{24B77FA1-72EB-48AF-90FA-C274DC9C007E}" destId="{1E5DF6D5-63C5-442C-861E-3F8B1D0A55A6}" srcOrd="5" destOrd="0" presId="urn:microsoft.com/office/officeart/2005/8/layout/radial1"/>
    <dgm:cxn modelId="{2FD307DF-0C5D-4026-9014-4204BE34A2E2}" type="presParOf" srcId="{1E5DF6D5-63C5-442C-861E-3F8B1D0A55A6}" destId="{80D446D9-C21E-4169-A832-B0BC061D9E88}" srcOrd="0" destOrd="0" presId="urn:microsoft.com/office/officeart/2005/8/layout/radial1"/>
    <dgm:cxn modelId="{9787A39B-5BF9-460B-9B39-F98657262FCD}" type="presParOf" srcId="{24B77FA1-72EB-48AF-90FA-C274DC9C007E}" destId="{62E0F071-1E1D-4CC3-B0FA-826015085EEB}" srcOrd="6" destOrd="0" presId="urn:microsoft.com/office/officeart/2005/8/layout/radial1"/>
    <dgm:cxn modelId="{2AEFA679-498D-4346-8F24-E3FE60BC23A3}" type="presParOf" srcId="{24B77FA1-72EB-48AF-90FA-C274DC9C007E}" destId="{8F3AEA36-90DF-4EFD-B9A2-3C3C2B15C23F}" srcOrd="7" destOrd="0" presId="urn:microsoft.com/office/officeart/2005/8/layout/radial1"/>
    <dgm:cxn modelId="{DF0F2DEA-2FC2-4E8B-A2E3-155B1C630ABC}" type="presParOf" srcId="{8F3AEA36-90DF-4EFD-B9A2-3C3C2B15C23F}" destId="{40CF3278-521D-40E2-AD1C-70724765AA8D}" srcOrd="0" destOrd="0" presId="urn:microsoft.com/office/officeart/2005/8/layout/radial1"/>
    <dgm:cxn modelId="{E5701820-AC25-4E5B-875A-DB4026D812C1}" type="presParOf" srcId="{24B77FA1-72EB-48AF-90FA-C274DC9C007E}" destId="{16E69D17-DB8F-4BCB-A012-A23E9B0AD003}" srcOrd="8" destOrd="0" presId="urn:microsoft.com/office/officeart/2005/8/layout/radial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F6B9-E8E6-4FCF-AC3D-4A6B5505D5CF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3F96-FC63-4BA3-AEA6-4073DCC3C4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01890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F6B9-E8E6-4FCF-AC3D-4A6B5505D5CF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3F96-FC63-4BA3-AEA6-4073DCC3C4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76351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F6B9-E8E6-4FCF-AC3D-4A6B5505D5CF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3F96-FC63-4BA3-AEA6-4073DCC3C4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36928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F6B9-E8E6-4FCF-AC3D-4A6B5505D5CF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3F96-FC63-4BA3-AEA6-4073DCC3C4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17274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F6B9-E8E6-4FCF-AC3D-4A6B5505D5CF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3F96-FC63-4BA3-AEA6-4073DCC3C4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33513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F6B9-E8E6-4FCF-AC3D-4A6B5505D5CF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3F96-FC63-4BA3-AEA6-4073DCC3C4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44328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F6B9-E8E6-4FCF-AC3D-4A6B5505D5CF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3F96-FC63-4BA3-AEA6-4073DCC3C4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16875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F6B9-E8E6-4FCF-AC3D-4A6B5505D5CF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3F96-FC63-4BA3-AEA6-4073DCC3C4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1998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F6B9-E8E6-4FCF-AC3D-4A6B5505D5CF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3F96-FC63-4BA3-AEA6-4073DCC3C4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21856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F6B9-E8E6-4FCF-AC3D-4A6B5505D5CF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3F96-FC63-4BA3-AEA6-4073DCC3C4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5688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F6B9-E8E6-4FCF-AC3D-4A6B5505D5CF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3F96-FC63-4BA3-AEA6-4073DCC3C4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60103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CF6B9-E8E6-4FCF-AC3D-4A6B5505D5CF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D3F96-FC63-4BA3-AEA6-4073DCC3C4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33847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20094" y="399244"/>
            <a:ext cx="6259132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015" y="1464971"/>
            <a:ext cx="7018985" cy="526423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10890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8225" y="470647"/>
            <a:ext cx="5082988" cy="646331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অর্ধবায়বীয় রূপান্তরিত কান্ডের কাজ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4059" y="1331259"/>
            <a:ext cx="81892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অংগজ প্রজননের মাধ্যমে নতুন উদ্ভিদের সৃষ্টি করে থাকে। এরা চার প্রকার।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61" y="2068760"/>
            <a:ext cx="5134497" cy="384591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44895" y="6065949"/>
            <a:ext cx="2152476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ধারক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8359" y="1947353"/>
            <a:ext cx="5296581" cy="396732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078084" y="6065948"/>
            <a:ext cx="1970467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বক্রধারক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22478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391" y="1197735"/>
            <a:ext cx="5183009" cy="388225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4253" y="1197735"/>
            <a:ext cx="5090506" cy="3882254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1262130" y="5615189"/>
            <a:ext cx="1970467" cy="6825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bn-BD" sz="36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অফসেট</a:t>
            </a:r>
            <a:endParaRPr lang="en-US" sz="36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392473" y="5486400"/>
            <a:ext cx="2459866" cy="8113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bn-BD" sz="36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উর্ধবধারক</a:t>
            </a:r>
            <a:endParaRPr lang="en-US" sz="36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72356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="" xmlns:p14="http://schemas.microsoft.com/office/powerpoint/2010/main" val="2868363389"/>
              </p:ext>
            </p:extLst>
          </p:nvPr>
        </p:nvGraphicFramePr>
        <p:xfrm>
          <a:off x="2215166" y="2099256"/>
          <a:ext cx="8216720" cy="4456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1078536" y="154392"/>
            <a:ext cx="865789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BD" sz="48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বায়বীয় রূপান্তরিত কান্ডের </a:t>
            </a:r>
            <a:r>
              <a:rPr lang="bn-BD" sz="48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 ও প্রকারভেদ</a:t>
            </a:r>
            <a:endParaRPr lang="en-US" sz="48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9404" y="985389"/>
            <a:ext cx="9736156" cy="102838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61453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A60641A-8FE3-4013-B6DF-122B7B5167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2">
                                            <p:graphicEl>
                                              <a:dgm id="{FA60641A-8FE3-4013-B6DF-122B7B5167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9A935F4-7610-4209-BC50-B330110D42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2000"/>
                                        <p:tgtEl>
                                          <p:spTgt spid="2">
                                            <p:graphicEl>
                                              <a:dgm id="{69A935F4-7610-4209-BC50-B330110D42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1CBD6EE-1015-4AA3-84E6-55E9D33988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graphicEl>
                                              <a:dgm id="{41CBD6EE-1015-4AA3-84E6-55E9D33988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51AFECB-D1EF-4261-A7E5-4B7E570CF1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2">
                                            <p:graphicEl>
                                              <a:dgm id="{251AFECB-D1EF-4261-A7E5-4B7E570CF1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8130C88-15A5-43C0-B79B-021C0979F6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2000"/>
                                        <p:tgtEl>
                                          <p:spTgt spid="2">
                                            <p:graphicEl>
                                              <a:dgm id="{48130C88-15A5-43C0-B79B-021C0979F6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E5DF6D5-63C5-442C-861E-3F8B1D0A55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2000"/>
                                        <p:tgtEl>
                                          <p:spTgt spid="2">
                                            <p:graphicEl>
                                              <a:dgm id="{1E5DF6D5-63C5-442C-861E-3F8B1D0A55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2E0F071-1E1D-4CC3-B0FA-826015085E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2000"/>
                                        <p:tgtEl>
                                          <p:spTgt spid="2">
                                            <p:graphicEl>
                                              <a:dgm id="{62E0F071-1E1D-4CC3-B0FA-826015085E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F3AEA36-90DF-4EFD-B9A2-3C3C2B15C2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2000"/>
                                        <p:tgtEl>
                                          <p:spTgt spid="2">
                                            <p:graphicEl>
                                              <a:dgm id="{8F3AEA36-90DF-4EFD-B9A2-3C3C2B15C2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6E69D17-DB8F-4BCB-A012-A23E9B0AD0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2000"/>
                                        <p:tgtEl>
                                          <p:spTgt spid="2">
                                            <p:graphicEl>
                                              <a:dgm id="{16E69D17-DB8F-4BCB-A012-A23E9B0AD0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12902" y="399461"/>
            <a:ext cx="2756078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5460" y="5885645"/>
            <a:ext cx="8281115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 ব্যবহারিক জীবনে রূপান্তরিত কান্ডের গুরুত্ব লিখ।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2202" y="1545110"/>
            <a:ext cx="5645725" cy="412159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47478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189" y="798490"/>
            <a:ext cx="1893194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4095" y="1841679"/>
            <a:ext cx="6980349" cy="175432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১।রূপান্তরিত কান্ড কত প্রকার।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২।ভূ-নিম্নস্থ রূপান্তরিত কান্ডের কাজ কি?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৩।কয়েকটি বায়বীয় রূপান্তরিত কান্ডের নাম বল।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48158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78818" y="529921"/>
            <a:ext cx="2421228" cy="8309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22751" y="5945321"/>
            <a:ext cx="6143222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তিনটি রূপান্তরিত কান্ডের কাজ ব্যাখ্যা কর।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7752" y="1678171"/>
            <a:ext cx="5714137" cy="394989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33460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5925" y="1348883"/>
            <a:ext cx="7982926" cy="524509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317284" y="2414235"/>
            <a:ext cx="2078950" cy="9233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92444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2125" y="746973"/>
            <a:ext cx="6272010" cy="35394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বিরোজিৎ কুমার মন্ডল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এস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(অনার্স) এম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এস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(বি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এড)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bn-BD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বুড়িরডাংগা মাধ্যমিক বিদ্যালয়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মোংলা,বাগেরহাট।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52008" y="4597757"/>
            <a:ext cx="3168203" cy="1200329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শ্রেণিঃ সপ্তম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বিষয়ঃবিজ্ঞান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28038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2276" y="399245"/>
            <a:ext cx="4095482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 চিত্র গূলি লক্ষ্য কর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1673" y="5848202"/>
            <a:ext cx="2588653" cy="64633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গাছের কান্ড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0648" y="1505047"/>
            <a:ext cx="5057677" cy="351593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637172" y="5525037"/>
            <a:ext cx="2640169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রূপান্ডরিত কান্ড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908" y="1129778"/>
            <a:ext cx="5329372" cy="426647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22219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99270" y="2421230"/>
            <a:ext cx="3296991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রূপান্তরিত কান্ড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94221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2125" y="886180"/>
            <a:ext cx="4739426" cy="8309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62125" y="2705889"/>
            <a:ext cx="944097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 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 রূপান্তরিত কান্ড কি বলতে পারবে। 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অবস্থান অনু্যায়ী রূপান্তরিত কান্ডের  প্রকারভেদ বলতে পারবে।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বিভিন্ন প্রকার রূপান্তরিত কান্ডের কাজ ব্যাখ্যা করতে পারবে। 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4716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53792" y="461870"/>
            <a:ext cx="10689465" cy="10772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সাধারন কাজ ছাড়াও বিভিন্ন ধরনের কাজ সম্পন্ন করার জন্য কান্ডের আকৃতিগত ও অবস্থাগত পরিবর্তন ঘটে। এ ধরনের পরিবর্তনকে কান্ডের রূপান্তর বলে।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5090" y="2279561"/>
            <a:ext cx="5825402" cy="387654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159" y="2279561"/>
            <a:ext cx="3992450" cy="405022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97768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75008" y="502276"/>
            <a:ext cx="37676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502276"/>
            <a:ext cx="4394915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রূপান্তরিত কান্ডের প্রকারভেদ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729" y="1564014"/>
            <a:ext cx="3993144" cy="247995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6974" y="4619342"/>
            <a:ext cx="356347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ভূ-নিম্নস্থ রূপান্তরিত কান্ড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90159" y="4652682"/>
            <a:ext cx="4061012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অর্ধবায়বীয় রূপান্তরিত কান্ড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8615" y="1564014"/>
            <a:ext cx="2762827" cy="265687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448394" y="4652682"/>
            <a:ext cx="3743606" cy="646331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বায়বীয় রূপান্তরিত কান্ড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0759" y="1564014"/>
            <a:ext cx="4133253" cy="247995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03152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3753" y="739588"/>
            <a:ext cx="5593976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ভূ-নিম্নস্থ রূপান্তরিত কান্ডের কাজ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3753" y="1640541"/>
            <a:ext cx="10773746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প্রতিকূল পরিবেশে টিকে থাকা,খাদ্য সঞ্চয় এবং অংগজ উপায়ে বংশ বিস্তার করা । এরা চার প্রকার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752" y="2756080"/>
            <a:ext cx="5810514" cy="255594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96418" y="5971575"/>
            <a:ext cx="1855695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স্ফীত কন্দ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9683" y="2418382"/>
            <a:ext cx="3600840" cy="34286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446433" y="5958354"/>
            <a:ext cx="1803587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রাইজোম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38320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36" y="1584100"/>
            <a:ext cx="6149049" cy="336878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9321" y="1584100"/>
            <a:ext cx="4453028" cy="320728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837126" y="5306096"/>
            <a:ext cx="2936383" cy="7083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কন্দ</a:t>
            </a: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19752" y="5409127"/>
            <a:ext cx="2807594" cy="6954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bn-BD" sz="36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গুড়িকন্দ</a:t>
            </a:r>
            <a:endParaRPr lang="en-US" sz="36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05006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744</TotalTime>
  <Words>225</Words>
  <Application>Microsoft Office PowerPoint</Application>
  <PresentationFormat>Custom</PresentationFormat>
  <Paragraphs>51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hp</cp:lastModifiedBy>
  <cp:revision>118</cp:revision>
  <dcterms:created xsi:type="dcterms:W3CDTF">2014-02-13T07:51:15Z</dcterms:created>
  <dcterms:modified xsi:type="dcterms:W3CDTF">2020-08-28T09:34:30Z</dcterms:modified>
</cp:coreProperties>
</file>