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9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43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8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10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23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80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4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1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5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8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4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EA0E-31D9-478C-B24B-BC1A423BBEA0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9CD7EF-D7C7-40B6-B997-66D9D9C8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0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0" y="490347"/>
            <a:ext cx="7069540" cy="1214651"/>
          </a:xfrm>
        </p:spPr>
        <p:txBody>
          <a:bodyPr/>
          <a:lstStyle/>
          <a:p>
            <a:pPr algn="l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6030" y="1704998"/>
            <a:ext cx="7069540" cy="4682153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0" y="1704998"/>
            <a:ext cx="7069540" cy="468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46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0716" y="415191"/>
            <a:ext cx="106179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কর্মরত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বিদেশিদের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GDP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GNP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কর্মরত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প্রবাসীদের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GNP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GDP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6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930400"/>
            <a:ext cx="12049124" cy="3927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মোট জাতীয় আয় কী? </a:t>
            </a:r>
          </a:p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২।মোট দেশজ উৎপাদন কী ?</a:t>
            </a:r>
          </a:p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CCA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ক? 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প্রবাসীদের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জিডিপি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72" y="2104101"/>
            <a:ext cx="10515600" cy="3553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জিএনপি  এর তুলনায় এনএনপি অধিক গুরুত্ব পূর্ণ কেন ? 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পদ্মা সেতুতে জাপানের ৫০ হাজার লোক কাজ করে ।</a:t>
            </a: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তাদের অর্জিত আয় বাংলাদেশের কোথায় অন্তর্ভুক্ত হবে ?</a:t>
            </a: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তাদের অর্জিত আয় জাপানের কোথায় অন্তর্ভুক্ত হবে ?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4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735249"/>
            <a:ext cx="6676314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 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2060812"/>
            <a:ext cx="6676314" cy="4080681"/>
          </a:xfrm>
          <a:solidFill>
            <a:srgbClr val="FFFF00"/>
          </a:solidFill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529163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977"/>
            <a:ext cx="8702502" cy="1320800"/>
          </a:xfrm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124" y="2517777"/>
            <a:ext cx="6415087" cy="3125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644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559" y="2539123"/>
            <a:ext cx="5445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3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734" y="2036503"/>
            <a:ext cx="9635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পাঠ শিরোনাম </a:t>
            </a: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সামগ্রিক আয় ও ব্যয়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032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5641" y="839789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825" y="1946277"/>
            <a:ext cx="913112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জিডিপি (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GDP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),জিএনআই(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GNI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)এবং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NDP ও</a:t>
            </a:r>
          </a:p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এনএনআই (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NNI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এর ধারণা ব্যাখ্যা করতে পারবে । 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0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8" y="542285"/>
            <a:ext cx="1174432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আয়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Gross National Income)-GNI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সাধারণত এক বছরে)কোন দেশে যে পরিমাণ চূড়ান্ত দ্রব্য ও সেবা   উৎপন্ন হয় ,তার সামগ্রিক অর্থমূল্যকে মোট জাতীয় উৎপাদন বা মোট জাতীয় আয় বলে ।</a:t>
            </a: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364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8" y="617548"/>
            <a:ext cx="1178718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নিট জাতীয় আয়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(Net National Income)NNI কোন নির্দিষ্ট সময়ে কোন দেশের চূড়ান্ত দ্রব্য বা  সেবার আর্থিকমূল্য অর্থাৎ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আয় থেকে মূলধন সামগ্রির ব্যবহার জনিত ব্যয় বা অবচয়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বাদ দিলে যা থাকে তাকে নিট জাতীয় আয় বলে । 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7" y="1114337"/>
            <a:ext cx="111585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NNI=GNI –Depreciation Cost (or Capital Consumption Allawance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cca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Depreciation Cost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অবচয়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, Capital Consumption Allawance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= মূলধন সামগ্রির ব্যবহার জনিত ব্যয়।   </a:t>
            </a:r>
          </a:p>
        </p:txBody>
      </p:sp>
    </p:spTree>
    <p:extLst>
      <p:ext uri="{BB962C8B-B14F-4D97-AF65-F5344CB8AC3E}">
        <p14:creationId xmlns:p14="http://schemas.microsoft.com/office/powerpoint/2010/main" val="17190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6" y="1269242"/>
            <a:ext cx="11872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মোট দেশজ উৎপাদন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 Gross Domestic Product) GDP :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বছরে কোন দেশের ভৌগলিক সীমানার অভ্যন্তরে উৎপাদিত চূড়ান্ত দ্রব্য ও সেবার বাজার মূল্যের সমষ্টিকে মোট দেশজ উৎপাদন বলে ।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নিট দেশজ উৎপাদন( NDP):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0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343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NikoshBAN</vt:lpstr>
      <vt:lpstr>Trebuchet MS</vt:lpstr>
      <vt:lpstr>Wingdings 3</vt:lpstr>
      <vt:lpstr>Facet</vt:lpstr>
      <vt:lpstr>             শুভেচ্ছা  </vt:lpstr>
      <vt:lpstr>                 পরিচিতি </vt:lpstr>
      <vt:lpstr>PowerPoint Presentation</vt:lpstr>
      <vt:lpstr>PowerPoint Presentation</vt:lpstr>
      <vt:lpstr>                            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মূল্যায়ন </vt:lpstr>
      <vt:lpstr>                        বাড়ির কাজ </vt:lpstr>
      <vt:lpstr>          ধন্যবাদ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শুভেচ্ছা  </dc:title>
  <dc:creator>HP</dc:creator>
  <cp:lastModifiedBy>HP</cp:lastModifiedBy>
  <cp:revision>28</cp:revision>
  <dcterms:created xsi:type="dcterms:W3CDTF">2019-08-11T05:28:49Z</dcterms:created>
  <dcterms:modified xsi:type="dcterms:W3CDTF">2020-06-19T07:37:48Z</dcterms:modified>
</cp:coreProperties>
</file>