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59Zjsz7TLUDj31ctQsWGg==" hashData="8i2Oo/nInqsZ2U5Wk59CskmWJ0oTk28FT4Xoxtz9ciSPVtJsABtxi4h+02UPu/qIxH55jGfLWLtHJplh3g/yk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0827D-804C-4DE2-86D3-C91D8E6E27D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D473-3556-4714-BBAE-0516AD9B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228600"/>
            <a:ext cx="8305800" cy="17526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icture 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20824"/>
            <a:ext cx="8458200" cy="473659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08304" cy="890016"/>
          </a:xfrm>
          <a:prstGeom prst="rect">
            <a:avLst/>
          </a:prstGeom>
        </p:spPr>
      </p:pic>
      <p:pic>
        <p:nvPicPr>
          <p:cNvPr id="3" name="Picture 2" descr="2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"/>
            <a:ext cx="908304" cy="890016"/>
          </a:xfrm>
          <a:prstGeom prst="rect">
            <a:avLst/>
          </a:prstGeom>
        </p:spPr>
      </p:pic>
      <p:pic>
        <p:nvPicPr>
          <p:cNvPr id="4" name="Picture 3" descr="2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"/>
            <a:ext cx="908304" cy="890016"/>
          </a:xfrm>
          <a:prstGeom prst="rect">
            <a:avLst/>
          </a:prstGeom>
        </p:spPr>
      </p:pic>
      <p:pic>
        <p:nvPicPr>
          <p:cNvPr id="5" name="Picture 4" descr="2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8600"/>
            <a:ext cx="908304" cy="890016"/>
          </a:xfrm>
          <a:prstGeom prst="rect">
            <a:avLst/>
          </a:prstGeom>
        </p:spPr>
      </p:pic>
      <p:pic>
        <p:nvPicPr>
          <p:cNvPr id="6" name="Picture 5" descr="2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908304" cy="89001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724400" y="457200"/>
            <a:ext cx="762000" cy="4572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0 t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0"/>
            <a:ext cx="2857500" cy="1390650"/>
          </a:xfrm>
          <a:prstGeom prst="rect">
            <a:avLst/>
          </a:prstGeom>
        </p:spPr>
      </p:pic>
      <p:pic>
        <p:nvPicPr>
          <p:cNvPr id="9" name="Picture 8" descr="1 takar koen sin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57400"/>
            <a:ext cx="685800" cy="698468"/>
          </a:xfrm>
          <a:prstGeom prst="rect">
            <a:avLst/>
          </a:prstGeom>
        </p:spPr>
      </p:pic>
      <p:pic>
        <p:nvPicPr>
          <p:cNvPr id="13" name="Picture 12" descr="1 takar koen sin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057400"/>
            <a:ext cx="685800" cy="698468"/>
          </a:xfrm>
          <a:prstGeom prst="rect">
            <a:avLst/>
          </a:prstGeom>
        </p:spPr>
      </p:pic>
      <p:pic>
        <p:nvPicPr>
          <p:cNvPr id="14" name="Picture 13" descr="1 takar koen sin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057400"/>
            <a:ext cx="685800" cy="698468"/>
          </a:xfrm>
          <a:prstGeom prst="rect">
            <a:avLst/>
          </a:prstGeom>
        </p:spPr>
      </p:pic>
      <p:pic>
        <p:nvPicPr>
          <p:cNvPr id="15" name="Picture 14" descr="2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828800"/>
            <a:ext cx="1219200" cy="1194652"/>
          </a:xfrm>
          <a:prstGeom prst="rect">
            <a:avLst/>
          </a:prstGeom>
        </p:spPr>
      </p:pic>
      <p:pic>
        <p:nvPicPr>
          <p:cNvPr id="16" name="Picture 15" descr="5 takar koen sing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1828800"/>
            <a:ext cx="1219200" cy="1219200"/>
          </a:xfrm>
          <a:prstGeom prst="rect">
            <a:avLst/>
          </a:prstGeom>
        </p:spPr>
      </p:pic>
      <p:sp>
        <p:nvSpPr>
          <p:cNvPr id="17" name="Pentagon 16"/>
          <p:cNvSpPr/>
          <p:nvPr/>
        </p:nvSpPr>
        <p:spPr>
          <a:xfrm>
            <a:off x="4648200" y="2286000"/>
            <a:ext cx="990600" cy="3048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10 t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828800"/>
            <a:ext cx="2857500" cy="1390650"/>
          </a:xfrm>
          <a:prstGeom prst="rect">
            <a:avLst/>
          </a:prstGeom>
        </p:spPr>
      </p:pic>
      <p:pic>
        <p:nvPicPr>
          <p:cNvPr id="19" name="Picture 18" descr="5 takar koen sing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67200"/>
            <a:ext cx="1066799" cy="1066799"/>
          </a:xfrm>
          <a:prstGeom prst="rect">
            <a:avLst/>
          </a:prstGeom>
        </p:spPr>
      </p:pic>
      <p:pic>
        <p:nvPicPr>
          <p:cNvPr id="20" name="Picture 19" descr="5 takar koen sing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4267200"/>
            <a:ext cx="1066800" cy="1066800"/>
          </a:xfrm>
          <a:prstGeom prst="rect">
            <a:avLst/>
          </a:prstGeom>
        </p:spPr>
      </p:pic>
      <p:sp>
        <p:nvSpPr>
          <p:cNvPr id="21" name="Equal 20"/>
          <p:cNvSpPr/>
          <p:nvPr/>
        </p:nvSpPr>
        <p:spPr>
          <a:xfrm>
            <a:off x="2133600" y="4572000"/>
            <a:ext cx="457200" cy="381000"/>
          </a:xfrm>
          <a:prstGeom prst="mathEqua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" name="Picture 21" descr="10 t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114800"/>
            <a:ext cx="2661781" cy="1295400"/>
          </a:xfrm>
          <a:prstGeom prst="rect">
            <a:avLst/>
          </a:prstGeom>
        </p:spPr>
      </p:pic>
      <p:pic>
        <p:nvPicPr>
          <p:cNvPr id="24" name="Picture 23" descr="5 tak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3886200"/>
            <a:ext cx="2209800" cy="1119632"/>
          </a:xfrm>
          <a:prstGeom prst="rect">
            <a:avLst/>
          </a:prstGeom>
        </p:spPr>
      </p:pic>
      <p:pic>
        <p:nvPicPr>
          <p:cNvPr id="25" name="Picture 24" descr="5 tak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5105400"/>
            <a:ext cx="2209800" cy="1119632"/>
          </a:xfrm>
          <a:prstGeom prst="rect">
            <a:avLst/>
          </a:prstGeom>
        </p:spPr>
      </p:pic>
      <p:sp>
        <p:nvSpPr>
          <p:cNvPr id="26" name="Chevron 25"/>
          <p:cNvSpPr/>
          <p:nvPr/>
        </p:nvSpPr>
        <p:spPr>
          <a:xfrm>
            <a:off x="5410200" y="4648200"/>
            <a:ext cx="685800" cy="2286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FED39E-42E3-4EE9-8858-DC04F8394516}"/>
              </a:ext>
            </a:extLst>
          </p:cNvPr>
          <p:cNvSpPr txBox="1"/>
          <p:nvPr/>
        </p:nvSpPr>
        <p:spPr>
          <a:xfrm>
            <a:off x="304800" y="5562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বাংলাদেশী মুদ্রা ও নোট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1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639762"/>
          </a:xfrm>
        </p:spPr>
        <p:txBody>
          <a:bodyPr>
            <a:no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পাঠ্যবই এর সাথে সংযোগ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219200"/>
            <a:ext cx="5716398" cy="5638800"/>
          </a:xfr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1"/>
            <a:ext cx="5943600" cy="1066799"/>
          </a:xfrm>
        </p:spPr>
        <p:txBody>
          <a:bodyPr>
            <a:norm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057400"/>
            <a:ext cx="8686800" cy="1676400"/>
          </a:xfrm>
        </p:spPr>
        <p:txBody>
          <a:bodyPr>
            <a:normAutofit/>
          </a:bodyPr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মুদ্রা মিলিয়ে ১০ টাকার সমান তৈরী করি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983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983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6705600" cy="1066800"/>
          </a:xfrm>
        </p:spPr>
        <p:txBody>
          <a:bodyPr>
            <a:norm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000" dirty="0">
                <a:solidFill>
                  <a:srgbClr val="7030A0"/>
                </a:solidFill>
                <a:latin typeface="NikoshBAN"/>
              </a:rPr>
              <a:t> </a:t>
            </a:r>
            <a:endParaRPr lang="en-US" sz="4000" dirty="0">
              <a:solidFill>
                <a:srgbClr val="7030A0"/>
              </a:solidFill>
              <a:latin typeface="NikoshB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pPr algn="l"/>
            <a:r>
              <a:rPr lang="bn-BD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১,২ ও ৫ টাকার মুদ্রা ও নোট ব্যাবহার করে ২টি উপায়ে ১০ টাকা তৈরী করে দেখাও </a:t>
            </a:r>
          </a:p>
          <a:p>
            <a:pPr algn="l"/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</a:p>
          <a:p>
            <a:pPr algn="l"/>
            <a:r>
              <a:rPr lang="bn-BD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342900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১,২,৫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১০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নোটের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ভালোভাবে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3962400" cy="43434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br>
              <a:rPr lang="bn-BD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2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latin typeface="NikoshBAN" pitchFamily="2" charset="0"/>
                <a:cs typeface="NikoshBAN" pitchFamily="2" charset="0"/>
              </a:rPr>
              <a:t>শারমিন ইসলাম </a:t>
            </a:r>
            <a:br>
              <a:rPr lang="bn-BD" sz="2800" dirty="0"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 </a:t>
            </a:r>
            <a:br>
              <a:rPr lang="bn-BD" sz="2800" dirty="0">
                <a:latin typeface="NikoshBAN" pitchFamily="2" charset="0"/>
                <a:cs typeface="NikoshBAN" pitchFamily="2" charset="0"/>
              </a:rPr>
            </a:br>
            <a:r>
              <a:rPr lang="bn-BD" sz="2400" dirty="0">
                <a:latin typeface="NikoshBAN" pitchFamily="2" charset="0"/>
                <a:cs typeface="NikoshBAN" pitchFamily="2" charset="0"/>
              </a:rPr>
              <a:t>৯৮ নং শিমুলবাড়িয়া সরকারি প্রাথমিক বিদ্যালয় </a:t>
            </a:r>
            <a:br>
              <a:rPr lang="bn-BD" sz="2400" dirty="0">
                <a:latin typeface="NikoshBAN" pitchFamily="2" charset="0"/>
                <a:cs typeface="NikoshBAN" pitchFamily="2" charset="0"/>
              </a:rPr>
            </a:br>
            <a:r>
              <a:rPr lang="bn-BD" sz="2400" dirty="0">
                <a:latin typeface="NikoshBAN" pitchFamily="2" charset="0"/>
                <a:cs typeface="NikoshBAN" pitchFamily="2" charset="0"/>
              </a:rPr>
              <a:t>সাতক্ষীরা সদর, সাতক্ষীরা।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1905000"/>
            <a:ext cx="4648200" cy="4447736"/>
          </a:xfrm>
        </p:spPr>
        <p:txBody>
          <a:bodyPr>
            <a:normAutofit/>
          </a:bodyPr>
          <a:lstStyle/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পাঠ পরিচিতি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শ্রেণীঃদ্বিতীয়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পাঠঃবাংলাদেশী মুদ্রা ও নোট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1219200"/>
          </a:xfrm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7772400" cy="3581400"/>
          </a:xfrm>
        </p:spPr>
        <p:txBody>
          <a:bodyPr>
            <a:normAutofit/>
          </a:bodyPr>
          <a:lstStyle/>
          <a:p>
            <a:pPr algn="l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১৫.১.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টাকা পর্যন্ত প্রচলিত নোট চিনে বলতে পারবে।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১৫.১.২ : 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n den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"/>
            <a:ext cx="2819400" cy="1619250"/>
          </a:xfrm>
          <a:prstGeom prst="rect">
            <a:avLst/>
          </a:prstGeom>
        </p:spPr>
      </p:pic>
      <p:pic>
        <p:nvPicPr>
          <p:cNvPr id="3" name="Picture 2" descr="len den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2400"/>
            <a:ext cx="2876550" cy="1590675"/>
          </a:xfrm>
          <a:prstGeom prst="rect">
            <a:avLst/>
          </a:prstGeom>
        </p:spPr>
      </p:pic>
      <p:pic>
        <p:nvPicPr>
          <p:cNvPr id="4" name="Picture 3" descr="len den 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981200"/>
            <a:ext cx="2857500" cy="1600200"/>
          </a:xfrm>
          <a:prstGeom prst="rect">
            <a:avLst/>
          </a:prstGeom>
        </p:spPr>
      </p:pic>
      <p:pic>
        <p:nvPicPr>
          <p:cNvPr id="5" name="Picture 4" descr="Len den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981200"/>
            <a:ext cx="2857500" cy="1600200"/>
          </a:xfrm>
          <a:prstGeom prst="rect">
            <a:avLst/>
          </a:prstGeom>
        </p:spPr>
      </p:pic>
      <p:pic>
        <p:nvPicPr>
          <p:cNvPr id="6" name="Picture 5" descr="taka len den 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3810000"/>
            <a:ext cx="2895600" cy="1600200"/>
          </a:xfrm>
          <a:prstGeom prst="rect">
            <a:avLst/>
          </a:prstGeom>
        </p:spPr>
      </p:pic>
      <p:pic>
        <p:nvPicPr>
          <p:cNvPr id="7" name="Picture 6" descr="len de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3886200"/>
            <a:ext cx="2762250" cy="1657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5791200"/>
            <a:ext cx="8382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/>
              </a:rPr>
              <a:t>ছবিতে</a:t>
            </a:r>
            <a:r>
              <a:rPr lang="en-US" sz="3200" dirty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/>
              </a:rPr>
              <a:t>কি</a:t>
            </a:r>
            <a:r>
              <a:rPr lang="en-US" sz="3200" dirty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/>
              </a:rPr>
              <a:t>দেখতে</a:t>
            </a:r>
            <a:r>
              <a:rPr lang="en-US" sz="3200" dirty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/>
              </a:rPr>
              <a:t>পাচ্ছ</a:t>
            </a:r>
            <a:r>
              <a:rPr lang="en-US" sz="3200" dirty="0">
                <a:solidFill>
                  <a:srgbClr val="7030A0"/>
                </a:solidFill>
                <a:latin typeface="NikoshBAN"/>
              </a:rPr>
              <a:t> ?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আজ আমরা শিখবো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>
            <a:normAutofit/>
          </a:bodyPr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বাংলাদেশী মুদ্রা ও নোট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takar ko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3114675" cy="16097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962400" y="914400"/>
            <a:ext cx="1524000" cy="4572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72200" y="381000"/>
            <a:ext cx="2819400" cy="129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টাকা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2 takar ko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04917"/>
            <a:ext cx="3276600" cy="153331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886200" y="2743200"/>
            <a:ext cx="1676400" cy="457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2209800"/>
            <a:ext cx="28956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টাকা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5 takar koen sin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962400"/>
            <a:ext cx="2009775" cy="200977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3276600" y="4572000"/>
            <a:ext cx="2667000" cy="5334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4343400"/>
            <a:ext cx="28194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 টাকা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838200" y="304800"/>
            <a:ext cx="7924800" cy="160020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বাংলাদেশী মুদ্রা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 takar ko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3114675" cy="1609725"/>
          </a:xfrm>
          <a:prstGeom prst="rect">
            <a:avLst/>
          </a:prstGeom>
        </p:spPr>
      </p:pic>
      <p:pic>
        <p:nvPicPr>
          <p:cNvPr id="5" name="Picture 4" descr="2 takar ko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057400"/>
            <a:ext cx="3709416" cy="1735852"/>
          </a:xfrm>
          <a:prstGeom prst="rect">
            <a:avLst/>
          </a:prstGeom>
        </p:spPr>
      </p:pic>
      <p:pic>
        <p:nvPicPr>
          <p:cNvPr id="6" name="Picture 5" descr="5 takar koen sin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267200"/>
            <a:ext cx="2162175" cy="2162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 ta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21" y="533400"/>
            <a:ext cx="4060658" cy="20574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648200" y="1219200"/>
            <a:ext cx="1371600" cy="5334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00800" y="914400"/>
            <a:ext cx="2438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 টাকার নোট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0 t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50" y="3124199"/>
            <a:ext cx="4123150" cy="200659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19600" y="3733800"/>
            <a:ext cx="1447800" cy="533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4600" y="3429000"/>
            <a:ext cx="2667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 টাকার নোট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20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NikoshBAN"/>
              </a:rPr>
              <a:t>১,২ ও ৫ </a:t>
            </a:r>
            <a:r>
              <a:rPr lang="en-US" sz="2800" dirty="0" err="1">
                <a:latin typeface="NikoshBAN"/>
              </a:rPr>
              <a:t>টাকা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ব্যাবহার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করে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কতভাবে</a:t>
            </a:r>
            <a:r>
              <a:rPr lang="en-US" sz="2800" dirty="0">
                <a:latin typeface="NikoshBAN"/>
              </a:rPr>
              <a:t> ১০ </a:t>
            </a:r>
            <a:r>
              <a:rPr lang="en-US" sz="2800" dirty="0" err="1">
                <a:latin typeface="NikoshBAN"/>
              </a:rPr>
              <a:t>টাকা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তৈরী</a:t>
            </a:r>
            <a:r>
              <a:rPr lang="en-US" sz="2800" dirty="0">
                <a:latin typeface="NikoshBAN"/>
              </a:rPr>
              <a:t>  </a:t>
            </a:r>
            <a:r>
              <a:rPr lang="en-US" sz="2800" dirty="0" err="1">
                <a:latin typeface="NikoshBAN"/>
              </a:rPr>
              <a:t>করা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যায়</a:t>
            </a:r>
            <a:r>
              <a:rPr lang="en-US" sz="2800" dirty="0">
                <a:latin typeface="NikoshBAN"/>
              </a:rPr>
              <a:t> ? </a:t>
            </a:r>
          </a:p>
        </p:txBody>
      </p:sp>
      <p:pic>
        <p:nvPicPr>
          <p:cNvPr id="4" name="Content Placeholder 3" descr="1 takar koen sing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762000" cy="776075"/>
          </a:xfrm>
        </p:spPr>
      </p:pic>
      <p:pic>
        <p:nvPicPr>
          <p:cNvPr id="15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762000" cy="776075"/>
          </a:xfrm>
          <a:prstGeom prst="rect">
            <a:avLst/>
          </a:prstGeom>
        </p:spPr>
      </p:pic>
      <p:pic>
        <p:nvPicPr>
          <p:cNvPr id="16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762000" cy="776075"/>
          </a:xfrm>
          <a:prstGeom prst="rect">
            <a:avLst/>
          </a:prstGeom>
        </p:spPr>
      </p:pic>
      <p:pic>
        <p:nvPicPr>
          <p:cNvPr id="17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24000"/>
            <a:ext cx="762000" cy="776075"/>
          </a:xfrm>
          <a:prstGeom prst="rect">
            <a:avLst/>
          </a:prstGeom>
        </p:spPr>
      </p:pic>
      <p:pic>
        <p:nvPicPr>
          <p:cNvPr id="18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524000"/>
            <a:ext cx="762000" cy="776075"/>
          </a:xfrm>
          <a:prstGeom prst="rect">
            <a:avLst/>
          </a:prstGeom>
        </p:spPr>
      </p:pic>
      <p:pic>
        <p:nvPicPr>
          <p:cNvPr id="19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524000"/>
            <a:ext cx="762000" cy="776075"/>
          </a:xfrm>
          <a:prstGeom prst="rect">
            <a:avLst/>
          </a:prstGeom>
        </p:spPr>
      </p:pic>
      <p:pic>
        <p:nvPicPr>
          <p:cNvPr id="20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524000"/>
            <a:ext cx="762000" cy="776075"/>
          </a:xfrm>
          <a:prstGeom prst="rect">
            <a:avLst/>
          </a:prstGeom>
        </p:spPr>
      </p:pic>
      <p:pic>
        <p:nvPicPr>
          <p:cNvPr id="21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762000" cy="776075"/>
          </a:xfrm>
          <a:prstGeom prst="rect">
            <a:avLst/>
          </a:prstGeom>
        </p:spPr>
      </p:pic>
      <p:pic>
        <p:nvPicPr>
          <p:cNvPr id="22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0"/>
            <a:ext cx="762000" cy="776075"/>
          </a:xfrm>
          <a:prstGeom prst="rect">
            <a:avLst/>
          </a:prstGeom>
        </p:spPr>
      </p:pic>
      <p:pic>
        <p:nvPicPr>
          <p:cNvPr id="23" name="Content Placeholder 3" descr="1 takar koen si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524000"/>
            <a:ext cx="762000" cy="776075"/>
          </a:xfrm>
          <a:prstGeom prst="rect">
            <a:avLst/>
          </a:prstGeom>
        </p:spPr>
      </p:pic>
      <p:sp>
        <p:nvSpPr>
          <p:cNvPr id="27" name="Down Arrow 26"/>
          <p:cNvSpPr/>
          <p:nvPr/>
        </p:nvSpPr>
        <p:spPr>
          <a:xfrm>
            <a:off x="4572000" y="2667000"/>
            <a:ext cx="457200" cy="9906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10 t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038600"/>
            <a:ext cx="5166987" cy="25146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2C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2C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141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শিক্ষক পরিচিতি                        শারমিন ইসলাম  সহকারী শিক্ষক  ৯৮ নং শিমুলবাড়িয়া সরকারি প্রাথমিক বিদ্যালয়  সাতক্ষীরা সদর, সাতক্ষীরা। </vt:lpstr>
      <vt:lpstr>শিখনফল</vt:lpstr>
      <vt:lpstr>PowerPoint Presentation</vt:lpstr>
      <vt:lpstr>আজ আমরা শিখবো </vt:lpstr>
      <vt:lpstr>PowerPoint Presentation</vt:lpstr>
      <vt:lpstr>PowerPoint Presentation</vt:lpstr>
      <vt:lpstr>PowerPoint Presentation</vt:lpstr>
      <vt:lpstr>১,২ ও ৫ টাকা ব্যাবহার করে কতভাবে ১০ টাকা তৈরী  করা যায় ? </vt:lpstr>
      <vt:lpstr>PowerPoint Presentation</vt:lpstr>
      <vt:lpstr>পাঠ্যবই এর সাথে সংযোগ </vt:lpstr>
      <vt:lpstr>দলীয় কাজ </vt:lpstr>
      <vt:lpstr>মূল্যায়ন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</dc:creator>
  <cp:lastModifiedBy>Sarmin</cp:lastModifiedBy>
  <cp:revision>94</cp:revision>
  <dcterms:created xsi:type="dcterms:W3CDTF">2006-08-16T00:00:00Z</dcterms:created>
  <dcterms:modified xsi:type="dcterms:W3CDTF">2020-08-29T11:42:11Z</dcterms:modified>
</cp:coreProperties>
</file>