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7500" autoAdjust="0"/>
    <p:restoredTop sz="86482" autoAdjust="0"/>
  </p:normalViewPr>
  <p:slideViewPr>
    <p:cSldViewPr>
      <p:cViewPr varScale="1">
        <p:scale>
          <a:sx n="73" d="100"/>
          <a:sy n="73" d="100"/>
        </p:scale>
        <p:origin x="-121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715016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7" y="25758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889349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52400" y="152400"/>
            <a:ext cx="8991600" cy="6553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IN" sz="4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শিখিঃ                     </a:t>
            </a:r>
            <a:endParaRPr lang="bn-IN" sz="440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bn-IN" sz="44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-কোনো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 চাওয়া।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-যাঁর অনেক দয়া। 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-করুণাময় আল্লাহ।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ধরণী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-পৃথিবী।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-আমাদের।</a:t>
            </a:r>
          </a:p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কণ্ঠ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-গলা।</a:t>
            </a:r>
          </a:p>
        </p:txBody>
      </p:sp>
    </p:spTree>
    <p:extLst>
      <p:ext uri="{BB962C8B-B14F-4D97-AF65-F5344CB8AC3E}">
        <p14:creationId xmlns:p14="http://schemas.microsoft.com/office/powerpoint/2010/main" xmlns="" val="1238331780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096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যুক্তবর্ণ শিখিঃ</a:t>
            </a:r>
          </a:p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498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ণ্ঠ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4989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5240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06615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pPr algn="ctr"/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দলঃ শাপলা</a:t>
            </a:r>
          </a:p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দলঃ বেলি</a:t>
            </a: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 গোলাপ</a:t>
            </a:r>
          </a:p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দলঃ জবা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179857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দলঃ শাপলা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শব্দের অর্থ লিখঃ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প্রার্থনা, রহিম,রহমান,ধরণী,মোদের,কণ্ঠ।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634186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5076"/>
            <a:ext cx="87630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দলঃ বেলি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১.পরের লাইন লিখঃ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ক. কতো সুন্দর করিয়া ধরণী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 .....................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খ.পাখির কণ্ঠে গান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  ....................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২.আগের লাইন লিখঃ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ক. ...................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 হে রহিম রহমান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খ. ................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নদী ভরা জল</a:t>
            </a: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933017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দলঃগোলাপ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১.যুক্তবর্ণ আলাদা কর ও যুক্তবর্ণ দিয়ে দুইটি নতুন শব্দ তৈরি কর।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ক. ণ্ঠ,প্র,ন্দ।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983811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56" y="357166"/>
            <a:ext cx="902594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দলঃজবা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ধরণী,রহিম,রহমান,প্রার্থনা,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ক.স্রষ্টার এক নাম.................।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খ.আমাদের.........ফুলেফলে ভরা।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গ.স্রষ্টার আরেক নাম...............।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ঘ.তিনি ভোরে উঠে................করেন।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68766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609600" y="1131332"/>
            <a:ext cx="8229600" cy="5345668"/>
          </a:xfrm>
          <a:prstGeom prst="round2Diag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95400"/>
            <a:ext cx="74675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74489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57422" y="3429000"/>
            <a:ext cx="6234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smtClean="0">
                <a:latin typeface="NikoshBAN" pitchFamily="2" charset="0"/>
                <a:cs typeface="NikoshBAN" pitchFamily="2" charset="0"/>
              </a:rPr>
              <a:t>আশফাক সারোয়ার সিদ্দিকী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3200" smtClean="0">
                <a:latin typeface="NikoshBAN" pitchFamily="2" charset="0"/>
                <a:cs typeface="NikoshBAN" pitchFamily="2" charset="0"/>
              </a:rPr>
              <a:t>বোড়াগারী দোলাপাড়া সরকারি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বিদ্যালয়,ডোমার 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নীলফামারী।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_199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285752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7104999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85860"/>
            <a:ext cx="7929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             পাঠ পরিচিতি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শ্রেণিঃ২য়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পাঠের শিরোনামঃপ্রার্থনা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পাঠ্যাংশঃতুলি দুই হাত .............সকলি তোমার দান।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444879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2.1.2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কবিতা শুনে বুঝতে পারবে।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২.১.২ পাঠ্য বইয়ের কবিতা আবৃত্তি করতে পারবে।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১.৪.১ যুক্তব্যঞ্জ ভেঙে লিখতে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480242"/>
      </p:ext>
    </p:extLst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28604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40"/>
          <a:stretch/>
        </p:blipFill>
        <p:spPr>
          <a:xfrm>
            <a:off x="914400" y="1446550"/>
            <a:ext cx="6478073" cy="434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828763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তোমরা ছবিতে কী দেখলে?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44311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প্রার্থনা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সুফিয়া কামাল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571744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সুফিয়া কামাল ১৯১১ খ্রিষ্টাব্দে ২০জুন বরিশাল জেলায় জন্মগ্রহণ করেন।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তিনি ছোটদের জন্য অনেক কবিতা ও ছড়া লিখেছেন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smtClean="0">
                <a:latin typeface="NikoshBAN" pitchFamily="2" charset="0"/>
                <a:cs typeface="NikoshBAN" pitchFamily="2" charset="0"/>
              </a:rPr>
              <a:t>যেমনঃ ছড়া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ইতল বিতল। ২০ এ নভেম্বর ১৯৯৯ খ্রিষ্টাব্দে তিনি মৃত্যুবরণ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0270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তুলি দুই হাত করি মুনাজাত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      হে রহিম রহমান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62"/>
          <a:stretch/>
        </p:blipFill>
        <p:spPr>
          <a:xfrm>
            <a:off x="5410200" y="2285993"/>
            <a:ext cx="3376642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010376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743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কত সুন্দর করিয়া ধরণী</a:t>
            </a:r>
          </a:p>
          <a:p>
            <a:r>
              <a:rPr lang="en-US" sz="540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5400" smtClean="0">
                <a:latin typeface="NikoshBAN" pitchFamily="2" charset="0"/>
                <a:cs typeface="NikoshBAN" pitchFamily="2" charset="0"/>
              </a:rPr>
              <a:t>মোদের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করেছ দান,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15"/>
          <a:stretch/>
        </p:blipFill>
        <p:spPr>
          <a:xfrm>
            <a:off x="5105400" y="0"/>
            <a:ext cx="3962400" cy="6477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81598488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99803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গাছে ফুল ফল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নদী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 জল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পাখির কণ্ঠে গান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সকলি তোমার দান।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650"/>
          <a:stretch/>
        </p:blipFill>
        <p:spPr>
          <a:xfrm>
            <a:off x="3886200" y="171866"/>
            <a:ext cx="5029200" cy="63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535321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947</TotalTime>
  <Words>261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আমার সোনার বাংলা আমি </dc:title>
  <dc:creator>test</dc:creator>
  <cp:lastModifiedBy>Shadhan</cp:lastModifiedBy>
  <cp:revision>117</cp:revision>
  <dcterms:created xsi:type="dcterms:W3CDTF">2006-08-16T00:00:00Z</dcterms:created>
  <dcterms:modified xsi:type="dcterms:W3CDTF">2018-09-30T23:25:38Z</dcterms:modified>
</cp:coreProperties>
</file>