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0" r:id="rId2"/>
    <p:sldId id="261" r:id="rId3"/>
    <p:sldId id="275" r:id="rId4"/>
    <p:sldId id="276" r:id="rId5"/>
    <p:sldId id="310" r:id="rId6"/>
    <p:sldId id="284" r:id="rId7"/>
    <p:sldId id="256" r:id="rId8"/>
    <p:sldId id="285" r:id="rId9"/>
    <p:sldId id="286" r:id="rId10"/>
    <p:sldId id="304" r:id="rId11"/>
    <p:sldId id="307" r:id="rId12"/>
    <p:sldId id="278" r:id="rId13"/>
    <p:sldId id="280" r:id="rId14"/>
    <p:sldId id="281" r:id="rId15"/>
    <p:sldId id="303" r:id="rId16"/>
    <p:sldId id="263" r:id="rId17"/>
    <p:sldId id="298" r:id="rId18"/>
    <p:sldId id="308" r:id="rId19"/>
    <p:sldId id="305" r:id="rId20"/>
    <p:sldId id="30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7F5F2"/>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5337E1-89F4-4976-9274-5130B7777206}" type="doc">
      <dgm:prSet loTypeId="urn:microsoft.com/office/officeart/2005/8/layout/hList6" loCatId="list" qsTypeId="urn:microsoft.com/office/officeart/2005/8/quickstyle/3d5" qsCatId="3D" csTypeId="urn:microsoft.com/office/officeart/2005/8/colors/colorful4" csCatId="colorful" phldr="1"/>
      <dgm:spPr/>
      <dgm:t>
        <a:bodyPr/>
        <a:lstStyle/>
        <a:p>
          <a:endParaRPr lang="en-US"/>
        </a:p>
      </dgm:t>
    </dgm:pt>
    <dgm:pt modelId="{D5285B5C-0022-421E-95AE-D88FBE37486F}">
      <dgm:prSet phldrT="[Text]" custT="1"/>
      <dgm:spPr/>
      <dgm:t>
        <a:bodyPr/>
        <a:lstStyle/>
        <a:p>
          <a:r>
            <a:rPr lang="en-US" sz="3200" dirty="0" smtClean="0">
              <a:latin typeface="Times New Roman" panose="02020603050405020304" pitchFamily="18" charset="0"/>
              <a:cs typeface="Times New Roman" panose="02020603050405020304" pitchFamily="18" charset="0"/>
            </a:rPr>
            <a:t>1. Personal Experience</a:t>
          </a:r>
          <a:endParaRPr lang="en-US" sz="3200" dirty="0"/>
        </a:p>
      </dgm:t>
    </dgm:pt>
    <dgm:pt modelId="{9DF075D8-32E7-4DDA-9698-5D0401ED792E}" type="parTrans" cxnId="{C0844312-465A-41A4-8BF4-BEDB1686446D}">
      <dgm:prSet/>
      <dgm:spPr/>
      <dgm:t>
        <a:bodyPr/>
        <a:lstStyle/>
        <a:p>
          <a:endParaRPr lang="en-US" sz="3200"/>
        </a:p>
      </dgm:t>
    </dgm:pt>
    <dgm:pt modelId="{AB441EFE-42C7-4DA8-B46B-86A9C0676821}" type="sibTrans" cxnId="{C0844312-465A-41A4-8BF4-BEDB1686446D}">
      <dgm:prSet/>
      <dgm:spPr/>
      <dgm:t>
        <a:bodyPr/>
        <a:lstStyle/>
        <a:p>
          <a:endParaRPr lang="en-US" sz="3200"/>
        </a:p>
      </dgm:t>
    </dgm:pt>
    <dgm:pt modelId="{90D92EE9-7488-4B91-9843-2843EA9FE4BD}">
      <dgm:prSet custT="1"/>
      <dgm:spPr/>
      <dgm:t>
        <a:bodyPr/>
        <a:lstStyle/>
        <a:p>
          <a:r>
            <a:rPr lang="en-US" sz="3200" dirty="0" smtClean="0">
              <a:latin typeface="Times New Roman" panose="02020603050405020304" pitchFamily="18" charset="0"/>
              <a:cs typeface="Times New Roman" panose="02020603050405020304" pitchFamily="18" charset="0"/>
            </a:rPr>
            <a:t>2. Everyday Problems</a:t>
          </a:r>
          <a:endParaRPr lang="en-US" sz="3200" dirty="0"/>
        </a:p>
      </dgm:t>
    </dgm:pt>
    <dgm:pt modelId="{D940050F-3AD7-4484-A58B-EB11ECF4EC7C}" type="parTrans" cxnId="{9274605E-34A9-4763-B128-46A6478C0F94}">
      <dgm:prSet/>
      <dgm:spPr/>
      <dgm:t>
        <a:bodyPr/>
        <a:lstStyle/>
        <a:p>
          <a:endParaRPr lang="en-US" sz="3200"/>
        </a:p>
      </dgm:t>
    </dgm:pt>
    <dgm:pt modelId="{33601DBC-7E92-476B-8908-F7CF604A1087}" type="sibTrans" cxnId="{9274605E-34A9-4763-B128-46A6478C0F94}">
      <dgm:prSet/>
      <dgm:spPr/>
      <dgm:t>
        <a:bodyPr/>
        <a:lstStyle/>
        <a:p>
          <a:endParaRPr lang="en-US" sz="3200"/>
        </a:p>
      </dgm:t>
    </dgm:pt>
    <dgm:pt modelId="{E7AA6748-370A-436F-967A-3DB77FB35012}">
      <dgm:prSet custT="1"/>
      <dgm:spPr/>
      <dgm:t>
        <a:bodyPr/>
        <a:lstStyle/>
        <a:p>
          <a:r>
            <a:rPr lang="en-US" sz="3200" dirty="0" smtClean="0">
              <a:latin typeface="Times New Roman" panose="02020603050405020304" pitchFamily="18" charset="0"/>
              <a:cs typeface="Times New Roman" panose="02020603050405020304" pitchFamily="18" charset="0"/>
            </a:rPr>
            <a:t>3. Events and Incidents </a:t>
          </a:r>
          <a:r>
            <a:rPr lang="en-US" sz="3200" dirty="0" err="1" smtClean="0">
              <a:latin typeface="Times New Roman" panose="02020603050405020304" pitchFamily="18" charset="0"/>
              <a:cs typeface="Times New Roman" panose="02020603050405020304" pitchFamily="18" charset="0"/>
            </a:rPr>
            <a:t>etc</a:t>
          </a:r>
          <a:endParaRPr lang="en-US" sz="3200" dirty="0"/>
        </a:p>
      </dgm:t>
    </dgm:pt>
    <dgm:pt modelId="{0AB894C7-9650-42EB-8A18-7FD8763E4A1B}" type="parTrans" cxnId="{DB0BED82-5F05-4AB4-88F9-E7D148A424EB}">
      <dgm:prSet/>
      <dgm:spPr/>
      <dgm:t>
        <a:bodyPr/>
        <a:lstStyle/>
        <a:p>
          <a:endParaRPr lang="en-US" sz="3200"/>
        </a:p>
      </dgm:t>
    </dgm:pt>
    <dgm:pt modelId="{399614C4-E973-433E-860F-71BB3B764EB7}" type="sibTrans" cxnId="{DB0BED82-5F05-4AB4-88F9-E7D148A424EB}">
      <dgm:prSet/>
      <dgm:spPr/>
      <dgm:t>
        <a:bodyPr/>
        <a:lstStyle/>
        <a:p>
          <a:endParaRPr lang="en-US" sz="3200"/>
        </a:p>
      </dgm:t>
    </dgm:pt>
    <dgm:pt modelId="{5BCAAF27-685A-4D9C-97A7-8580459E06D6}" type="pres">
      <dgm:prSet presAssocID="{EE5337E1-89F4-4976-9274-5130B7777206}" presName="Name0" presStyleCnt="0">
        <dgm:presLayoutVars>
          <dgm:dir/>
          <dgm:resizeHandles val="exact"/>
        </dgm:presLayoutVars>
      </dgm:prSet>
      <dgm:spPr/>
      <dgm:t>
        <a:bodyPr/>
        <a:lstStyle/>
        <a:p>
          <a:endParaRPr lang="en-US"/>
        </a:p>
      </dgm:t>
    </dgm:pt>
    <dgm:pt modelId="{402FD06E-D52A-4DD2-AB71-6FB5D2CF13F9}" type="pres">
      <dgm:prSet presAssocID="{D5285B5C-0022-421E-95AE-D88FBE37486F}" presName="node" presStyleLbl="node1" presStyleIdx="0" presStyleCnt="3">
        <dgm:presLayoutVars>
          <dgm:bulletEnabled val="1"/>
        </dgm:presLayoutVars>
      </dgm:prSet>
      <dgm:spPr/>
      <dgm:t>
        <a:bodyPr/>
        <a:lstStyle/>
        <a:p>
          <a:endParaRPr lang="en-US"/>
        </a:p>
      </dgm:t>
    </dgm:pt>
    <dgm:pt modelId="{E26B7526-8DB6-4DBF-8379-F274CCF37094}" type="pres">
      <dgm:prSet presAssocID="{AB441EFE-42C7-4DA8-B46B-86A9C0676821}" presName="sibTrans" presStyleCnt="0"/>
      <dgm:spPr/>
      <dgm:t>
        <a:bodyPr/>
        <a:lstStyle/>
        <a:p>
          <a:endParaRPr lang="en-US"/>
        </a:p>
      </dgm:t>
    </dgm:pt>
    <dgm:pt modelId="{65CD0B35-2954-4C90-A0C9-6E202F072F0C}" type="pres">
      <dgm:prSet presAssocID="{90D92EE9-7488-4B91-9843-2843EA9FE4BD}" presName="node" presStyleLbl="node1" presStyleIdx="1" presStyleCnt="3">
        <dgm:presLayoutVars>
          <dgm:bulletEnabled val="1"/>
        </dgm:presLayoutVars>
      </dgm:prSet>
      <dgm:spPr/>
      <dgm:t>
        <a:bodyPr/>
        <a:lstStyle/>
        <a:p>
          <a:endParaRPr lang="en-US"/>
        </a:p>
      </dgm:t>
    </dgm:pt>
    <dgm:pt modelId="{5D969A36-720A-47E2-9944-43A60C049727}" type="pres">
      <dgm:prSet presAssocID="{33601DBC-7E92-476B-8908-F7CF604A1087}" presName="sibTrans" presStyleCnt="0"/>
      <dgm:spPr/>
      <dgm:t>
        <a:bodyPr/>
        <a:lstStyle/>
        <a:p>
          <a:endParaRPr lang="en-US"/>
        </a:p>
      </dgm:t>
    </dgm:pt>
    <dgm:pt modelId="{32727326-8551-4D2D-BFEF-F3EFD3FA6249}" type="pres">
      <dgm:prSet presAssocID="{E7AA6748-370A-436F-967A-3DB77FB35012}" presName="node" presStyleLbl="node1" presStyleIdx="2" presStyleCnt="3">
        <dgm:presLayoutVars>
          <dgm:bulletEnabled val="1"/>
        </dgm:presLayoutVars>
      </dgm:prSet>
      <dgm:spPr/>
      <dgm:t>
        <a:bodyPr/>
        <a:lstStyle/>
        <a:p>
          <a:endParaRPr lang="en-US"/>
        </a:p>
      </dgm:t>
    </dgm:pt>
  </dgm:ptLst>
  <dgm:cxnLst>
    <dgm:cxn modelId="{DB0BED82-5F05-4AB4-88F9-E7D148A424EB}" srcId="{EE5337E1-89F4-4976-9274-5130B7777206}" destId="{E7AA6748-370A-436F-967A-3DB77FB35012}" srcOrd="2" destOrd="0" parTransId="{0AB894C7-9650-42EB-8A18-7FD8763E4A1B}" sibTransId="{399614C4-E973-433E-860F-71BB3B764EB7}"/>
    <dgm:cxn modelId="{0CD66C76-0FAC-4F83-8071-D76461F35573}" type="presOf" srcId="{90D92EE9-7488-4B91-9843-2843EA9FE4BD}" destId="{65CD0B35-2954-4C90-A0C9-6E202F072F0C}" srcOrd="0" destOrd="0" presId="urn:microsoft.com/office/officeart/2005/8/layout/hList6"/>
    <dgm:cxn modelId="{C0844312-465A-41A4-8BF4-BEDB1686446D}" srcId="{EE5337E1-89F4-4976-9274-5130B7777206}" destId="{D5285B5C-0022-421E-95AE-D88FBE37486F}" srcOrd="0" destOrd="0" parTransId="{9DF075D8-32E7-4DDA-9698-5D0401ED792E}" sibTransId="{AB441EFE-42C7-4DA8-B46B-86A9C0676821}"/>
    <dgm:cxn modelId="{9274605E-34A9-4763-B128-46A6478C0F94}" srcId="{EE5337E1-89F4-4976-9274-5130B7777206}" destId="{90D92EE9-7488-4B91-9843-2843EA9FE4BD}" srcOrd="1" destOrd="0" parTransId="{D940050F-3AD7-4484-A58B-EB11ECF4EC7C}" sibTransId="{33601DBC-7E92-476B-8908-F7CF604A1087}"/>
    <dgm:cxn modelId="{A9257A25-8485-4547-98FC-CA7D61A37993}" type="presOf" srcId="{EE5337E1-89F4-4976-9274-5130B7777206}" destId="{5BCAAF27-685A-4D9C-97A7-8580459E06D6}" srcOrd="0" destOrd="0" presId="urn:microsoft.com/office/officeart/2005/8/layout/hList6"/>
    <dgm:cxn modelId="{B5831DCC-A405-4C68-96BD-1A2DF826D948}" type="presOf" srcId="{E7AA6748-370A-436F-967A-3DB77FB35012}" destId="{32727326-8551-4D2D-BFEF-F3EFD3FA6249}" srcOrd="0" destOrd="0" presId="urn:microsoft.com/office/officeart/2005/8/layout/hList6"/>
    <dgm:cxn modelId="{D966996A-5B53-43F8-A107-3C9940D427EF}" type="presOf" srcId="{D5285B5C-0022-421E-95AE-D88FBE37486F}" destId="{402FD06E-D52A-4DD2-AB71-6FB5D2CF13F9}" srcOrd="0" destOrd="0" presId="urn:microsoft.com/office/officeart/2005/8/layout/hList6"/>
    <dgm:cxn modelId="{A5BC7135-DBBA-472A-9D80-6BE6CFB317F9}" type="presParOf" srcId="{5BCAAF27-685A-4D9C-97A7-8580459E06D6}" destId="{402FD06E-D52A-4DD2-AB71-6FB5D2CF13F9}" srcOrd="0" destOrd="0" presId="urn:microsoft.com/office/officeart/2005/8/layout/hList6"/>
    <dgm:cxn modelId="{87625C83-8DEF-49C0-88A8-045FBC0AEA42}" type="presParOf" srcId="{5BCAAF27-685A-4D9C-97A7-8580459E06D6}" destId="{E26B7526-8DB6-4DBF-8379-F274CCF37094}" srcOrd="1" destOrd="0" presId="urn:microsoft.com/office/officeart/2005/8/layout/hList6"/>
    <dgm:cxn modelId="{DB3F065F-CF2F-4138-BFD2-C50DA1396A0B}" type="presParOf" srcId="{5BCAAF27-685A-4D9C-97A7-8580459E06D6}" destId="{65CD0B35-2954-4C90-A0C9-6E202F072F0C}" srcOrd="2" destOrd="0" presId="urn:microsoft.com/office/officeart/2005/8/layout/hList6"/>
    <dgm:cxn modelId="{8B351644-39F4-4AFB-976C-2EA034F977E9}" type="presParOf" srcId="{5BCAAF27-685A-4D9C-97A7-8580459E06D6}" destId="{5D969A36-720A-47E2-9944-43A60C049727}" srcOrd="3" destOrd="0" presId="urn:microsoft.com/office/officeart/2005/8/layout/hList6"/>
    <dgm:cxn modelId="{97295FB7-569E-4773-B007-071868D777C9}" type="presParOf" srcId="{5BCAAF27-685A-4D9C-97A7-8580459E06D6}" destId="{32727326-8551-4D2D-BFEF-F3EFD3FA6249}"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C21595-1696-42E5-8A53-979D5063536E}" type="doc">
      <dgm:prSet loTypeId="urn:microsoft.com/office/officeart/2009/3/layout/RandomtoResultProcess" loCatId="process" qsTypeId="urn:microsoft.com/office/officeart/2005/8/quickstyle/3d1" qsCatId="3D" csTypeId="urn:microsoft.com/office/officeart/2005/8/colors/colorful4" csCatId="colorful" phldr="1"/>
      <dgm:spPr/>
      <dgm:t>
        <a:bodyPr/>
        <a:lstStyle/>
        <a:p>
          <a:endParaRPr lang="en-US"/>
        </a:p>
      </dgm:t>
    </dgm:pt>
    <dgm:pt modelId="{AC6BDD27-D003-4114-9E2E-ACA4DC83AB42}">
      <dgm:prSet phldrT="[Text]"/>
      <dgm:spPr/>
      <dgm:t>
        <a:bodyPr/>
        <a:lstStyle/>
        <a:p>
          <a:r>
            <a:rPr lang="en-US" dirty="0" smtClean="0"/>
            <a:t>Composition</a:t>
          </a:r>
          <a:endParaRPr lang="en-US" dirty="0"/>
        </a:p>
      </dgm:t>
    </dgm:pt>
    <dgm:pt modelId="{13AE5E8E-036F-4D1A-97DD-8D55A55E77A7}" type="parTrans" cxnId="{DA2398A1-8E9E-4D68-B3FA-45AB4311B416}">
      <dgm:prSet/>
      <dgm:spPr/>
      <dgm:t>
        <a:bodyPr/>
        <a:lstStyle/>
        <a:p>
          <a:endParaRPr lang="en-US"/>
        </a:p>
      </dgm:t>
    </dgm:pt>
    <dgm:pt modelId="{874608CC-AA0E-4DA4-BA04-07DE77A42E59}" type="sibTrans" cxnId="{DA2398A1-8E9E-4D68-B3FA-45AB4311B416}">
      <dgm:prSet/>
      <dgm:spPr/>
      <dgm:t>
        <a:bodyPr/>
        <a:lstStyle/>
        <a:p>
          <a:endParaRPr lang="en-US"/>
        </a:p>
      </dgm:t>
    </dgm:pt>
    <dgm:pt modelId="{795D5730-73ED-437A-8C0A-22DB2CE76C62}">
      <dgm:prSet phldrT="[Text]" custT="1"/>
      <dgm:spPr/>
      <dgm:t>
        <a:bodyPr/>
        <a:lstStyle/>
        <a:p>
          <a:pPr>
            <a:lnSpc>
              <a:spcPct val="100000"/>
            </a:lnSpc>
          </a:pPr>
          <a:r>
            <a:rPr lang="en-US" sz="2400" b="0" dirty="0" smtClean="0">
              <a:latin typeface="Times New Roman" panose="02020603050405020304" pitchFamily="18" charset="0"/>
              <a:cs typeface="Times New Roman" panose="02020603050405020304" pitchFamily="18" charset="0"/>
            </a:rPr>
            <a:t>Word limitation</a:t>
          </a:r>
          <a:endParaRPr lang="en-US" sz="2400" b="0" dirty="0"/>
        </a:p>
      </dgm:t>
    </dgm:pt>
    <dgm:pt modelId="{358D694C-B960-4A0F-BC88-0B0C7B2FF071}" type="parTrans" cxnId="{0B77E9B4-10C9-4A11-B595-C6509855212E}">
      <dgm:prSet/>
      <dgm:spPr/>
      <dgm:t>
        <a:bodyPr/>
        <a:lstStyle/>
        <a:p>
          <a:endParaRPr lang="en-US"/>
        </a:p>
      </dgm:t>
    </dgm:pt>
    <dgm:pt modelId="{C9939C2C-B716-4C73-A2AD-111FA94A77EC}" type="sibTrans" cxnId="{0B77E9B4-10C9-4A11-B595-C6509855212E}">
      <dgm:prSet/>
      <dgm:spPr/>
      <dgm:t>
        <a:bodyPr/>
        <a:lstStyle/>
        <a:p>
          <a:endParaRPr lang="en-US"/>
        </a:p>
      </dgm:t>
    </dgm:pt>
    <dgm:pt modelId="{EC75A176-8CDE-4458-9430-F74C2F8802B4}">
      <dgm:prSet phldrT="[Text]"/>
      <dgm:spPr/>
      <dgm:t>
        <a:bodyPr/>
        <a:lstStyle/>
        <a:p>
          <a:r>
            <a:rPr lang="en-US" dirty="0" smtClean="0">
              <a:latin typeface="Times New Roman" panose="02020603050405020304" pitchFamily="18" charset="0"/>
              <a:cs typeface="Times New Roman" panose="02020603050405020304" pitchFamily="18" charset="0"/>
            </a:rPr>
            <a:t>200-250 words </a:t>
          </a:r>
          <a:endParaRPr lang="en-US" dirty="0"/>
        </a:p>
      </dgm:t>
    </dgm:pt>
    <dgm:pt modelId="{90140F41-AE2D-48ED-9672-378FFA254F4A}" type="parTrans" cxnId="{08B17D2A-7A71-4E43-99A7-7E49C337CFB4}">
      <dgm:prSet/>
      <dgm:spPr/>
      <dgm:t>
        <a:bodyPr/>
        <a:lstStyle/>
        <a:p>
          <a:endParaRPr lang="en-US"/>
        </a:p>
      </dgm:t>
    </dgm:pt>
    <dgm:pt modelId="{638473D3-B94E-4AAA-93D3-6EBE5462B8BB}" type="sibTrans" cxnId="{08B17D2A-7A71-4E43-99A7-7E49C337CFB4}">
      <dgm:prSet/>
      <dgm:spPr/>
      <dgm:t>
        <a:bodyPr/>
        <a:lstStyle/>
        <a:p>
          <a:endParaRPr lang="en-US"/>
        </a:p>
      </dgm:t>
    </dgm:pt>
    <dgm:pt modelId="{35705FAB-7404-455F-B5DB-46D578787BE7}" type="pres">
      <dgm:prSet presAssocID="{D1C21595-1696-42E5-8A53-979D5063536E}" presName="Name0" presStyleCnt="0">
        <dgm:presLayoutVars>
          <dgm:dir/>
          <dgm:animOne val="branch"/>
          <dgm:animLvl val="lvl"/>
        </dgm:presLayoutVars>
      </dgm:prSet>
      <dgm:spPr/>
      <dgm:t>
        <a:bodyPr/>
        <a:lstStyle/>
        <a:p>
          <a:endParaRPr lang="en-US"/>
        </a:p>
      </dgm:t>
    </dgm:pt>
    <dgm:pt modelId="{1DF6ED73-9EAE-4934-BACF-4F55B22F425E}" type="pres">
      <dgm:prSet presAssocID="{AC6BDD27-D003-4114-9E2E-ACA4DC83AB42}" presName="chaos" presStyleCnt="0"/>
      <dgm:spPr/>
    </dgm:pt>
    <dgm:pt modelId="{73EF3B67-8D9E-47AF-9DDC-5CDAF4102E8B}" type="pres">
      <dgm:prSet presAssocID="{AC6BDD27-D003-4114-9E2E-ACA4DC83AB42}" presName="parTx1" presStyleLbl="revTx" presStyleIdx="0" presStyleCnt="2"/>
      <dgm:spPr/>
      <dgm:t>
        <a:bodyPr/>
        <a:lstStyle/>
        <a:p>
          <a:endParaRPr lang="en-US"/>
        </a:p>
      </dgm:t>
    </dgm:pt>
    <dgm:pt modelId="{745A39A0-2B5E-416C-AA82-7A018E0A4320}" type="pres">
      <dgm:prSet presAssocID="{AC6BDD27-D003-4114-9E2E-ACA4DC83AB42}" presName="desTx1" presStyleLbl="revTx" presStyleIdx="1" presStyleCnt="2" custScaleX="391496" custLinFactNeighborX="80493" custLinFactNeighborY="32621">
        <dgm:presLayoutVars>
          <dgm:bulletEnabled val="1"/>
        </dgm:presLayoutVars>
      </dgm:prSet>
      <dgm:spPr/>
      <dgm:t>
        <a:bodyPr/>
        <a:lstStyle/>
        <a:p>
          <a:endParaRPr lang="en-US"/>
        </a:p>
      </dgm:t>
    </dgm:pt>
    <dgm:pt modelId="{4A443B7F-607C-4C4B-BCB7-BA19045BA918}" type="pres">
      <dgm:prSet presAssocID="{AC6BDD27-D003-4114-9E2E-ACA4DC83AB42}" presName="c1" presStyleLbl="node1" presStyleIdx="0" presStyleCnt="19"/>
      <dgm:spPr/>
    </dgm:pt>
    <dgm:pt modelId="{773E295C-0350-4758-87C2-ACE4F77B7D0F}" type="pres">
      <dgm:prSet presAssocID="{AC6BDD27-D003-4114-9E2E-ACA4DC83AB42}" presName="c2" presStyleLbl="node1" presStyleIdx="1" presStyleCnt="19"/>
      <dgm:spPr/>
    </dgm:pt>
    <dgm:pt modelId="{3F63EA0B-BE62-4E08-91B1-80742CFAACB7}" type="pres">
      <dgm:prSet presAssocID="{AC6BDD27-D003-4114-9E2E-ACA4DC83AB42}" presName="c3" presStyleLbl="node1" presStyleIdx="2" presStyleCnt="19"/>
      <dgm:spPr/>
    </dgm:pt>
    <dgm:pt modelId="{7B80ED23-D2CE-4EA2-8C16-7D2B7EDC570B}" type="pres">
      <dgm:prSet presAssocID="{AC6BDD27-D003-4114-9E2E-ACA4DC83AB42}" presName="c4" presStyleLbl="node1" presStyleIdx="3" presStyleCnt="19"/>
      <dgm:spPr/>
    </dgm:pt>
    <dgm:pt modelId="{0C352637-B4BE-4066-A62F-C8E2C2B1FCD6}" type="pres">
      <dgm:prSet presAssocID="{AC6BDD27-D003-4114-9E2E-ACA4DC83AB42}" presName="c5" presStyleLbl="node1" presStyleIdx="4" presStyleCnt="19"/>
      <dgm:spPr/>
    </dgm:pt>
    <dgm:pt modelId="{A14C9E3B-E458-4B40-99C3-21EBD13B26D5}" type="pres">
      <dgm:prSet presAssocID="{AC6BDD27-D003-4114-9E2E-ACA4DC83AB42}" presName="c6" presStyleLbl="node1" presStyleIdx="5" presStyleCnt="19"/>
      <dgm:spPr/>
    </dgm:pt>
    <dgm:pt modelId="{0132AE1F-E42C-431F-AC13-4AE204CDA9FA}" type="pres">
      <dgm:prSet presAssocID="{AC6BDD27-D003-4114-9E2E-ACA4DC83AB42}" presName="c7" presStyleLbl="node1" presStyleIdx="6" presStyleCnt="19"/>
      <dgm:spPr/>
    </dgm:pt>
    <dgm:pt modelId="{9C5F6644-548A-47A9-B6F1-8F257ADF9897}" type="pres">
      <dgm:prSet presAssocID="{AC6BDD27-D003-4114-9E2E-ACA4DC83AB42}" presName="c8" presStyleLbl="node1" presStyleIdx="7" presStyleCnt="19"/>
      <dgm:spPr/>
    </dgm:pt>
    <dgm:pt modelId="{8A34C02E-CF0C-4B4E-AE5A-99E5F34B8E34}" type="pres">
      <dgm:prSet presAssocID="{AC6BDD27-D003-4114-9E2E-ACA4DC83AB42}" presName="c9" presStyleLbl="node1" presStyleIdx="8" presStyleCnt="19"/>
      <dgm:spPr/>
    </dgm:pt>
    <dgm:pt modelId="{7F2383C8-CB97-40E9-9D60-4E0F2B343116}" type="pres">
      <dgm:prSet presAssocID="{AC6BDD27-D003-4114-9E2E-ACA4DC83AB42}" presName="c10" presStyleLbl="node1" presStyleIdx="9" presStyleCnt="19"/>
      <dgm:spPr/>
    </dgm:pt>
    <dgm:pt modelId="{D431AFBB-639B-4179-BD95-DC9E49100FB2}" type="pres">
      <dgm:prSet presAssocID="{AC6BDD27-D003-4114-9E2E-ACA4DC83AB42}" presName="c11" presStyleLbl="node1" presStyleIdx="10" presStyleCnt="19"/>
      <dgm:spPr/>
    </dgm:pt>
    <dgm:pt modelId="{68DDD414-CCEA-46A0-9838-08D427DB2052}" type="pres">
      <dgm:prSet presAssocID="{AC6BDD27-D003-4114-9E2E-ACA4DC83AB42}" presName="c12" presStyleLbl="node1" presStyleIdx="11" presStyleCnt="19"/>
      <dgm:spPr/>
    </dgm:pt>
    <dgm:pt modelId="{ED57FEF2-BA13-4B3E-9450-F0BFB94CC99C}" type="pres">
      <dgm:prSet presAssocID="{AC6BDD27-D003-4114-9E2E-ACA4DC83AB42}" presName="c13" presStyleLbl="node1" presStyleIdx="12" presStyleCnt="19"/>
      <dgm:spPr/>
    </dgm:pt>
    <dgm:pt modelId="{204B0201-E661-4B52-A752-E75E0DE4B35F}" type="pres">
      <dgm:prSet presAssocID="{AC6BDD27-D003-4114-9E2E-ACA4DC83AB42}" presName="c14" presStyleLbl="node1" presStyleIdx="13" presStyleCnt="19"/>
      <dgm:spPr/>
    </dgm:pt>
    <dgm:pt modelId="{5AED9B45-8B45-40A0-A672-B1D8CA588525}" type="pres">
      <dgm:prSet presAssocID="{AC6BDD27-D003-4114-9E2E-ACA4DC83AB42}" presName="c15" presStyleLbl="node1" presStyleIdx="14" presStyleCnt="19"/>
      <dgm:spPr/>
    </dgm:pt>
    <dgm:pt modelId="{5706A82A-BADB-42F8-9C2C-785F6AA81BB1}" type="pres">
      <dgm:prSet presAssocID="{AC6BDD27-D003-4114-9E2E-ACA4DC83AB42}" presName="c16" presStyleLbl="node1" presStyleIdx="15" presStyleCnt="19"/>
      <dgm:spPr/>
    </dgm:pt>
    <dgm:pt modelId="{D20ACCBC-AE75-4A53-B582-E0D8A74F7B1D}" type="pres">
      <dgm:prSet presAssocID="{AC6BDD27-D003-4114-9E2E-ACA4DC83AB42}" presName="c17" presStyleLbl="node1" presStyleIdx="16" presStyleCnt="19"/>
      <dgm:spPr/>
    </dgm:pt>
    <dgm:pt modelId="{1055C549-68CB-4203-A649-76C0B5DA06B4}" type="pres">
      <dgm:prSet presAssocID="{AC6BDD27-D003-4114-9E2E-ACA4DC83AB42}" presName="c18" presStyleLbl="node1" presStyleIdx="17" presStyleCnt="19"/>
      <dgm:spPr/>
    </dgm:pt>
    <dgm:pt modelId="{94A16EC8-EEF9-461D-A29E-EE0C3B6959BE}" type="pres">
      <dgm:prSet presAssocID="{874608CC-AA0E-4DA4-BA04-07DE77A42E59}" presName="chevronComposite1" presStyleCnt="0"/>
      <dgm:spPr/>
    </dgm:pt>
    <dgm:pt modelId="{54EF7DFE-F3FE-46E8-88FB-6380EC7225B7}" type="pres">
      <dgm:prSet presAssocID="{874608CC-AA0E-4DA4-BA04-07DE77A42E59}" presName="chevron1" presStyleLbl="sibTrans2D1" presStyleIdx="0" presStyleCnt="2" custLinFactNeighborX="-95000"/>
      <dgm:spPr/>
    </dgm:pt>
    <dgm:pt modelId="{C6AC3CBD-A326-4A2D-97F8-8BE7C76CFA3B}" type="pres">
      <dgm:prSet presAssocID="{874608CC-AA0E-4DA4-BA04-07DE77A42E59}" presName="spChevron1" presStyleCnt="0"/>
      <dgm:spPr/>
    </dgm:pt>
    <dgm:pt modelId="{81FD5818-9EE7-417E-BE40-22461EFF3CF3}" type="pres">
      <dgm:prSet presAssocID="{874608CC-AA0E-4DA4-BA04-07DE77A42E59}" presName="overlap" presStyleCnt="0"/>
      <dgm:spPr/>
    </dgm:pt>
    <dgm:pt modelId="{C63233F8-85BD-471B-ABAE-2589DD81045F}" type="pres">
      <dgm:prSet presAssocID="{874608CC-AA0E-4DA4-BA04-07DE77A42E59}" presName="chevronComposite2" presStyleCnt="0"/>
      <dgm:spPr/>
    </dgm:pt>
    <dgm:pt modelId="{46601841-0516-4717-B20F-3874DB34AB17}" type="pres">
      <dgm:prSet presAssocID="{874608CC-AA0E-4DA4-BA04-07DE77A42E59}" presName="chevron2" presStyleLbl="sibTrans2D1" presStyleIdx="1" presStyleCnt="2" custLinFactNeighborX="-95000"/>
      <dgm:spPr/>
    </dgm:pt>
    <dgm:pt modelId="{681E714C-55A1-416A-BEC4-993E61B23DAE}" type="pres">
      <dgm:prSet presAssocID="{874608CC-AA0E-4DA4-BA04-07DE77A42E59}" presName="spChevron2" presStyleCnt="0"/>
      <dgm:spPr/>
    </dgm:pt>
    <dgm:pt modelId="{4EAF7EB3-CCF8-480C-89CE-BE8C28640753}" type="pres">
      <dgm:prSet presAssocID="{EC75A176-8CDE-4458-9430-F74C2F8802B4}" presName="last" presStyleCnt="0"/>
      <dgm:spPr/>
    </dgm:pt>
    <dgm:pt modelId="{5C92701D-E6C6-4DCD-B090-BC9800AADF0F}" type="pres">
      <dgm:prSet presAssocID="{EC75A176-8CDE-4458-9430-F74C2F8802B4}" presName="circleTx" presStyleLbl="node1" presStyleIdx="18" presStyleCnt="19" custScaleX="156819" custScaleY="129614" custLinFactNeighborX="-4449" custLinFactNeighborY="-9693"/>
      <dgm:spPr/>
      <dgm:t>
        <a:bodyPr/>
        <a:lstStyle/>
        <a:p>
          <a:endParaRPr lang="en-US"/>
        </a:p>
      </dgm:t>
    </dgm:pt>
    <dgm:pt modelId="{F694D78C-C531-4095-B483-B7EE2FAAE736}" type="pres">
      <dgm:prSet presAssocID="{EC75A176-8CDE-4458-9430-F74C2F8802B4}" presName="spN" presStyleCnt="0"/>
      <dgm:spPr/>
    </dgm:pt>
  </dgm:ptLst>
  <dgm:cxnLst>
    <dgm:cxn modelId="{3703E61E-EDA4-435B-B1BC-C30C47AEC45A}" type="presOf" srcId="{D1C21595-1696-42E5-8A53-979D5063536E}" destId="{35705FAB-7404-455F-B5DB-46D578787BE7}" srcOrd="0" destOrd="0" presId="urn:microsoft.com/office/officeart/2009/3/layout/RandomtoResultProcess"/>
    <dgm:cxn modelId="{08B17D2A-7A71-4E43-99A7-7E49C337CFB4}" srcId="{D1C21595-1696-42E5-8A53-979D5063536E}" destId="{EC75A176-8CDE-4458-9430-F74C2F8802B4}" srcOrd="1" destOrd="0" parTransId="{90140F41-AE2D-48ED-9672-378FFA254F4A}" sibTransId="{638473D3-B94E-4AAA-93D3-6EBE5462B8BB}"/>
    <dgm:cxn modelId="{4ACBAC04-9521-4E39-8ADC-6751E7292615}" type="presOf" srcId="{AC6BDD27-D003-4114-9E2E-ACA4DC83AB42}" destId="{73EF3B67-8D9E-47AF-9DDC-5CDAF4102E8B}" srcOrd="0" destOrd="0" presId="urn:microsoft.com/office/officeart/2009/3/layout/RandomtoResultProcess"/>
    <dgm:cxn modelId="{0B77E9B4-10C9-4A11-B595-C6509855212E}" srcId="{AC6BDD27-D003-4114-9E2E-ACA4DC83AB42}" destId="{795D5730-73ED-437A-8C0A-22DB2CE76C62}" srcOrd="0" destOrd="0" parTransId="{358D694C-B960-4A0F-BC88-0B0C7B2FF071}" sibTransId="{C9939C2C-B716-4C73-A2AD-111FA94A77EC}"/>
    <dgm:cxn modelId="{DA2398A1-8E9E-4D68-B3FA-45AB4311B416}" srcId="{D1C21595-1696-42E5-8A53-979D5063536E}" destId="{AC6BDD27-D003-4114-9E2E-ACA4DC83AB42}" srcOrd="0" destOrd="0" parTransId="{13AE5E8E-036F-4D1A-97DD-8D55A55E77A7}" sibTransId="{874608CC-AA0E-4DA4-BA04-07DE77A42E59}"/>
    <dgm:cxn modelId="{E83DE00E-F7B2-4152-8B42-802E5861C7E6}" type="presOf" srcId="{EC75A176-8CDE-4458-9430-F74C2F8802B4}" destId="{5C92701D-E6C6-4DCD-B090-BC9800AADF0F}" srcOrd="0" destOrd="0" presId="urn:microsoft.com/office/officeart/2009/3/layout/RandomtoResultProcess"/>
    <dgm:cxn modelId="{61CB0A34-B738-40B8-A817-0637134A4016}" type="presOf" srcId="{795D5730-73ED-437A-8C0A-22DB2CE76C62}" destId="{745A39A0-2B5E-416C-AA82-7A018E0A4320}" srcOrd="0" destOrd="0" presId="urn:microsoft.com/office/officeart/2009/3/layout/RandomtoResultProcess"/>
    <dgm:cxn modelId="{FF6DB051-0F4F-4382-9E3B-56FBA6E675AA}" type="presParOf" srcId="{35705FAB-7404-455F-B5DB-46D578787BE7}" destId="{1DF6ED73-9EAE-4934-BACF-4F55B22F425E}" srcOrd="0" destOrd="0" presId="urn:microsoft.com/office/officeart/2009/3/layout/RandomtoResultProcess"/>
    <dgm:cxn modelId="{FAEE81DE-2237-4815-AF35-FAE8D7FCD58E}" type="presParOf" srcId="{1DF6ED73-9EAE-4934-BACF-4F55B22F425E}" destId="{73EF3B67-8D9E-47AF-9DDC-5CDAF4102E8B}" srcOrd="0" destOrd="0" presId="urn:microsoft.com/office/officeart/2009/3/layout/RandomtoResultProcess"/>
    <dgm:cxn modelId="{C7527EAB-029B-43F1-A982-9FB63D089AA0}" type="presParOf" srcId="{1DF6ED73-9EAE-4934-BACF-4F55B22F425E}" destId="{745A39A0-2B5E-416C-AA82-7A018E0A4320}" srcOrd="1" destOrd="0" presId="urn:microsoft.com/office/officeart/2009/3/layout/RandomtoResultProcess"/>
    <dgm:cxn modelId="{78E5BA27-2644-4D56-8B32-FC7A26AA8178}" type="presParOf" srcId="{1DF6ED73-9EAE-4934-BACF-4F55B22F425E}" destId="{4A443B7F-607C-4C4B-BCB7-BA19045BA918}" srcOrd="2" destOrd="0" presId="urn:microsoft.com/office/officeart/2009/3/layout/RandomtoResultProcess"/>
    <dgm:cxn modelId="{04D4824E-E559-4792-84F1-88FF466E7811}" type="presParOf" srcId="{1DF6ED73-9EAE-4934-BACF-4F55B22F425E}" destId="{773E295C-0350-4758-87C2-ACE4F77B7D0F}" srcOrd="3" destOrd="0" presId="urn:microsoft.com/office/officeart/2009/3/layout/RandomtoResultProcess"/>
    <dgm:cxn modelId="{52548CFF-A17A-4121-981D-9631DFFD7126}" type="presParOf" srcId="{1DF6ED73-9EAE-4934-BACF-4F55B22F425E}" destId="{3F63EA0B-BE62-4E08-91B1-80742CFAACB7}" srcOrd="4" destOrd="0" presId="urn:microsoft.com/office/officeart/2009/3/layout/RandomtoResultProcess"/>
    <dgm:cxn modelId="{130632B0-C06B-49EC-9397-73D100287668}" type="presParOf" srcId="{1DF6ED73-9EAE-4934-BACF-4F55B22F425E}" destId="{7B80ED23-D2CE-4EA2-8C16-7D2B7EDC570B}" srcOrd="5" destOrd="0" presId="urn:microsoft.com/office/officeart/2009/3/layout/RandomtoResultProcess"/>
    <dgm:cxn modelId="{3641A602-E54D-4BE8-B749-4C7878EBC17D}" type="presParOf" srcId="{1DF6ED73-9EAE-4934-BACF-4F55B22F425E}" destId="{0C352637-B4BE-4066-A62F-C8E2C2B1FCD6}" srcOrd="6" destOrd="0" presId="urn:microsoft.com/office/officeart/2009/3/layout/RandomtoResultProcess"/>
    <dgm:cxn modelId="{EE8E0BB9-30CF-4DCC-9B69-BF28768F4BBF}" type="presParOf" srcId="{1DF6ED73-9EAE-4934-BACF-4F55B22F425E}" destId="{A14C9E3B-E458-4B40-99C3-21EBD13B26D5}" srcOrd="7" destOrd="0" presId="urn:microsoft.com/office/officeart/2009/3/layout/RandomtoResultProcess"/>
    <dgm:cxn modelId="{25D4EB9B-A76E-4DEF-9F05-FBB815B0796B}" type="presParOf" srcId="{1DF6ED73-9EAE-4934-BACF-4F55B22F425E}" destId="{0132AE1F-E42C-431F-AC13-4AE204CDA9FA}" srcOrd="8" destOrd="0" presId="urn:microsoft.com/office/officeart/2009/3/layout/RandomtoResultProcess"/>
    <dgm:cxn modelId="{6E407221-F83F-40C6-AF8F-3B905D7E3161}" type="presParOf" srcId="{1DF6ED73-9EAE-4934-BACF-4F55B22F425E}" destId="{9C5F6644-548A-47A9-B6F1-8F257ADF9897}" srcOrd="9" destOrd="0" presId="urn:microsoft.com/office/officeart/2009/3/layout/RandomtoResultProcess"/>
    <dgm:cxn modelId="{7F0A3ACB-48EA-4976-A146-E282B88D50BA}" type="presParOf" srcId="{1DF6ED73-9EAE-4934-BACF-4F55B22F425E}" destId="{8A34C02E-CF0C-4B4E-AE5A-99E5F34B8E34}" srcOrd="10" destOrd="0" presId="urn:microsoft.com/office/officeart/2009/3/layout/RandomtoResultProcess"/>
    <dgm:cxn modelId="{B0D2050A-B691-4594-829E-10F5F83FAD41}" type="presParOf" srcId="{1DF6ED73-9EAE-4934-BACF-4F55B22F425E}" destId="{7F2383C8-CB97-40E9-9D60-4E0F2B343116}" srcOrd="11" destOrd="0" presId="urn:microsoft.com/office/officeart/2009/3/layout/RandomtoResultProcess"/>
    <dgm:cxn modelId="{34EC917A-5E59-4B4D-A658-D554D8ABE4EB}" type="presParOf" srcId="{1DF6ED73-9EAE-4934-BACF-4F55B22F425E}" destId="{D431AFBB-639B-4179-BD95-DC9E49100FB2}" srcOrd="12" destOrd="0" presId="urn:microsoft.com/office/officeart/2009/3/layout/RandomtoResultProcess"/>
    <dgm:cxn modelId="{90AA92C3-9ABB-4C14-8B1D-1D83966E59C6}" type="presParOf" srcId="{1DF6ED73-9EAE-4934-BACF-4F55B22F425E}" destId="{68DDD414-CCEA-46A0-9838-08D427DB2052}" srcOrd="13" destOrd="0" presId="urn:microsoft.com/office/officeart/2009/3/layout/RandomtoResultProcess"/>
    <dgm:cxn modelId="{A6327829-DC23-42BC-80FF-0FABD32C0C3B}" type="presParOf" srcId="{1DF6ED73-9EAE-4934-BACF-4F55B22F425E}" destId="{ED57FEF2-BA13-4B3E-9450-F0BFB94CC99C}" srcOrd="14" destOrd="0" presId="urn:microsoft.com/office/officeart/2009/3/layout/RandomtoResultProcess"/>
    <dgm:cxn modelId="{F3A5EE1D-9338-488E-880F-CB4B0CCD4E56}" type="presParOf" srcId="{1DF6ED73-9EAE-4934-BACF-4F55B22F425E}" destId="{204B0201-E661-4B52-A752-E75E0DE4B35F}" srcOrd="15" destOrd="0" presId="urn:microsoft.com/office/officeart/2009/3/layout/RandomtoResultProcess"/>
    <dgm:cxn modelId="{A01C5C05-B6D8-4F0C-989E-C8F5D490EB7D}" type="presParOf" srcId="{1DF6ED73-9EAE-4934-BACF-4F55B22F425E}" destId="{5AED9B45-8B45-40A0-A672-B1D8CA588525}" srcOrd="16" destOrd="0" presId="urn:microsoft.com/office/officeart/2009/3/layout/RandomtoResultProcess"/>
    <dgm:cxn modelId="{046E06FE-44B4-4C84-8303-417131C6C188}" type="presParOf" srcId="{1DF6ED73-9EAE-4934-BACF-4F55B22F425E}" destId="{5706A82A-BADB-42F8-9C2C-785F6AA81BB1}" srcOrd="17" destOrd="0" presId="urn:microsoft.com/office/officeart/2009/3/layout/RandomtoResultProcess"/>
    <dgm:cxn modelId="{BA91D598-0E40-4415-805F-0936387A4142}" type="presParOf" srcId="{1DF6ED73-9EAE-4934-BACF-4F55B22F425E}" destId="{D20ACCBC-AE75-4A53-B582-E0D8A74F7B1D}" srcOrd="18" destOrd="0" presId="urn:microsoft.com/office/officeart/2009/3/layout/RandomtoResultProcess"/>
    <dgm:cxn modelId="{8252375F-8DAF-419D-86FE-53EE288B9A51}" type="presParOf" srcId="{1DF6ED73-9EAE-4934-BACF-4F55B22F425E}" destId="{1055C549-68CB-4203-A649-76C0B5DA06B4}" srcOrd="19" destOrd="0" presId="urn:microsoft.com/office/officeart/2009/3/layout/RandomtoResultProcess"/>
    <dgm:cxn modelId="{D1666C39-940B-4D22-9FB0-03AD1F5DAC51}" type="presParOf" srcId="{35705FAB-7404-455F-B5DB-46D578787BE7}" destId="{94A16EC8-EEF9-461D-A29E-EE0C3B6959BE}" srcOrd="1" destOrd="0" presId="urn:microsoft.com/office/officeart/2009/3/layout/RandomtoResultProcess"/>
    <dgm:cxn modelId="{5EE79557-17A9-46AF-B5C9-21A75AC3E492}" type="presParOf" srcId="{94A16EC8-EEF9-461D-A29E-EE0C3B6959BE}" destId="{54EF7DFE-F3FE-46E8-88FB-6380EC7225B7}" srcOrd="0" destOrd="0" presId="urn:microsoft.com/office/officeart/2009/3/layout/RandomtoResultProcess"/>
    <dgm:cxn modelId="{92A31171-0D91-4DDA-9850-5E48C46BA511}" type="presParOf" srcId="{94A16EC8-EEF9-461D-A29E-EE0C3B6959BE}" destId="{C6AC3CBD-A326-4A2D-97F8-8BE7C76CFA3B}" srcOrd="1" destOrd="0" presId="urn:microsoft.com/office/officeart/2009/3/layout/RandomtoResultProcess"/>
    <dgm:cxn modelId="{BB53A9E0-8F9D-4B65-A65D-22D0C90B01D8}" type="presParOf" srcId="{35705FAB-7404-455F-B5DB-46D578787BE7}" destId="{81FD5818-9EE7-417E-BE40-22461EFF3CF3}" srcOrd="2" destOrd="0" presId="urn:microsoft.com/office/officeart/2009/3/layout/RandomtoResultProcess"/>
    <dgm:cxn modelId="{99EBFE68-D95E-46B2-804B-F0EFECEEBECB}" type="presParOf" srcId="{35705FAB-7404-455F-B5DB-46D578787BE7}" destId="{C63233F8-85BD-471B-ABAE-2589DD81045F}" srcOrd="3" destOrd="0" presId="urn:microsoft.com/office/officeart/2009/3/layout/RandomtoResultProcess"/>
    <dgm:cxn modelId="{61BC147B-51E3-45F1-9710-CEE08F28E945}" type="presParOf" srcId="{C63233F8-85BD-471B-ABAE-2589DD81045F}" destId="{46601841-0516-4717-B20F-3874DB34AB17}" srcOrd="0" destOrd="0" presId="urn:microsoft.com/office/officeart/2009/3/layout/RandomtoResultProcess"/>
    <dgm:cxn modelId="{4954E6BD-C6EE-4E63-A9EA-8692C97E9FA8}" type="presParOf" srcId="{C63233F8-85BD-471B-ABAE-2589DD81045F}" destId="{681E714C-55A1-416A-BEC4-993E61B23DAE}" srcOrd="1" destOrd="0" presId="urn:microsoft.com/office/officeart/2009/3/layout/RandomtoResultProcess"/>
    <dgm:cxn modelId="{A57843BF-3DF8-4535-BE8A-7D0C1377FC02}" type="presParOf" srcId="{35705FAB-7404-455F-B5DB-46D578787BE7}" destId="{4EAF7EB3-CCF8-480C-89CE-BE8C28640753}" srcOrd="4" destOrd="0" presId="urn:microsoft.com/office/officeart/2009/3/layout/RandomtoResultProcess"/>
    <dgm:cxn modelId="{DADBBF5E-D729-4720-878C-DD65294659CD}" type="presParOf" srcId="{4EAF7EB3-CCF8-480C-89CE-BE8C28640753}" destId="{5C92701D-E6C6-4DCD-B090-BC9800AADF0F}" srcOrd="0" destOrd="0" presId="urn:microsoft.com/office/officeart/2009/3/layout/RandomtoResultProcess"/>
    <dgm:cxn modelId="{C8B2A130-0838-4D4A-AA47-757223BED02C}" type="presParOf" srcId="{4EAF7EB3-CCF8-480C-89CE-BE8C28640753}" destId="{F694D78C-C531-4095-B483-B7EE2FAAE736}" srcOrd="1" destOrd="0" presId="urn:microsoft.com/office/officeart/2009/3/layout/RandomtoResultProcess"/>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8D8B78-84B3-4CC6-BDFA-20A92249BA7B}" type="doc">
      <dgm:prSet loTypeId="urn:microsoft.com/office/officeart/2005/8/layout/radial6" loCatId="cycle" qsTypeId="urn:microsoft.com/office/officeart/2005/8/quickstyle/simple5" qsCatId="simple" csTypeId="urn:microsoft.com/office/officeart/2005/8/colors/colorful4" csCatId="colorful" phldr="1"/>
      <dgm:spPr/>
      <dgm:t>
        <a:bodyPr/>
        <a:lstStyle/>
        <a:p>
          <a:endParaRPr lang="en-US"/>
        </a:p>
      </dgm:t>
    </dgm:pt>
    <dgm:pt modelId="{770AAC0F-D29D-4316-AD2B-EC0C3274B52C}">
      <dgm:prSet phldrT="[Text]" custT="1"/>
      <dgm:spPr/>
      <dgm:t>
        <a:bodyPr/>
        <a:lstStyle/>
        <a:p>
          <a:r>
            <a:rPr lang="en-US" sz="2400" dirty="0" smtClean="0">
              <a:latin typeface="Times New Roman" panose="02020603050405020304" pitchFamily="18" charset="0"/>
              <a:cs typeface="Times New Roman" panose="02020603050405020304" pitchFamily="18" charset="0"/>
            </a:rPr>
            <a:t>Composition</a:t>
          </a:r>
          <a:endParaRPr lang="en-US" sz="2400" dirty="0">
            <a:latin typeface="Times New Roman" panose="02020603050405020304" pitchFamily="18" charset="0"/>
            <a:cs typeface="Times New Roman" panose="02020603050405020304" pitchFamily="18" charset="0"/>
          </a:endParaRPr>
        </a:p>
      </dgm:t>
    </dgm:pt>
    <dgm:pt modelId="{1F41BE4C-906A-4486-B747-8528FF7CA8D1}" type="parTrans" cxnId="{A8B7DE62-79DE-40C1-9089-0C2482DCB7AB}">
      <dgm:prSet/>
      <dgm:spPr/>
      <dgm:t>
        <a:bodyPr/>
        <a:lstStyle/>
        <a:p>
          <a:endParaRPr lang="en-US" sz="2400">
            <a:latin typeface="Times New Roman" panose="02020603050405020304" pitchFamily="18" charset="0"/>
            <a:cs typeface="Times New Roman" panose="02020603050405020304" pitchFamily="18" charset="0"/>
          </a:endParaRPr>
        </a:p>
      </dgm:t>
    </dgm:pt>
    <dgm:pt modelId="{DF49C9C7-7A27-4728-9AFA-240B9E5982CD}" type="sibTrans" cxnId="{A8B7DE62-79DE-40C1-9089-0C2482DCB7AB}">
      <dgm:prSet/>
      <dgm:spPr/>
      <dgm:t>
        <a:bodyPr/>
        <a:lstStyle/>
        <a:p>
          <a:endParaRPr lang="en-US" sz="2400">
            <a:latin typeface="Times New Roman" panose="02020603050405020304" pitchFamily="18" charset="0"/>
            <a:cs typeface="Times New Roman" panose="02020603050405020304" pitchFamily="18" charset="0"/>
          </a:endParaRPr>
        </a:p>
      </dgm:t>
    </dgm:pt>
    <dgm:pt modelId="{C3BDB561-1A32-46E0-8933-7B69CB3FE5E3}">
      <dgm:prSet phldrT="[Text]" custT="1"/>
      <dgm:spPr/>
      <dgm:t>
        <a:bodyPr/>
        <a:lstStyle/>
        <a:p>
          <a:r>
            <a:rPr lang="en-US" sz="2400" dirty="0" smtClean="0">
              <a:latin typeface="Times New Roman" panose="02020603050405020304" pitchFamily="18" charset="0"/>
              <a:cs typeface="Times New Roman" panose="02020603050405020304" pitchFamily="18" charset="0"/>
            </a:rPr>
            <a:t>Introduction </a:t>
          </a:r>
          <a:endParaRPr lang="en-US" sz="2400" dirty="0">
            <a:latin typeface="Times New Roman" panose="02020603050405020304" pitchFamily="18" charset="0"/>
            <a:cs typeface="Times New Roman" panose="02020603050405020304" pitchFamily="18" charset="0"/>
          </a:endParaRPr>
        </a:p>
      </dgm:t>
    </dgm:pt>
    <dgm:pt modelId="{3B3FF0E9-9BE8-437E-9325-A3477A9D4591}" type="parTrans" cxnId="{3B3C405D-902C-4A71-A6F8-0E66543379FE}">
      <dgm:prSet/>
      <dgm:spPr/>
      <dgm:t>
        <a:bodyPr/>
        <a:lstStyle/>
        <a:p>
          <a:endParaRPr lang="en-US" sz="2400">
            <a:latin typeface="Times New Roman" panose="02020603050405020304" pitchFamily="18" charset="0"/>
            <a:cs typeface="Times New Roman" panose="02020603050405020304" pitchFamily="18" charset="0"/>
          </a:endParaRPr>
        </a:p>
      </dgm:t>
    </dgm:pt>
    <dgm:pt modelId="{6806264D-67BA-4463-A91C-CE4FF11EB85E}" type="sibTrans" cxnId="{3B3C405D-902C-4A71-A6F8-0E66543379FE}">
      <dgm:prSet/>
      <dgm:spPr/>
      <dgm:t>
        <a:bodyPr/>
        <a:lstStyle/>
        <a:p>
          <a:endParaRPr lang="en-US" sz="2400">
            <a:latin typeface="Times New Roman" panose="02020603050405020304" pitchFamily="18" charset="0"/>
            <a:cs typeface="Times New Roman" panose="02020603050405020304" pitchFamily="18" charset="0"/>
          </a:endParaRPr>
        </a:p>
      </dgm:t>
    </dgm:pt>
    <dgm:pt modelId="{55A02753-F7CA-47C6-ADA5-025B96E29F66}">
      <dgm:prSet phldrT="[Text]" custT="1"/>
      <dgm:spPr/>
      <dgm:t>
        <a:bodyPr/>
        <a:lstStyle/>
        <a:p>
          <a:r>
            <a:rPr lang="en-US" sz="2400" dirty="0" smtClean="0">
              <a:latin typeface="Times New Roman" panose="02020603050405020304" pitchFamily="18" charset="0"/>
              <a:cs typeface="Times New Roman" panose="02020603050405020304" pitchFamily="18" charset="0"/>
            </a:rPr>
            <a:t>Body</a:t>
          </a:r>
          <a:endParaRPr lang="en-US" sz="2400" dirty="0">
            <a:latin typeface="Times New Roman" panose="02020603050405020304" pitchFamily="18" charset="0"/>
            <a:cs typeface="Times New Roman" panose="02020603050405020304" pitchFamily="18" charset="0"/>
          </a:endParaRPr>
        </a:p>
      </dgm:t>
    </dgm:pt>
    <dgm:pt modelId="{D029B7C8-9FF5-41F0-8018-6F1F9AE77D81}" type="parTrans" cxnId="{246A1551-4C98-4A53-B126-D5C2445FCD70}">
      <dgm:prSet/>
      <dgm:spPr/>
      <dgm:t>
        <a:bodyPr/>
        <a:lstStyle/>
        <a:p>
          <a:endParaRPr lang="en-US" sz="2400">
            <a:latin typeface="Times New Roman" panose="02020603050405020304" pitchFamily="18" charset="0"/>
            <a:cs typeface="Times New Roman" panose="02020603050405020304" pitchFamily="18" charset="0"/>
          </a:endParaRPr>
        </a:p>
      </dgm:t>
    </dgm:pt>
    <dgm:pt modelId="{57B26DCF-FECD-4E26-B4F6-9D8F1FC72ECC}" type="sibTrans" cxnId="{246A1551-4C98-4A53-B126-D5C2445FCD70}">
      <dgm:prSet/>
      <dgm:spPr/>
      <dgm:t>
        <a:bodyPr/>
        <a:lstStyle/>
        <a:p>
          <a:endParaRPr lang="en-US" sz="2400">
            <a:latin typeface="Times New Roman" panose="02020603050405020304" pitchFamily="18" charset="0"/>
            <a:cs typeface="Times New Roman" panose="02020603050405020304" pitchFamily="18" charset="0"/>
          </a:endParaRPr>
        </a:p>
      </dgm:t>
    </dgm:pt>
    <dgm:pt modelId="{CD3DA078-DDCB-426D-8839-9343A56C217C}">
      <dgm:prSet phldrT="[Text]" custT="1"/>
      <dgm:spPr/>
      <dgm:t>
        <a:bodyPr/>
        <a:lstStyle/>
        <a:p>
          <a:r>
            <a:rPr lang="en-US" sz="2400" dirty="0" smtClean="0">
              <a:latin typeface="Times New Roman" panose="02020603050405020304" pitchFamily="18" charset="0"/>
              <a:cs typeface="Times New Roman" panose="02020603050405020304" pitchFamily="18" charset="0"/>
            </a:rPr>
            <a:t>Conclusion </a:t>
          </a:r>
          <a:endParaRPr lang="en-US" sz="2400" dirty="0">
            <a:latin typeface="Times New Roman" panose="02020603050405020304" pitchFamily="18" charset="0"/>
            <a:cs typeface="Times New Roman" panose="02020603050405020304" pitchFamily="18" charset="0"/>
          </a:endParaRPr>
        </a:p>
      </dgm:t>
    </dgm:pt>
    <dgm:pt modelId="{0B6B8256-1373-47A2-90BB-30189A191465}" type="parTrans" cxnId="{1BB6FF07-E3D1-428E-8DCD-3D5434E8F9EE}">
      <dgm:prSet/>
      <dgm:spPr/>
      <dgm:t>
        <a:bodyPr/>
        <a:lstStyle/>
        <a:p>
          <a:endParaRPr lang="en-US" sz="2400">
            <a:latin typeface="Times New Roman" panose="02020603050405020304" pitchFamily="18" charset="0"/>
            <a:cs typeface="Times New Roman" panose="02020603050405020304" pitchFamily="18" charset="0"/>
          </a:endParaRPr>
        </a:p>
      </dgm:t>
    </dgm:pt>
    <dgm:pt modelId="{A6B6DD87-4722-40C7-B073-F478C4D233B2}" type="sibTrans" cxnId="{1BB6FF07-E3D1-428E-8DCD-3D5434E8F9EE}">
      <dgm:prSet/>
      <dgm:spPr/>
      <dgm:t>
        <a:bodyPr/>
        <a:lstStyle/>
        <a:p>
          <a:endParaRPr lang="en-US" sz="2400">
            <a:latin typeface="Times New Roman" panose="02020603050405020304" pitchFamily="18" charset="0"/>
            <a:cs typeface="Times New Roman" panose="02020603050405020304" pitchFamily="18" charset="0"/>
          </a:endParaRPr>
        </a:p>
      </dgm:t>
    </dgm:pt>
    <dgm:pt modelId="{17551612-FF1C-4F10-B0A1-BADEB5CF184D}" type="pres">
      <dgm:prSet presAssocID="{C48D8B78-84B3-4CC6-BDFA-20A92249BA7B}" presName="Name0" presStyleCnt="0">
        <dgm:presLayoutVars>
          <dgm:chMax val="1"/>
          <dgm:dir/>
          <dgm:animLvl val="ctr"/>
          <dgm:resizeHandles val="exact"/>
        </dgm:presLayoutVars>
      </dgm:prSet>
      <dgm:spPr/>
      <dgm:t>
        <a:bodyPr/>
        <a:lstStyle/>
        <a:p>
          <a:endParaRPr lang="en-US"/>
        </a:p>
      </dgm:t>
    </dgm:pt>
    <dgm:pt modelId="{B7D4565F-9181-49EB-AAFD-6CD56C230133}" type="pres">
      <dgm:prSet presAssocID="{770AAC0F-D29D-4316-AD2B-EC0C3274B52C}" presName="centerShape" presStyleLbl="node0" presStyleIdx="0" presStyleCnt="1" custScaleX="136493" custLinFactNeighborX="1252" custLinFactNeighborY="-6891"/>
      <dgm:spPr/>
      <dgm:t>
        <a:bodyPr/>
        <a:lstStyle/>
        <a:p>
          <a:endParaRPr lang="en-US"/>
        </a:p>
      </dgm:t>
    </dgm:pt>
    <dgm:pt modelId="{BD61B40D-6A00-4381-B20F-9295F530FC3F}" type="pres">
      <dgm:prSet presAssocID="{C3BDB561-1A32-46E0-8933-7B69CB3FE5E3}" presName="node" presStyleLbl="node1" presStyleIdx="0" presStyleCnt="3" custScaleX="154567">
        <dgm:presLayoutVars>
          <dgm:bulletEnabled val="1"/>
        </dgm:presLayoutVars>
      </dgm:prSet>
      <dgm:spPr/>
      <dgm:t>
        <a:bodyPr/>
        <a:lstStyle/>
        <a:p>
          <a:endParaRPr lang="en-US"/>
        </a:p>
      </dgm:t>
    </dgm:pt>
    <dgm:pt modelId="{8AC4B9E8-E594-4B13-BB86-2A183D1F8A03}" type="pres">
      <dgm:prSet presAssocID="{C3BDB561-1A32-46E0-8933-7B69CB3FE5E3}" presName="dummy" presStyleCnt="0"/>
      <dgm:spPr/>
    </dgm:pt>
    <dgm:pt modelId="{F8EDBB87-B562-472A-BB0E-32BFC704B5DE}" type="pres">
      <dgm:prSet presAssocID="{6806264D-67BA-4463-A91C-CE4FF11EB85E}" presName="sibTrans" presStyleLbl="sibTrans2D1" presStyleIdx="0" presStyleCnt="3"/>
      <dgm:spPr/>
      <dgm:t>
        <a:bodyPr/>
        <a:lstStyle/>
        <a:p>
          <a:endParaRPr lang="en-US"/>
        </a:p>
      </dgm:t>
    </dgm:pt>
    <dgm:pt modelId="{07539765-4A1D-4113-8492-68DF89771CD8}" type="pres">
      <dgm:prSet presAssocID="{55A02753-F7CA-47C6-ADA5-025B96E29F66}" presName="node" presStyleLbl="node1" presStyleIdx="1" presStyleCnt="3" custScaleX="154153">
        <dgm:presLayoutVars>
          <dgm:bulletEnabled val="1"/>
        </dgm:presLayoutVars>
      </dgm:prSet>
      <dgm:spPr/>
      <dgm:t>
        <a:bodyPr/>
        <a:lstStyle/>
        <a:p>
          <a:endParaRPr lang="en-US"/>
        </a:p>
      </dgm:t>
    </dgm:pt>
    <dgm:pt modelId="{FB4DE792-C95B-4805-9AAF-F71BBBABEC10}" type="pres">
      <dgm:prSet presAssocID="{55A02753-F7CA-47C6-ADA5-025B96E29F66}" presName="dummy" presStyleCnt="0"/>
      <dgm:spPr/>
    </dgm:pt>
    <dgm:pt modelId="{A42AD879-1C90-4FE5-86AD-99DC52131CDC}" type="pres">
      <dgm:prSet presAssocID="{57B26DCF-FECD-4E26-B4F6-9D8F1FC72ECC}" presName="sibTrans" presStyleLbl="sibTrans2D1" presStyleIdx="1" presStyleCnt="3"/>
      <dgm:spPr/>
      <dgm:t>
        <a:bodyPr/>
        <a:lstStyle/>
        <a:p>
          <a:endParaRPr lang="en-US"/>
        </a:p>
      </dgm:t>
    </dgm:pt>
    <dgm:pt modelId="{4BE15093-E95E-4CB2-8244-ED09C7B03DB5}" type="pres">
      <dgm:prSet presAssocID="{CD3DA078-DDCB-426D-8839-9343A56C217C}" presName="node" presStyleLbl="node1" presStyleIdx="2" presStyleCnt="3" custScaleX="153125">
        <dgm:presLayoutVars>
          <dgm:bulletEnabled val="1"/>
        </dgm:presLayoutVars>
      </dgm:prSet>
      <dgm:spPr/>
      <dgm:t>
        <a:bodyPr/>
        <a:lstStyle/>
        <a:p>
          <a:endParaRPr lang="en-US"/>
        </a:p>
      </dgm:t>
    </dgm:pt>
    <dgm:pt modelId="{3450174C-6325-4992-8595-1C0B6EAB1C2E}" type="pres">
      <dgm:prSet presAssocID="{CD3DA078-DDCB-426D-8839-9343A56C217C}" presName="dummy" presStyleCnt="0"/>
      <dgm:spPr/>
    </dgm:pt>
    <dgm:pt modelId="{B96CB5CB-B5F3-429C-A1AC-C9A0FAB6B63A}" type="pres">
      <dgm:prSet presAssocID="{A6B6DD87-4722-40C7-B073-F478C4D233B2}" presName="sibTrans" presStyleLbl="sibTrans2D1" presStyleIdx="2" presStyleCnt="3"/>
      <dgm:spPr/>
      <dgm:t>
        <a:bodyPr/>
        <a:lstStyle/>
        <a:p>
          <a:endParaRPr lang="en-US"/>
        </a:p>
      </dgm:t>
    </dgm:pt>
  </dgm:ptLst>
  <dgm:cxnLst>
    <dgm:cxn modelId="{A8B7DE62-79DE-40C1-9089-0C2482DCB7AB}" srcId="{C48D8B78-84B3-4CC6-BDFA-20A92249BA7B}" destId="{770AAC0F-D29D-4316-AD2B-EC0C3274B52C}" srcOrd="0" destOrd="0" parTransId="{1F41BE4C-906A-4486-B747-8528FF7CA8D1}" sibTransId="{DF49C9C7-7A27-4728-9AFA-240B9E5982CD}"/>
    <dgm:cxn modelId="{35F4968A-453A-413B-888B-DF7E63B9E89D}" type="presOf" srcId="{C48D8B78-84B3-4CC6-BDFA-20A92249BA7B}" destId="{17551612-FF1C-4F10-B0A1-BADEB5CF184D}" srcOrd="0" destOrd="0" presId="urn:microsoft.com/office/officeart/2005/8/layout/radial6"/>
    <dgm:cxn modelId="{3B3C405D-902C-4A71-A6F8-0E66543379FE}" srcId="{770AAC0F-D29D-4316-AD2B-EC0C3274B52C}" destId="{C3BDB561-1A32-46E0-8933-7B69CB3FE5E3}" srcOrd="0" destOrd="0" parTransId="{3B3FF0E9-9BE8-437E-9325-A3477A9D4591}" sibTransId="{6806264D-67BA-4463-A91C-CE4FF11EB85E}"/>
    <dgm:cxn modelId="{E4DED00E-F628-451D-9784-51DBE495B48A}" type="presOf" srcId="{C3BDB561-1A32-46E0-8933-7B69CB3FE5E3}" destId="{BD61B40D-6A00-4381-B20F-9295F530FC3F}" srcOrd="0" destOrd="0" presId="urn:microsoft.com/office/officeart/2005/8/layout/radial6"/>
    <dgm:cxn modelId="{FA5D918B-04C9-4F85-8DEB-4F9947FE6B97}" type="presOf" srcId="{55A02753-F7CA-47C6-ADA5-025B96E29F66}" destId="{07539765-4A1D-4113-8492-68DF89771CD8}" srcOrd="0" destOrd="0" presId="urn:microsoft.com/office/officeart/2005/8/layout/radial6"/>
    <dgm:cxn modelId="{1D655836-73AC-4F7E-84D2-7425BBDAC8BA}" type="presOf" srcId="{6806264D-67BA-4463-A91C-CE4FF11EB85E}" destId="{F8EDBB87-B562-472A-BB0E-32BFC704B5DE}" srcOrd="0" destOrd="0" presId="urn:microsoft.com/office/officeart/2005/8/layout/radial6"/>
    <dgm:cxn modelId="{1BB6FF07-E3D1-428E-8DCD-3D5434E8F9EE}" srcId="{770AAC0F-D29D-4316-AD2B-EC0C3274B52C}" destId="{CD3DA078-DDCB-426D-8839-9343A56C217C}" srcOrd="2" destOrd="0" parTransId="{0B6B8256-1373-47A2-90BB-30189A191465}" sibTransId="{A6B6DD87-4722-40C7-B073-F478C4D233B2}"/>
    <dgm:cxn modelId="{246A1551-4C98-4A53-B126-D5C2445FCD70}" srcId="{770AAC0F-D29D-4316-AD2B-EC0C3274B52C}" destId="{55A02753-F7CA-47C6-ADA5-025B96E29F66}" srcOrd="1" destOrd="0" parTransId="{D029B7C8-9FF5-41F0-8018-6F1F9AE77D81}" sibTransId="{57B26DCF-FECD-4E26-B4F6-9D8F1FC72ECC}"/>
    <dgm:cxn modelId="{16EA4C8F-8283-4ED5-8649-1F45DA82A0CA}" type="presOf" srcId="{CD3DA078-DDCB-426D-8839-9343A56C217C}" destId="{4BE15093-E95E-4CB2-8244-ED09C7B03DB5}" srcOrd="0" destOrd="0" presId="urn:microsoft.com/office/officeart/2005/8/layout/radial6"/>
    <dgm:cxn modelId="{CCE1186B-C9C6-4E7A-9095-2C3EF600D017}" type="presOf" srcId="{770AAC0F-D29D-4316-AD2B-EC0C3274B52C}" destId="{B7D4565F-9181-49EB-AAFD-6CD56C230133}" srcOrd="0" destOrd="0" presId="urn:microsoft.com/office/officeart/2005/8/layout/radial6"/>
    <dgm:cxn modelId="{44FF390B-4F2E-4E19-A154-FE69A62A5C25}" type="presOf" srcId="{A6B6DD87-4722-40C7-B073-F478C4D233B2}" destId="{B96CB5CB-B5F3-429C-A1AC-C9A0FAB6B63A}" srcOrd="0" destOrd="0" presId="urn:microsoft.com/office/officeart/2005/8/layout/radial6"/>
    <dgm:cxn modelId="{9ADA830C-D35A-4BB8-A37C-E26F01D640AC}" type="presOf" srcId="{57B26DCF-FECD-4E26-B4F6-9D8F1FC72ECC}" destId="{A42AD879-1C90-4FE5-86AD-99DC52131CDC}" srcOrd="0" destOrd="0" presId="urn:microsoft.com/office/officeart/2005/8/layout/radial6"/>
    <dgm:cxn modelId="{A5CD2575-38A6-4C98-ACE8-E08640EDE586}" type="presParOf" srcId="{17551612-FF1C-4F10-B0A1-BADEB5CF184D}" destId="{B7D4565F-9181-49EB-AAFD-6CD56C230133}" srcOrd="0" destOrd="0" presId="urn:microsoft.com/office/officeart/2005/8/layout/radial6"/>
    <dgm:cxn modelId="{1916A57A-6E28-4EE4-A87F-AF62C40AA3F5}" type="presParOf" srcId="{17551612-FF1C-4F10-B0A1-BADEB5CF184D}" destId="{BD61B40D-6A00-4381-B20F-9295F530FC3F}" srcOrd="1" destOrd="0" presId="urn:microsoft.com/office/officeart/2005/8/layout/radial6"/>
    <dgm:cxn modelId="{05C36AF6-CD33-40BB-8CC7-EC43EF4F5406}" type="presParOf" srcId="{17551612-FF1C-4F10-B0A1-BADEB5CF184D}" destId="{8AC4B9E8-E594-4B13-BB86-2A183D1F8A03}" srcOrd="2" destOrd="0" presId="urn:microsoft.com/office/officeart/2005/8/layout/radial6"/>
    <dgm:cxn modelId="{9F0E8855-F511-415A-BE31-759F7ED693BA}" type="presParOf" srcId="{17551612-FF1C-4F10-B0A1-BADEB5CF184D}" destId="{F8EDBB87-B562-472A-BB0E-32BFC704B5DE}" srcOrd="3" destOrd="0" presId="urn:microsoft.com/office/officeart/2005/8/layout/radial6"/>
    <dgm:cxn modelId="{B0B41FEE-1926-4750-94EE-9FD465008DF3}" type="presParOf" srcId="{17551612-FF1C-4F10-B0A1-BADEB5CF184D}" destId="{07539765-4A1D-4113-8492-68DF89771CD8}" srcOrd="4" destOrd="0" presId="urn:microsoft.com/office/officeart/2005/8/layout/radial6"/>
    <dgm:cxn modelId="{FB71B2F5-8F2C-4649-A5FE-AA579271F951}" type="presParOf" srcId="{17551612-FF1C-4F10-B0A1-BADEB5CF184D}" destId="{FB4DE792-C95B-4805-9AAF-F71BBBABEC10}" srcOrd="5" destOrd="0" presId="urn:microsoft.com/office/officeart/2005/8/layout/radial6"/>
    <dgm:cxn modelId="{29637BE0-80E1-49D0-B8E4-8D7F06A48C12}" type="presParOf" srcId="{17551612-FF1C-4F10-B0A1-BADEB5CF184D}" destId="{A42AD879-1C90-4FE5-86AD-99DC52131CDC}" srcOrd="6" destOrd="0" presId="urn:microsoft.com/office/officeart/2005/8/layout/radial6"/>
    <dgm:cxn modelId="{3D783534-D058-45AB-9C2C-31906C72C640}" type="presParOf" srcId="{17551612-FF1C-4F10-B0A1-BADEB5CF184D}" destId="{4BE15093-E95E-4CB2-8244-ED09C7B03DB5}" srcOrd="7" destOrd="0" presId="urn:microsoft.com/office/officeart/2005/8/layout/radial6"/>
    <dgm:cxn modelId="{6DCDEB2C-2009-4928-B9A9-19BE698F224C}" type="presParOf" srcId="{17551612-FF1C-4F10-B0A1-BADEB5CF184D}" destId="{3450174C-6325-4992-8595-1C0B6EAB1C2E}" srcOrd="8" destOrd="0" presId="urn:microsoft.com/office/officeart/2005/8/layout/radial6"/>
    <dgm:cxn modelId="{4A31FFF0-431E-4AC1-A191-514746C696EA}" type="presParOf" srcId="{17551612-FF1C-4F10-B0A1-BADEB5CF184D}" destId="{B96CB5CB-B5F3-429C-A1AC-C9A0FAB6B63A}"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FD06E-D52A-4DD2-AB71-6FB5D2CF13F9}">
      <dsp:nvSpPr>
        <dsp:cNvPr id="0" name=""/>
        <dsp:cNvSpPr/>
      </dsp:nvSpPr>
      <dsp:spPr>
        <a:xfrm rot="16200000">
          <a:off x="790361" y="-789080"/>
          <a:ext cx="1752294" cy="3330455"/>
        </a:xfrm>
        <a:prstGeom prst="flowChartManualOperation">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a:lnSpc>
              <a:spcPct val="90000"/>
            </a:lnSpc>
            <a:spcBef>
              <a:spcPct val="0"/>
            </a:spcBef>
            <a:spcAft>
              <a:spcPct val="35000"/>
            </a:spcAft>
          </a:pPr>
          <a:r>
            <a:rPr lang="en-US" sz="3200" kern="1200" dirty="0" smtClean="0">
              <a:latin typeface="Times New Roman" panose="02020603050405020304" pitchFamily="18" charset="0"/>
              <a:cs typeface="Times New Roman" panose="02020603050405020304" pitchFamily="18" charset="0"/>
            </a:rPr>
            <a:t>1. Personal Experience</a:t>
          </a:r>
          <a:endParaRPr lang="en-US" sz="3200" kern="1200" dirty="0"/>
        </a:p>
      </dsp:txBody>
      <dsp:txXfrm rot="5400000">
        <a:off x="1281" y="350459"/>
        <a:ext cx="3330455" cy="1051376"/>
      </dsp:txXfrm>
    </dsp:sp>
    <dsp:sp modelId="{65CD0B35-2954-4C90-A0C9-6E202F072F0C}">
      <dsp:nvSpPr>
        <dsp:cNvPr id="0" name=""/>
        <dsp:cNvSpPr/>
      </dsp:nvSpPr>
      <dsp:spPr>
        <a:xfrm rot="16200000">
          <a:off x="4370600" y="-789080"/>
          <a:ext cx="1752294" cy="3330455"/>
        </a:xfrm>
        <a:prstGeom prst="flowChartManualOperation">
          <a:avLst/>
        </a:prstGeom>
        <a:solidFill>
          <a:schemeClr val="accent4">
            <a:hueOff val="5197846"/>
            <a:satOff val="-23984"/>
            <a:lumOff val="88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a:lnSpc>
              <a:spcPct val="90000"/>
            </a:lnSpc>
            <a:spcBef>
              <a:spcPct val="0"/>
            </a:spcBef>
            <a:spcAft>
              <a:spcPct val="35000"/>
            </a:spcAft>
          </a:pPr>
          <a:r>
            <a:rPr lang="en-US" sz="3200" kern="1200" dirty="0" smtClean="0">
              <a:latin typeface="Times New Roman" panose="02020603050405020304" pitchFamily="18" charset="0"/>
              <a:cs typeface="Times New Roman" panose="02020603050405020304" pitchFamily="18" charset="0"/>
            </a:rPr>
            <a:t>2. Everyday Problems</a:t>
          </a:r>
          <a:endParaRPr lang="en-US" sz="3200" kern="1200" dirty="0"/>
        </a:p>
      </dsp:txBody>
      <dsp:txXfrm rot="5400000">
        <a:off x="3581520" y="350459"/>
        <a:ext cx="3330455" cy="1051376"/>
      </dsp:txXfrm>
    </dsp:sp>
    <dsp:sp modelId="{32727326-8551-4D2D-BFEF-F3EFD3FA6249}">
      <dsp:nvSpPr>
        <dsp:cNvPr id="0" name=""/>
        <dsp:cNvSpPr/>
      </dsp:nvSpPr>
      <dsp:spPr>
        <a:xfrm rot="16200000">
          <a:off x="7950840" y="-789080"/>
          <a:ext cx="1752294" cy="3330455"/>
        </a:xfrm>
        <a:prstGeom prst="flowChartManualOperation">
          <a:avLst/>
        </a:prstGeom>
        <a:solidFill>
          <a:schemeClr val="accent4">
            <a:hueOff val="10395692"/>
            <a:satOff val="-47968"/>
            <a:lumOff val="17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a:lnSpc>
              <a:spcPct val="90000"/>
            </a:lnSpc>
            <a:spcBef>
              <a:spcPct val="0"/>
            </a:spcBef>
            <a:spcAft>
              <a:spcPct val="35000"/>
            </a:spcAft>
          </a:pPr>
          <a:r>
            <a:rPr lang="en-US" sz="3200" kern="1200" dirty="0" smtClean="0">
              <a:latin typeface="Times New Roman" panose="02020603050405020304" pitchFamily="18" charset="0"/>
              <a:cs typeface="Times New Roman" panose="02020603050405020304" pitchFamily="18" charset="0"/>
            </a:rPr>
            <a:t>3. Events and Incidents </a:t>
          </a:r>
          <a:r>
            <a:rPr lang="en-US" sz="3200" kern="1200" dirty="0" err="1" smtClean="0">
              <a:latin typeface="Times New Roman" panose="02020603050405020304" pitchFamily="18" charset="0"/>
              <a:cs typeface="Times New Roman" panose="02020603050405020304" pitchFamily="18" charset="0"/>
            </a:rPr>
            <a:t>etc</a:t>
          </a:r>
          <a:endParaRPr lang="en-US" sz="3200" kern="1200" dirty="0"/>
        </a:p>
      </dsp:txBody>
      <dsp:txXfrm rot="5400000">
        <a:off x="7161760" y="350459"/>
        <a:ext cx="3330455" cy="1051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F3B67-8D9E-47AF-9DDC-5CDAF4102E8B}">
      <dsp:nvSpPr>
        <dsp:cNvPr id="0" name=""/>
        <dsp:cNvSpPr/>
      </dsp:nvSpPr>
      <dsp:spPr>
        <a:xfrm>
          <a:off x="2021420" y="1193600"/>
          <a:ext cx="1386055" cy="456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Composition</a:t>
          </a:r>
          <a:endParaRPr lang="en-US" sz="2000" kern="1200" dirty="0"/>
        </a:p>
      </dsp:txBody>
      <dsp:txXfrm>
        <a:off x="2021420" y="1193600"/>
        <a:ext cx="1386055" cy="456768"/>
      </dsp:txXfrm>
    </dsp:sp>
    <dsp:sp modelId="{745A39A0-2B5E-416C-AA82-7A018E0A4320}">
      <dsp:nvSpPr>
        <dsp:cNvPr id="0" name=""/>
        <dsp:cNvSpPr/>
      </dsp:nvSpPr>
      <dsp:spPr>
        <a:xfrm>
          <a:off x="1116949" y="2435925"/>
          <a:ext cx="5426351" cy="855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100000"/>
            </a:lnSpc>
            <a:spcBef>
              <a:spcPct val="0"/>
            </a:spcBef>
            <a:spcAft>
              <a:spcPct val="35000"/>
            </a:spcAft>
          </a:pPr>
          <a:r>
            <a:rPr lang="en-US" sz="2400" b="0" kern="1200" dirty="0" smtClean="0">
              <a:latin typeface="Times New Roman" panose="02020603050405020304" pitchFamily="18" charset="0"/>
              <a:cs typeface="Times New Roman" panose="02020603050405020304" pitchFamily="18" charset="0"/>
            </a:rPr>
            <a:t>Word limitation</a:t>
          </a:r>
          <a:endParaRPr lang="en-US" sz="2400" b="0" kern="1200" dirty="0"/>
        </a:p>
      </dsp:txBody>
      <dsp:txXfrm>
        <a:off x="1116949" y="2435925"/>
        <a:ext cx="5426351" cy="855761"/>
      </dsp:txXfrm>
    </dsp:sp>
    <dsp:sp modelId="{4A443B7F-607C-4C4B-BCB7-BA19045BA918}">
      <dsp:nvSpPr>
        <dsp:cNvPr id="0" name=""/>
        <dsp:cNvSpPr/>
      </dsp:nvSpPr>
      <dsp:spPr>
        <a:xfrm>
          <a:off x="2019845" y="1054679"/>
          <a:ext cx="110254" cy="110254"/>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3E295C-0350-4758-87C2-ACE4F77B7D0F}">
      <dsp:nvSpPr>
        <dsp:cNvPr id="0" name=""/>
        <dsp:cNvSpPr/>
      </dsp:nvSpPr>
      <dsp:spPr>
        <a:xfrm>
          <a:off x="2097023" y="900323"/>
          <a:ext cx="110254" cy="110254"/>
        </a:xfrm>
        <a:prstGeom prst="ellipse">
          <a:avLst/>
        </a:prstGeom>
        <a:gradFill rotWithShape="0">
          <a:gsLst>
            <a:gs pos="0">
              <a:schemeClr val="accent4">
                <a:hueOff val="577538"/>
                <a:satOff val="-2665"/>
                <a:lumOff val="98"/>
                <a:alphaOff val="0"/>
                <a:satMod val="103000"/>
                <a:lumMod val="102000"/>
                <a:tint val="94000"/>
              </a:schemeClr>
            </a:gs>
            <a:gs pos="50000">
              <a:schemeClr val="accent4">
                <a:hueOff val="577538"/>
                <a:satOff val="-2665"/>
                <a:lumOff val="98"/>
                <a:alphaOff val="0"/>
                <a:satMod val="110000"/>
                <a:lumMod val="100000"/>
                <a:shade val="100000"/>
              </a:schemeClr>
            </a:gs>
            <a:gs pos="100000">
              <a:schemeClr val="accent4">
                <a:hueOff val="577538"/>
                <a:satOff val="-2665"/>
                <a:lumOff val="9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F63EA0B-BE62-4E08-91B1-80742CFAACB7}">
      <dsp:nvSpPr>
        <dsp:cNvPr id="0" name=""/>
        <dsp:cNvSpPr/>
      </dsp:nvSpPr>
      <dsp:spPr>
        <a:xfrm>
          <a:off x="2282250" y="931194"/>
          <a:ext cx="173256" cy="173256"/>
        </a:xfrm>
        <a:prstGeom prst="ellipse">
          <a:avLst/>
        </a:prstGeom>
        <a:gradFill rotWithShape="0">
          <a:gsLst>
            <a:gs pos="0">
              <a:schemeClr val="accent4">
                <a:hueOff val="1155077"/>
                <a:satOff val="-5330"/>
                <a:lumOff val="196"/>
                <a:alphaOff val="0"/>
                <a:satMod val="103000"/>
                <a:lumMod val="102000"/>
                <a:tint val="94000"/>
              </a:schemeClr>
            </a:gs>
            <a:gs pos="50000">
              <a:schemeClr val="accent4">
                <a:hueOff val="1155077"/>
                <a:satOff val="-5330"/>
                <a:lumOff val="196"/>
                <a:alphaOff val="0"/>
                <a:satMod val="110000"/>
                <a:lumMod val="100000"/>
                <a:shade val="100000"/>
              </a:schemeClr>
            </a:gs>
            <a:gs pos="100000">
              <a:schemeClr val="accent4">
                <a:hueOff val="1155077"/>
                <a:satOff val="-5330"/>
                <a:lumOff val="19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B80ED23-D2CE-4EA2-8C16-7D2B7EDC570B}">
      <dsp:nvSpPr>
        <dsp:cNvPr id="0" name=""/>
        <dsp:cNvSpPr/>
      </dsp:nvSpPr>
      <dsp:spPr>
        <a:xfrm>
          <a:off x="2436606" y="761403"/>
          <a:ext cx="110254" cy="110254"/>
        </a:xfrm>
        <a:prstGeom prst="ellipse">
          <a:avLst/>
        </a:prstGeom>
        <a:gradFill rotWithShape="0">
          <a:gsLst>
            <a:gs pos="0">
              <a:schemeClr val="accent4">
                <a:hueOff val="1732615"/>
                <a:satOff val="-7995"/>
                <a:lumOff val="294"/>
                <a:alphaOff val="0"/>
                <a:satMod val="103000"/>
                <a:lumMod val="102000"/>
                <a:tint val="94000"/>
              </a:schemeClr>
            </a:gs>
            <a:gs pos="50000">
              <a:schemeClr val="accent4">
                <a:hueOff val="1732615"/>
                <a:satOff val="-7995"/>
                <a:lumOff val="294"/>
                <a:alphaOff val="0"/>
                <a:satMod val="110000"/>
                <a:lumMod val="100000"/>
                <a:shade val="100000"/>
              </a:schemeClr>
            </a:gs>
            <a:gs pos="100000">
              <a:schemeClr val="accent4">
                <a:hueOff val="1732615"/>
                <a:satOff val="-7995"/>
                <a:lumOff val="29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C352637-B4BE-4066-A62F-C8E2C2B1FCD6}">
      <dsp:nvSpPr>
        <dsp:cNvPr id="0" name=""/>
        <dsp:cNvSpPr/>
      </dsp:nvSpPr>
      <dsp:spPr>
        <a:xfrm>
          <a:off x="2637269" y="699660"/>
          <a:ext cx="110254" cy="110254"/>
        </a:xfrm>
        <a:prstGeom prst="ellipse">
          <a:avLst/>
        </a:prstGeom>
        <a:gradFill rotWithShape="0">
          <a:gsLst>
            <a:gs pos="0">
              <a:schemeClr val="accent4">
                <a:hueOff val="2310154"/>
                <a:satOff val="-10660"/>
                <a:lumOff val="392"/>
                <a:alphaOff val="0"/>
                <a:satMod val="103000"/>
                <a:lumMod val="102000"/>
                <a:tint val="94000"/>
              </a:schemeClr>
            </a:gs>
            <a:gs pos="50000">
              <a:schemeClr val="accent4">
                <a:hueOff val="2310154"/>
                <a:satOff val="-10660"/>
                <a:lumOff val="392"/>
                <a:alphaOff val="0"/>
                <a:satMod val="110000"/>
                <a:lumMod val="100000"/>
                <a:shade val="100000"/>
              </a:schemeClr>
            </a:gs>
            <a:gs pos="100000">
              <a:schemeClr val="accent4">
                <a:hueOff val="2310154"/>
                <a:satOff val="-10660"/>
                <a:lumOff val="39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14C9E3B-E458-4B40-99C3-21EBD13B26D5}">
      <dsp:nvSpPr>
        <dsp:cNvPr id="0" name=""/>
        <dsp:cNvSpPr/>
      </dsp:nvSpPr>
      <dsp:spPr>
        <a:xfrm>
          <a:off x="2884239" y="807709"/>
          <a:ext cx="110254" cy="110254"/>
        </a:xfrm>
        <a:prstGeom prst="ellipse">
          <a:avLst/>
        </a:prstGeom>
        <a:gradFill rotWithShape="0">
          <a:gsLst>
            <a:gs pos="0">
              <a:schemeClr val="accent4">
                <a:hueOff val="2887692"/>
                <a:satOff val="-13324"/>
                <a:lumOff val="490"/>
                <a:alphaOff val="0"/>
                <a:satMod val="103000"/>
                <a:lumMod val="102000"/>
                <a:tint val="94000"/>
              </a:schemeClr>
            </a:gs>
            <a:gs pos="50000">
              <a:schemeClr val="accent4">
                <a:hueOff val="2887692"/>
                <a:satOff val="-13324"/>
                <a:lumOff val="490"/>
                <a:alphaOff val="0"/>
                <a:satMod val="110000"/>
                <a:lumMod val="100000"/>
                <a:shade val="100000"/>
              </a:schemeClr>
            </a:gs>
            <a:gs pos="100000">
              <a:schemeClr val="accent4">
                <a:hueOff val="2887692"/>
                <a:satOff val="-13324"/>
                <a:lumOff val="49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132AE1F-E42C-431F-AC13-4AE204CDA9FA}">
      <dsp:nvSpPr>
        <dsp:cNvPr id="0" name=""/>
        <dsp:cNvSpPr/>
      </dsp:nvSpPr>
      <dsp:spPr>
        <a:xfrm>
          <a:off x="3038595" y="884888"/>
          <a:ext cx="173256" cy="173256"/>
        </a:xfrm>
        <a:prstGeom prst="ellipse">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C5F6644-548A-47A9-B6F1-8F257ADF9897}">
      <dsp:nvSpPr>
        <dsp:cNvPr id="0" name=""/>
        <dsp:cNvSpPr/>
      </dsp:nvSpPr>
      <dsp:spPr>
        <a:xfrm>
          <a:off x="3254694" y="1054679"/>
          <a:ext cx="110254" cy="110254"/>
        </a:xfrm>
        <a:prstGeom prst="ellipse">
          <a:avLst/>
        </a:prstGeom>
        <a:gradFill rotWithShape="0">
          <a:gsLst>
            <a:gs pos="0">
              <a:schemeClr val="accent4">
                <a:hueOff val="4042769"/>
                <a:satOff val="-18654"/>
                <a:lumOff val="686"/>
                <a:alphaOff val="0"/>
                <a:satMod val="103000"/>
                <a:lumMod val="102000"/>
                <a:tint val="94000"/>
              </a:schemeClr>
            </a:gs>
            <a:gs pos="50000">
              <a:schemeClr val="accent4">
                <a:hueOff val="4042769"/>
                <a:satOff val="-18654"/>
                <a:lumOff val="686"/>
                <a:alphaOff val="0"/>
                <a:satMod val="110000"/>
                <a:lumMod val="100000"/>
                <a:shade val="100000"/>
              </a:schemeClr>
            </a:gs>
            <a:gs pos="100000">
              <a:schemeClr val="accent4">
                <a:hueOff val="4042769"/>
                <a:satOff val="-18654"/>
                <a:lumOff val="68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A34C02E-CF0C-4B4E-AE5A-99E5F34B8E34}">
      <dsp:nvSpPr>
        <dsp:cNvPr id="0" name=""/>
        <dsp:cNvSpPr/>
      </dsp:nvSpPr>
      <dsp:spPr>
        <a:xfrm>
          <a:off x="3347308" y="1224471"/>
          <a:ext cx="110254" cy="110254"/>
        </a:xfrm>
        <a:prstGeom prst="ellipse">
          <a:avLst/>
        </a:prstGeom>
        <a:gradFill rotWithShape="0">
          <a:gsLst>
            <a:gs pos="0">
              <a:schemeClr val="accent4">
                <a:hueOff val="4620308"/>
                <a:satOff val="-21319"/>
                <a:lumOff val="784"/>
                <a:alphaOff val="0"/>
                <a:satMod val="103000"/>
                <a:lumMod val="102000"/>
                <a:tint val="94000"/>
              </a:schemeClr>
            </a:gs>
            <a:gs pos="50000">
              <a:schemeClr val="accent4">
                <a:hueOff val="4620308"/>
                <a:satOff val="-21319"/>
                <a:lumOff val="784"/>
                <a:alphaOff val="0"/>
                <a:satMod val="110000"/>
                <a:lumMod val="100000"/>
                <a:shade val="100000"/>
              </a:schemeClr>
            </a:gs>
            <a:gs pos="100000">
              <a:schemeClr val="accent4">
                <a:hueOff val="4620308"/>
                <a:satOff val="-21319"/>
                <a:lumOff val="78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F2383C8-CB97-40E9-9D60-4E0F2B343116}">
      <dsp:nvSpPr>
        <dsp:cNvPr id="0" name=""/>
        <dsp:cNvSpPr/>
      </dsp:nvSpPr>
      <dsp:spPr>
        <a:xfrm>
          <a:off x="2544656" y="900323"/>
          <a:ext cx="283511" cy="283511"/>
        </a:xfrm>
        <a:prstGeom prst="ellipse">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431AFBB-639B-4179-BD95-DC9E49100FB2}">
      <dsp:nvSpPr>
        <dsp:cNvPr id="0" name=""/>
        <dsp:cNvSpPr/>
      </dsp:nvSpPr>
      <dsp:spPr>
        <a:xfrm>
          <a:off x="1942667" y="1486877"/>
          <a:ext cx="110254" cy="110254"/>
        </a:xfrm>
        <a:prstGeom prst="ellipse">
          <a:avLst/>
        </a:prstGeom>
        <a:gradFill rotWithShape="0">
          <a:gsLst>
            <a:gs pos="0">
              <a:schemeClr val="accent4">
                <a:hueOff val="5775385"/>
                <a:satOff val="-26649"/>
                <a:lumOff val="981"/>
                <a:alphaOff val="0"/>
                <a:satMod val="103000"/>
                <a:lumMod val="102000"/>
                <a:tint val="94000"/>
              </a:schemeClr>
            </a:gs>
            <a:gs pos="50000">
              <a:schemeClr val="accent4">
                <a:hueOff val="5775385"/>
                <a:satOff val="-26649"/>
                <a:lumOff val="981"/>
                <a:alphaOff val="0"/>
                <a:satMod val="110000"/>
                <a:lumMod val="100000"/>
                <a:shade val="100000"/>
              </a:schemeClr>
            </a:gs>
            <a:gs pos="100000">
              <a:schemeClr val="accent4">
                <a:hueOff val="5775385"/>
                <a:satOff val="-26649"/>
                <a:lumOff val="98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8DDD414-CCEA-46A0-9838-08D427DB2052}">
      <dsp:nvSpPr>
        <dsp:cNvPr id="0" name=""/>
        <dsp:cNvSpPr/>
      </dsp:nvSpPr>
      <dsp:spPr>
        <a:xfrm>
          <a:off x="2035280" y="1625797"/>
          <a:ext cx="173256" cy="173256"/>
        </a:xfrm>
        <a:prstGeom prst="ellipse">
          <a:avLst/>
        </a:prstGeom>
        <a:gradFill rotWithShape="0">
          <a:gsLst>
            <a:gs pos="0">
              <a:schemeClr val="accent4">
                <a:hueOff val="6352923"/>
                <a:satOff val="-29314"/>
                <a:lumOff val="1079"/>
                <a:alphaOff val="0"/>
                <a:satMod val="103000"/>
                <a:lumMod val="102000"/>
                <a:tint val="94000"/>
              </a:schemeClr>
            </a:gs>
            <a:gs pos="50000">
              <a:schemeClr val="accent4">
                <a:hueOff val="6352923"/>
                <a:satOff val="-29314"/>
                <a:lumOff val="1079"/>
                <a:alphaOff val="0"/>
                <a:satMod val="110000"/>
                <a:lumMod val="100000"/>
                <a:shade val="100000"/>
              </a:schemeClr>
            </a:gs>
            <a:gs pos="100000">
              <a:schemeClr val="accent4">
                <a:hueOff val="6352923"/>
                <a:satOff val="-29314"/>
                <a:lumOff val="107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D57FEF2-BA13-4B3E-9450-F0BFB94CC99C}">
      <dsp:nvSpPr>
        <dsp:cNvPr id="0" name=""/>
        <dsp:cNvSpPr/>
      </dsp:nvSpPr>
      <dsp:spPr>
        <a:xfrm>
          <a:off x="2266814" y="1749282"/>
          <a:ext cx="252010" cy="252010"/>
        </a:xfrm>
        <a:prstGeom prst="ellipse">
          <a:avLst/>
        </a:prstGeom>
        <a:gradFill rotWithShape="0">
          <a:gsLst>
            <a:gs pos="0">
              <a:schemeClr val="accent4">
                <a:hueOff val="6930461"/>
                <a:satOff val="-31979"/>
                <a:lumOff val="1177"/>
                <a:alphaOff val="0"/>
                <a:satMod val="103000"/>
                <a:lumMod val="102000"/>
                <a:tint val="94000"/>
              </a:schemeClr>
            </a:gs>
            <a:gs pos="50000">
              <a:schemeClr val="accent4">
                <a:hueOff val="6930461"/>
                <a:satOff val="-31979"/>
                <a:lumOff val="1177"/>
                <a:alphaOff val="0"/>
                <a:satMod val="110000"/>
                <a:lumMod val="100000"/>
                <a:shade val="100000"/>
              </a:schemeClr>
            </a:gs>
            <a:gs pos="100000">
              <a:schemeClr val="accent4">
                <a:hueOff val="6930461"/>
                <a:satOff val="-31979"/>
                <a:lumOff val="117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04B0201-E661-4B52-A752-E75E0DE4B35F}">
      <dsp:nvSpPr>
        <dsp:cNvPr id="0" name=""/>
        <dsp:cNvSpPr/>
      </dsp:nvSpPr>
      <dsp:spPr>
        <a:xfrm>
          <a:off x="2590962" y="1949945"/>
          <a:ext cx="110254" cy="110254"/>
        </a:xfrm>
        <a:prstGeom prst="ellipse">
          <a:avLst/>
        </a:prstGeom>
        <a:gradFill rotWithShape="0">
          <a:gsLst>
            <a:gs pos="0">
              <a:schemeClr val="accent4">
                <a:hueOff val="7508000"/>
                <a:satOff val="-34644"/>
                <a:lumOff val="1275"/>
                <a:alphaOff val="0"/>
                <a:satMod val="103000"/>
                <a:lumMod val="102000"/>
                <a:tint val="94000"/>
              </a:schemeClr>
            </a:gs>
            <a:gs pos="50000">
              <a:schemeClr val="accent4">
                <a:hueOff val="7508000"/>
                <a:satOff val="-34644"/>
                <a:lumOff val="1275"/>
                <a:alphaOff val="0"/>
                <a:satMod val="110000"/>
                <a:lumMod val="100000"/>
                <a:shade val="100000"/>
              </a:schemeClr>
            </a:gs>
            <a:gs pos="100000">
              <a:schemeClr val="accent4">
                <a:hueOff val="7508000"/>
                <a:satOff val="-34644"/>
                <a:lumOff val="127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ED9B45-8B45-40A0-A672-B1D8CA588525}">
      <dsp:nvSpPr>
        <dsp:cNvPr id="0" name=""/>
        <dsp:cNvSpPr/>
      </dsp:nvSpPr>
      <dsp:spPr>
        <a:xfrm>
          <a:off x="2652705" y="1749282"/>
          <a:ext cx="173256" cy="173256"/>
        </a:xfrm>
        <a:prstGeom prst="ellipse">
          <a:avLst/>
        </a:prstGeom>
        <a:gradFill rotWithShape="0">
          <a:gsLst>
            <a:gs pos="0">
              <a:schemeClr val="accent4">
                <a:hueOff val="8085538"/>
                <a:satOff val="-37308"/>
                <a:lumOff val="1373"/>
                <a:alphaOff val="0"/>
                <a:satMod val="103000"/>
                <a:lumMod val="102000"/>
                <a:tint val="94000"/>
              </a:schemeClr>
            </a:gs>
            <a:gs pos="50000">
              <a:schemeClr val="accent4">
                <a:hueOff val="8085538"/>
                <a:satOff val="-37308"/>
                <a:lumOff val="1373"/>
                <a:alphaOff val="0"/>
                <a:satMod val="110000"/>
                <a:lumMod val="100000"/>
                <a:shade val="100000"/>
              </a:schemeClr>
            </a:gs>
            <a:gs pos="100000">
              <a:schemeClr val="accent4">
                <a:hueOff val="8085538"/>
                <a:satOff val="-37308"/>
                <a:lumOff val="137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706A82A-BADB-42F8-9C2C-785F6AA81BB1}">
      <dsp:nvSpPr>
        <dsp:cNvPr id="0" name=""/>
        <dsp:cNvSpPr/>
      </dsp:nvSpPr>
      <dsp:spPr>
        <a:xfrm>
          <a:off x="2807061" y="1965381"/>
          <a:ext cx="110254" cy="110254"/>
        </a:xfrm>
        <a:prstGeom prst="ellipse">
          <a:avLst/>
        </a:prstGeom>
        <a:gradFill rotWithShape="0">
          <a:gsLst>
            <a:gs pos="0">
              <a:schemeClr val="accent4">
                <a:hueOff val="8663077"/>
                <a:satOff val="-39973"/>
                <a:lumOff val="1471"/>
                <a:alphaOff val="0"/>
                <a:satMod val="103000"/>
                <a:lumMod val="102000"/>
                <a:tint val="94000"/>
              </a:schemeClr>
            </a:gs>
            <a:gs pos="50000">
              <a:schemeClr val="accent4">
                <a:hueOff val="8663077"/>
                <a:satOff val="-39973"/>
                <a:lumOff val="1471"/>
                <a:alphaOff val="0"/>
                <a:satMod val="110000"/>
                <a:lumMod val="100000"/>
                <a:shade val="100000"/>
              </a:schemeClr>
            </a:gs>
            <a:gs pos="100000">
              <a:schemeClr val="accent4">
                <a:hueOff val="8663077"/>
                <a:satOff val="-39973"/>
                <a:lumOff val="147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20ACCBC-AE75-4A53-B582-E0D8A74F7B1D}">
      <dsp:nvSpPr>
        <dsp:cNvPr id="0" name=""/>
        <dsp:cNvSpPr/>
      </dsp:nvSpPr>
      <dsp:spPr>
        <a:xfrm>
          <a:off x="2945982" y="1718411"/>
          <a:ext cx="252010" cy="252010"/>
        </a:xfrm>
        <a:prstGeom prst="ellipse">
          <a:avLst/>
        </a:prstGeom>
        <a:gradFill rotWithShape="0">
          <a:gsLst>
            <a:gs pos="0">
              <a:schemeClr val="accent4">
                <a:hueOff val="9240615"/>
                <a:satOff val="-42638"/>
                <a:lumOff val="1569"/>
                <a:alphaOff val="0"/>
                <a:satMod val="103000"/>
                <a:lumMod val="102000"/>
                <a:tint val="94000"/>
              </a:schemeClr>
            </a:gs>
            <a:gs pos="50000">
              <a:schemeClr val="accent4">
                <a:hueOff val="9240615"/>
                <a:satOff val="-42638"/>
                <a:lumOff val="1569"/>
                <a:alphaOff val="0"/>
                <a:satMod val="110000"/>
                <a:lumMod val="100000"/>
                <a:shade val="100000"/>
              </a:schemeClr>
            </a:gs>
            <a:gs pos="100000">
              <a:schemeClr val="accent4">
                <a:hueOff val="9240615"/>
                <a:satOff val="-42638"/>
                <a:lumOff val="156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055C549-68CB-4203-A649-76C0B5DA06B4}">
      <dsp:nvSpPr>
        <dsp:cNvPr id="0" name=""/>
        <dsp:cNvSpPr/>
      </dsp:nvSpPr>
      <dsp:spPr>
        <a:xfrm>
          <a:off x="3285565" y="1656668"/>
          <a:ext cx="173256" cy="173256"/>
        </a:xfrm>
        <a:prstGeom prst="ellipse">
          <a:avLst/>
        </a:prstGeom>
        <a:gradFill rotWithShape="0">
          <a:gsLst>
            <a:gs pos="0">
              <a:schemeClr val="accent4">
                <a:hueOff val="9818154"/>
                <a:satOff val="-45303"/>
                <a:lumOff val="1667"/>
                <a:alphaOff val="0"/>
                <a:satMod val="103000"/>
                <a:lumMod val="102000"/>
                <a:tint val="94000"/>
              </a:schemeClr>
            </a:gs>
            <a:gs pos="50000">
              <a:schemeClr val="accent4">
                <a:hueOff val="9818154"/>
                <a:satOff val="-45303"/>
                <a:lumOff val="1667"/>
                <a:alphaOff val="0"/>
                <a:satMod val="110000"/>
                <a:lumMod val="100000"/>
                <a:shade val="100000"/>
              </a:schemeClr>
            </a:gs>
            <a:gs pos="100000">
              <a:schemeClr val="accent4">
                <a:hueOff val="9818154"/>
                <a:satOff val="-45303"/>
                <a:lumOff val="166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4EF7DFE-F3FE-46E8-88FB-6380EC7225B7}">
      <dsp:nvSpPr>
        <dsp:cNvPr id="0" name=""/>
        <dsp:cNvSpPr/>
      </dsp:nvSpPr>
      <dsp:spPr>
        <a:xfrm>
          <a:off x="4944234" y="930938"/>
          <a:ext cx="508830" cy="971413"/>
        </a:xfrm>
        <a:prstGeom prst="chevron">
          <a:avLst>
            <a:gd name="adj" fmla="val 623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6601841-0516-4717-B20F-3874DB34AB17}">
      <dsp:nvSpPr>
        <dsp:cNvPr id="0" name=""/>
        <dsp:cNvSpPr/>
      </dsp:nvSpPr>
      <dsp:spPr>
        <a:xfrm>
          <a:off x="5360550" y="930938"/>
          <a:ext cx="508830" cy="971413"/>
        </a:xfrm>
        <a:prstGeom prst="chevron">
          <a:avLst>
            <a:gd name="adj" fmla="val 6231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C92701D-E6C6-4DCD-B090-BC9800AADF0F}">
      <dsp:nvSpPr>
        <dsp:cNvPr id="0" name=""/>
        <dsp:cNvSpPr/>
      </dsp:nvSpPr>
      <dsp:spPr>
        <a:xfrm>
          <a:off x="6300291" y="585325"/>
          <a:ext cx="1849778" cy="1528878"/>
        </a:xfrm>
        <a:prstGeom prst="ellipse">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200-250 words </a:t>
          </a:r>
          <a:endParaRPr lang="en-US" sz="2000" kern="1200" dirty="0"/>
        </a:p>
      </dsp:txBody>
      <dsp:txXfrm>
        <a:off x="6571185" y="809224"/>
        <a:ext cx="1307990" cy="1081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CB5CB-B5F3-429C-A1AC-C9A0FAB6B63A}">
      <dsp:nvSpPr>
        <dsp:cNvPr id="0" name=""/>
        <dsp:cNvSpPr/>
      </dsp:nvSpPr>
      <dsp:spPr>
        <a:xfrm>
          <a:off x="1830050" y="668065"/>
          <a:ext cx="4460515" cy="4460515"/>
        </a:xfrm>
        <a:prstGeom prst="blockArc">
          <a:avLst>
            <a:gd name="adj1" fmla="val 9000000"/>
            <a:gd name="adj2" fmla="val 16200000"/>
            <a:gd name="adj3" fmla="val 4637"/>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42AD879-1C90-4FE5-86AD-99DC52131CDC}">
      <dsp:nvSpPr>
        <dsp:cNvPr id="0" name=""/>
        <dsp:cNvSpPr/>
      </dsp:nvSpPr>
      <dsp:spPr>
        <a:xfrm>
          <a:off x="1830050" y="668065"/>
          <a:ext cx="4460515" cy="4460515"/>
        </a:xfrm>
        <a:prstGeom prst="blockArc">
          <a:avLst>
            <a:gd name="adj1" fmla="val 1800000"/>
            <a:gd name="adj2" fmla="val 9000000"/>
            <a:gd name="adj3" fmla="val 4637"/>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8EDBB87-B562-472A-BB0E-32BFC704B5DE}">
      <dsp:nvSpPr>
        <dsp:cNvPr id="0" name=""/>
        <dsp:cNvSpPr/>
      </dsp:nvSpPr>
      <dsp:spPr>
        <a:xfrm>
          <a:off x="1830050" y="668065"/>
          <a:ext cx="4460515" cy="4460515"/>
        </a:xfrm>
        <a:prstGeom prst="blockArc">
          <a:avLst>
            <a:gd name="adj1" fmla="val 16200000"/>
            <a:gd name="adj2" fmla="val 1800000"/>
            <a:gd name="adj3" fmla="val 4637"/>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7D4565F-9181-49EB-AAFD-6CD56C230133}">
      <dsp:nvSpPr>
        <dsp:cNvPr id="0" name=""/>
        <dsp:cNvSpPr/>
      </dsp:nvSpPr>
      <dsp:spPr>
        <a:xfrm>
          <a:off x="2714548" y="1572153"/>
          <a:ext cx="2800623" cy="205184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Composition</a:t>
          </a:r>
          <a:endParaRPr lang="en-US" sz="2400" kern="1200" dirty="0">
            <a:latin typeface="Times New Roman" panose="02020603050405020304" pitchFamily="18" charset="0"/>
            <a:cs typeface="Times New Roman" panose="02020603050405020304" pitchFamily="18" charset="0"/>
          </a:endParaRPr>
        </a:p>
      </dsp:txBody>
      <dsp:txXfrm>
        <a:off x="3124690" y="1872638"/>
        <a:ext cx="1980339" cy="1450873"/>
      </dsp:txXfrm>
    </dsp:sp>
    <dsp:sp modelId="{BD61B40D-6A00-4381-B20F-9295F530FC3F}">
      <dsp:nvSpPr>
        <dsp:cNvPr id="0" name=""/>
        <dsp:cNvSpPr/>
      </dsp:nvSpPr>
      <dsp:spPr>
        <a:xfrm>
          <a:off x="2950293" y="1626"/>
          <a:ext cx="2220031" cy="1436290"/>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Introduction </a:t>
          </a:r>
          <a:endParaRPr lang="en-US" sz="2400" kern="1200" dirty="0">
            <a:latin typeface="Times New Roman" panose="02020603050405020304" pitchFamily="18" charset="0"/>
            <a:cs typeface="Times New Roman" panose="02020603050405020304" pitchFamily="18" charset="0"/>
          </a:endParaRPr>
        </a:p>
      </dsp:txBody>
      <dsp:txXfrm>
        <a:off x="3275409" y="211966"/>
        <a:ext cx="1569799" cy="1015610"/>
      </dsp:txXfrm>
    </dsp:sp>
    <dsp:sp modelId="{07539765-4A1D-4113-8492-68DF89771CD8}">
      <dsp:nvSpPr>
        <dsp:cNvPr id="0" name=""/>
        <dsp:cNvSpPr/>
      </dsp:nvSpPr>
      <dsp:spPr>
        <a:xfrm>
          <a:off x="4839947" y="3269453"/>
          <a:ext cx="2214085" cy="1436290"/>
        </a:xfrm>
        <a:prstGeom prst="ellipse">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Body</a:t>
          </a:r>
          <a:endParaRPr lang="en-US" sz="2400" kern="1200" dirty="0">
            <a:latin typeface="Times New Roman" panose="02020603050405020304" pitchFamily="18" charset="0"/>
            <a:cs typeface="Times New Roman" panose="02020603050405020304" pitchFamily="18" charset="0"/>
          </a:endParaRPr>
        </a:p>
      </dsp:txBody>
      <dsp:txXfrm>
        <a:off x="5164192" y="3479793"/>
        <a:ext cx="1565595" cy="1015610"/>
      </dsp:txXfrm>
    </dsp:sp>
    <dsp:sp modelId="{4BE15093-E95E-4CB2-8244-ED09C7B03DB5}">
      <dsp:nvSpPr>
        <dsp:cNvPr id="0" name=""/>
        <dsp:cNvSpPr/>
      </dsp:nvSpPr>
      <dsp:spPr>
        <a:xfrm>
          <a:off x="1073967" y="3269453"/>
          <a:ext cx="2199320" cy="1436290"/>
        </a:xfrm>
        <a:prstGeom prst="ellipse">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Conclusion </a:t>
          </a:r>
          <a:endParaRPr lang="en-US" sz="2400" kern="1200" dirty="0">
            <a:latin typeface="Times New Roman" panose="02020603050405020304" pitchFamily="18" charset="0"/>
            <a:cs typeface="Times New Roman" panose="02020603050405020304" pitchFamily="18" charset="0"/>
          </a:endParaRPr>
        </a:p>
      </dsp:txBody>
      <dsp:txXfrm>
        <a:off x="1396050" y="3479793"/>
        <a:ext cx="1555154" cy="101561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861FF4-0CED-4A85-B341-96A77B3A703F}" type="datetimeFigureOut">
              <a:rPr lang="en-US" smtClean="0"/>
              <a:t>29-Aug-20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972352-2D13-4D00-A3F4-2B0CD8476E77}" type="slidenum">
              <a:rPr lang="en-US" smtClean="0"/>
              <a:t>‹#›</a:t>
            </a:fld>
            <a:endParaRPr lang="en-US"/>
          </a:p>
        </p:txBody>
      </p:sp>
    </p:spTree>
    <p:extLst>
      <p:ext uri="{BB962C8B-B14F-4D97-AF65-F5344CB8AC3E}">
        <p14:creationId xmlns:p14="http://schemas.microsoft.com/office/powerpoint/2010/main" val="3835742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FA4CE-08E4-4D6B-8685-9854754A5A1E}" type="datetimeFigureOut">
              <a:rPr lang="en-US" smtClean="0"/>
              <a:t>29-Aug-20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2F1BC-2A4F-4245-800F-B35993A38CC2}" type="slidenum">
              <a:rPr lang="en-US" smtClean="0"/>
              <a:t>‹#›</a:t>
            </a:fld>
            <a:endParaRPr lang="en-US"/>
          </a:p>
        </p:txBody>
      </p:sp>
    </p:spTree>
    <p:extLst>
      <p:ext uri="{BB962C8B-B14F-4D97-AF65-F5344CB8AC3E}">
        <p14:creationId xmlns:p14="http://schemas.microsoft.com/office/powerpoint/2010/main" val="926525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FA4CE-08E4-4D6B-8685-9854754A5A1E}" type="datetimeFigureOut">
              <a:rPr lang="en-US" smtClean="0"/>
              <a:t>29-Aug-20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2F1BC-2A4F-4245-800F-B35993A38CC2}" type="slidenum">
              <a:rPr lang="en-US" smtClean="0"/>
              <a:t>‹#›</a:t>
            </a:fld>
            <a:endParaRPr lang="en-US"/>
          </a:p>
        </p:txBody>
      </p:sp>
    </p:spTree>
    <p:extLst>
      <p:ext uri="{BB962C8B-B14F-4D97-AF65-F5344CB8AC3E}">
        <p14:creationId xmlns:p14="http://schemas.microsoft.com/office/powerpoint/2010/main" val="1734817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FA4CE-08E4-4D6B-8685-9854754A5A1E}" type="datetimeFigureOut">
              <a:rPr lang="en-US" smtClean="0"/>
              <a:t>29-Aug-20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2F1BC-2A4F-4245-800F-B35993A38CC2}" type="slidenum">
              <a:rPr lang="en-US" smtClean="0"/>
              <a:t>‹#›</a:t>
            </a:fld>
            <a:endParaRPr lang="en-US"/>
          </a:p>
        </p:txBody>
      </p:sp>
    </p:spTree>
    <p:extLst>
      <p:ext uri="{BB962C8B-B14F-4D97-AF65-F5344CB8AC3E}">
        <p14:creationId xmlns:p14="http://schemas.microsoft.com/office/powerpoint/2010/main" val="492724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FA4CE-08E4-4D6B-8685-9854754A5A1E}" type="datetimeFigureOut">
              <a:rPr lang="en-US" smtClean="0"/>
              <a:t>29-Aug-20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2F1BC-2A4F-4245-800F-B35993A38CC2}" type="slidenum">
              <a:rPr lang="en-US" smtClean="0"/>
              <a:t>‹#›</a:t>
            </a:fld>
            <a:endParaRPr lang="en-US"/>
          </a:p>
        </p:txBody>
      </p:sp>
    </p:spTree>
    <p:extLst>
      <p:ext uri="{BB962C8B-B14F-4D97-AF65-F5344CB8AC3E}">
        <p14:creationId xmlns:p14="http://schemas.microsoft.com/office/powerpoint/2010/main" val="29647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0FA4CE-08E4-4D6B-8685-9854754A5A1E}" type="datetimeFigureOut">
              <a:rPr lang="en-US" smtClean="0"/>
              <a:t>29-Aug-20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2F1BC-2A4F-4245-800F-B35993A38CC2}" type="slidenum">
              <a:rPr lang="en-US" smtClean="0"/>
              <a:t>‹#›</a:t>
            </a:fld>
            <a:endParaRPr lang="en-US"/>
          </a:p>
        </p:txBody>
      </p:sp>
    </p:spTree>
    <p:extLst>
      <p:ext uri="{BB962C8B-B14F-4D97-AF65-F5344CB8AC3E}">
        <p14:creationId xmlns:p14="http://schemas.microsoft.com/office/powerpoint/2010/main" val="2221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0FA4CE-08E4-4D6B-8685-9854754A5A1E}" type="datetimeFigureOut">
              <a:rPr lang="en-US" smtClean="0"/>
              <a:t>29-Aug-20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02F1BC-2A4F-4245-800F-B35993A38CC2}" type="slidenum">
              <a:rPr lang="en-US" smtClean="0"/>
              <a:t>‹#›</a:t>
            </a:fld>
            <a:endParaRPr lang="en-US"/>
          </a:p>
        </p:txBody>
      </p:sp>
    </p:spTree>
    <p:extLst>
      <p:ext uri="{BB962C8B-B14F-4D97-AF65-F5344CB8AC3E}">
        <p14:creationId xmlns:p14="http://schemas.microsoft.com/office/powerpoint/2010/main" val="2833141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0FA4CE-08E4-4D6B-8685-9854754A5A1E}" type="datetimeFigureOut">
              <a:rPr lang="en-US" smtClean="0"/>
              <a:t>29-Aug-20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02F1BC-2A4F-4245-800F-B35993A38CC2}" type="slidenum">
              <a:rPr lang="en-US" smtClean="0"/>
              <a:t>‹#›</a:t>
            </a:fld>
            <a:endParaRPr lang="en-US"/>
          </a:p>
        </p:txBody>
      </p:sp>
    </p:spTree>
    <p:extLst>
      <p:ext uri="{BB962C8B-B14F-4D97-AF65-F5344CB8AC3E}">
        <p14:creationId xmlns:p14="http://schemas.microsoft.com/office/powerpoint/2010/main" val="471881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0FA4CE-08E4-4D6B-8685-9854754A5A1E}" type="datetimeFigureOut">
              <a:rPr lang="en-US" smtClean="0"/>
              <a:t>29-Aug-20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02F1BC-2A4F-4245-800F-B35993A38CC2}" type="slidenum">
              <a:rPr lang="en-US" smtClean="0"/>
              <a:t>‹#›</a:t>
            </a:fld>
            <a:endParaRPr lang="en-US"/>
          </a:p>
        </p:txBody>
      </p:sp>
    </p:spTree>
    <p:extLst>
      <p:ext uri="{BB962C8B-B14F-4D97-AF65-F5344CB8AC3E}">
        <p14:creationId xmlns:p14="http://schemas.microsoft.com/office/powerpoint/2010/main" val="1236020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FA4CE-08E4-4D6B-8685-9854754A5A1E}" type="datetimeFigureOut">
              <a:rPr lang="en-US" smtClean="0"/>
              <a:t>29-Aug-20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02F1BC-2A4F-4245-800F-B35993A38CC2}" type="slidenum">
              <a:rPr lang="en-US" smtClean="0"/>
              <a:t>‹#›</a:t>
            </a:fld>
            <a:endParaRPr lang="en-US"/>
          </a:p>
        </p:txBody>
      </p:sp>
    </p:spTree>
    <p:extLst>
      <p:ext uri="{BB962C8B-B14F-4D97-AF65-F5344CB8AC3E}">
        <p14:creationId xmlns:p14="http://schemas.microsoft.com/office/powerpoint/2010/main" val="354001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FA4CE-08E4-4D6B-8685-9854754A5A1E}" type="datetimeFigureOut">
              <a:rPr lang="en-US" smtClean="0"/>
              <a:t>29-Aug-20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02F1BC-2A4F-4245-800F-B35993A38CC2}" type="slidenum">
              <a:rPr lang="en-US" smtClean="0"/>
              <a:t>‹#›</a:t>
            </a:fld>
            <a:endParaRPr lang="en-US"/>
          </a:p>
        </p:txBody>
      </p:sp>
    </p:spTree>
    <p:extLst>
      <p:ext uri="{BB962C8B-B14F-4D97-AF65-F5344CB8AC3E}">
        <p14:creationId xmlns:p14="http://schemas.microsoft.com/office/powerpoint/2010/main" val="996181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FA4CE-08E4-4D6B-8685-9854754A5A1E}" type="datetimeFigureOut">
              <a:rPr lang="en-US" smtClean="0"/>
              <a:t>29-Aug-20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02F1BC-2A4F-4245-800F-B35993A38CC2}" type="slidenum">
              <a:rPr lang="en-US" smtClean="0"/>
              <a:t>‹#›</a:t>
            </a:fld>
            <a:endParaRPr lang="en-US"/>
          </a:p>
        </p:txBody>
      </p:sp>
    </p:spTree>
    <p:extLst>
      <p:ext uri="{BB962C8B-B14F-4D97-AF65-F5344CB8AC3E}">
        <p14:creationId xmlns:p14="http://schemas.microsoft.com/office/powerpoint/2010/main" val="2394450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FA4CE-08E4-4D6B-8685-9854754A5A1E}" type="datetimeFigureOut">
              <a:rPr lang="en-US" smtClean="0"/>
              <a:t>29-Aug-20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2F1BC-2A4F-4245-800F-B35993A38CC2}" type="slidenum">
              <a:rPr lang="en-US" smtClean="0"/>
              <a:t>‹#›</a:t>
            </a:fld>
            <a:endParaRPr lang="en-US"/>
          </a:p>
        </p:txBody>
      </p:sp>
    </p:spTree>
    <p:extLst>
      <p:ext uri="{BB962C8B-B14F-4D97-AF65-F5344CB8AC3E}">
        <p14:creationId xmlns:p14="http://schemas.microsoft.com/office/powerpoint/2010/main" val="197756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msagainer@gmail.com"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12775" y="752383"/>
            <a:ext cx="3366450" cy="946264"/>
          </a:xfrm>
          <a:prstGeom prst="snip2DiagRect">
            <a:avLst>
              <a:gd name="adj1" fmla="val 0"/>
              <a:gd name="adj2" fmla="val 17515"/>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75880" y="1910686"/>
            <a:ext cx="4904095" cy="4258101"/>
          </a:xfrm>
          <a:prstGeom prst="rect">
            <a:avLst/>
          </a:prstGeom>
        </p:spPr>
      </p:pic>
    </p:spTree>
    <p:extLst>
      <p:ext uri="{BB962C8B-B14F-4D97-AF65-F5344CB8AC3E}">
        <p14:creationId xmlns:p14="http://schemas.microsoft.com/office/powerpoint/2010/main" val="179920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indefinite" fill="hold" nodeType="clickEffect">
                                  <p:stCondLst>
                                    <p:cond delay="0"/>
                                  </p:stCondLst>
                                  <p:endCondLst>
                                    <p:cond evt="onNext" delay="0">
                                      <p:tgtEl>
                                        <p:sldTgt/>
                                      </p:tgtEl>
                                    </p:cond>
                                  </p:end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828307209"/>
              </p:ext>
            </p:extLst>
          </p:nvPr>
        </p:nvGraphicFramePr>
        <p:xfrm>
          <a:off x="1581623" y="1542197"/>
          <a:ext cx="8203821" cy="3712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0650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53808602"/>
              </p:ext>
            </p:extLst>
          </p:nvPr>
        </p:nvGraphicFramePr>
        <p:xfrm>
          <a:off x="1431499"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55339" y="492369"/>
            <a:ext cx="10994236" cy="461665"/>
          </a:xfrm>
          <a:prstGeom prst="rect">
            <a:avLst/>
          </a:prstGeom>
          <a:ln>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2"/>
          </a:fillRef>
          <a:effectRef idx="1">
            <a:schemeClr val="accent2"/>
          </a:effectRef>
          <a:fontRef idx="minor">
            <a:schemeClr val="lt1"/>
          </a:fontRef>
        </p:style>
        <p:txBody>
          <a:bodyPr wrap="square" rtlCol="0">
            <a:spAutoFit/>
          </a:bodyPr>
          <a:lstStyle/>
          <a:p>
            <a:pPr lvl="0" algn="ctr"/>
            <a:r>
              <a:rPr lang="en-US" altLang="en-US" sz="24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Make </a:t>
            </a:r>
            <a:r>
              <a:rPr lang="en-US" alt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sure that you have all the necessary </a:t>
            </a:r>
            <a:r>
              <a:rPr lang="en-US" altLang="en-US" sz="24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parts in your Composition</a:t>
            </a:r>
            <a:endParaRPr lang="en-US" alt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754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B7D4565F-9181-49EB-AAFD-6CD56C230133}"/>
                                            </p:graphicEl>
                                          </p:spTgt>
                                        </p:tgtEl>
                                        <p:attrNameLst>
                                          <p:attrName>style.visibility</p:attrName>
                                        </p:attrNameLst>
                                      </p:cBhvr>
                                      <p:to>
                                        <p:strVal val="visible"/>
                                      </p:to>
                                    </p:set>
                                    <p:anim calcmode="lin" valueType="num">
                                      <p:cBhvr>
                                        <p:cTn id="7" dur="500" fill="hold"/>
                                        <p:tgtEl>
                                          <p:spTgt spid="2">
                                            <p:graphicEl>
                                              <a:dgm id="{B7D4565F-9181-49EB-AAFD-6CD56C230133}"/>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B7D4565F-9181-49EB-AAFD-6CD56C230133}"/>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B7D4565F-9181-49EB-AAFD-6CD56C230133}"/>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BD61B40D-6A00-4381-B20F-9295F530FC3F}"/>
                                            </p:graphicEl>
                                          </p:spTgt>
                                        </p:tgtEl>
                                        <p:attrNameLst>
                                          <p:attrName>style.visibility</p:attrName>
                                        </p:attrNameLst>
                                      </p:cBhvr>
                                      <p:to>
                                        <p:strVal val="visible"/>
                                      </p:to>
                                    </p:set>
                                    <p:anim calcmode="lin" valueType="num">
                                      <p:cBhvr>
                                        <p:cTn id="14" dur="500" fill="hold"/>
                                        <p:tgtEl>
                                          <p:spTgt spid="2">
                                            <p:graphicEl>
                                              <a:dgm id="{BD61B40D-6A00-4381-B20F-9295F530FC3F}"/>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BD61B40D-6A00-4381-B20F-9295F530FC3F}"/>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BD61B40D-6A00-4381-B20F-9295F530FC3F}"/>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graphicEl>
                                              <a:dgm id="{F8EDBB87-B562-472A-BB0E-32BFC704B5DE}"/>
                                            </p:graphicEl>
                                          </p:spTgt>
                                        </p:tgtEl>
                                        <p:attrNameLst>
                                          <p:attrName>style.visibility</p:attrName>
                                        </p:attrNameLst>
                                      </p:cBhvr>
                                      <p:to>
                                        <p:strVal val="visible"/>
                                      </p:to>
                                    </p:set>
                                    <p:anim calcmode="lin" valueType="num">
                                      <p:cBhvr>
                                        <p:cTn id="21" dur="500" fill="hold"/>
                                        <p:tgtEl>
                                          <p:spTgt spid="2">
                                            <p:graphicEl>
                                              <a:dgm id="{F8EDBB87-B562-472A-BB0E-32BFC704B5DE}"/>
                                            </p:graphicEl>
                                          </p:spTgt>
                                        </p:tgtEl>
                                        <p:attrNameLst>
                                          <p:attrName>ppt_w</p:attrName>
                                        </p:attrNameLst>
                                      </p:cBhvr>
                                      <p:tavLst>
                                        <p:tav tm="0">
                                          <p:val>
                                            <p:fltVal val="0"/>
                                          </p:val>
                                        </p:tav>
                                        <p:tav tm="100000">
                                          <p:val>
                                            <p:strVal val="#ppt_w"/>
                                          </p:val>
                                        </p:tav>
                                      </p:tavLst>
                                    </p:anim>
                                    <p:anim calcmode="lin" valueType="num">
                                      <p:cBhvr>
                                        <p:cTn id="22" dur="500" fill="hold"/>
                                        <p:tgtEl>
                                          <p:spTgt spid="2">
                                            <p:graphicEl>
                                              <a:dgm id="{F8EDBB87-B562-472A-BB0E-32BFC704B5DE}"/>
                                            </p:graphicEl>
                                          </p:spTgt>
                                        </p:tgtEl>
                                        <p:attrNameLst>
                                          <p:attrName>ppt_h</p:attrName>
                                        </p:attrNameLst>
                                      </p:cBhvr>
                                      <p:tavLst>
                                        <p:tav tm="0">
                                          <p:val>
                                            <p:fltVal val="0"/>
                                          </p:val>
                                        </p:tav>
                                        <p:tav tm="100000">
                                          <p:val>
                                            <p:strVal val="#ppt_h"/>
                                          </p:val>
                                        </p:tav>
                                      </p:tavLst>
                                    </p:anim>
                                    <p:animEffect transition="in" filter="fade">
                                      <p:cBhvr>
                                        <p:cTn id="23" dur="500"/>
                                        <p:tgtEl>
                                          <p:spTgt spid="2">
                                            <p:graphicEl>
                                              <a:dgm id="{F8EDBB87-B562-472A-BB0E-32BFC704B5DE}"/>
                                            </p:graphicEl>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
                                            <p:graphicEl>
                                              <a:dgm id="{07539765-4A1D-4113-8492-68DF89771CD8}"/>
                                            </p:graphicEl>
                                          </p:spTgt>
                                        </p:tgtEl>
                                        <p:attrNameLst>
                                          <p:attrName>style.visibility</p:attrName>
                                        </p:attrNameLst>
                                      </p:cBhvr>
                                      <p:to>
                                        <p:strVal val="visible"/>
                                      </p:to>
                                    </p:set>
                                    <p:anim calcmode="lin" valueType="num">
                                      <p:cBhvr>
                                        <p:cTn id="26" dur="500" fill="hold"/>
                                        <p:tgtEl>
                                          <p:spTgt spid="2">
                                            <p:graphicEl>
                                              <a:dgm id="{07539765-4A1D-4113-8492-68DF89771CD8}"/>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07539765-4A1D-4113-8492-68DF89771CD8}"/>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07539765-4A1D-4113-8492-68DF89771CD8}"/>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A42AD879-1C90-4FE5-86AD-99DC52131CDC}"/>
                                            </p:graphicEl>
                                          </p:spTgt>
                                        </p:tgtEl>
                                        <p:attrNameLst>
                                          <p:attrName>style.visibility</p:attrName>
                                        </p:attrNameLst>
                                      </p:cBhvr>
                                      <p:to>
                                        <p:strVal val="visible"/>
                                      </p:to>
                                    </p:set>
                                    <p:anim calcmode="lin" valueType="num">
                                      <p:cBhvr>
                                        <p:cTn id="33" dur="500" fill="hold"/>
                                        <p:tgtEl>
                                          <p:spTgt spid="2">
                                            <p:graphicEl>
                                              <a:dgm id="{A42AD879-1C90-4FE5-86AD-99DC52131CDC}"/>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A42AD879-1C90-4FE5-86AD-99DC52131CDC}"/>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A42AD879-1C90-4FE5-86AD-99DC52131CDC}"/>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
                                            <p:graphicEl>
                                              <a:dgm id="{4BE15093-E95E-4CB2-8244-ED09C7B03DB5}"/>
                                            </p:graphicEl>
                                          </p:spTgt>
                                        </p:tgtEl>
                                        <p:attrNameLst>
                                          <p:attrName>style.visibility</p:attrName>
                                        </p:attrNameLst>
                                      </p:cBhvr>
                                      <p:to>
                                        <p:strVal val="visible"/>
                                      </p:to>
                                    </p:set>
                                    <p:anim calcmode="lin" valueType="num">
                                      <p:cBhvr>
                                        <p:cTn id="38" dur="500" fill="hold"/>
                                        <p:tgtEl>
                                          <p:spTgt spid="2">
                                            <p:graphicEl>
                                              <a:dgm id="{4BE15093-E95E-4CB2-8244-ED09C7B03DB5}"/>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4BE15093-E95E-4CB2-8244-ED09C7B03DB5}"/>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4BE15093-E95E-4CB2-8244-ED09C7B03DB5}"/>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
                                            <p:graphicEl>
                                              <a:dgm id="{B96CB5CB-B5F3-429C-A1AC-C9A0FAB6B63A}"/>
                                            </p:graphicEl>
                                          </p:spTgt>
                                        </p:tgtEl>
                                        <p:attrNameLst>
                                          <p:attrName>style.visibility</p:attrName>
                                        </p:attrNameLst>
                                      </p:cBhvr>
                                      <p:to>
                                        <p:strVal val="visible"/>
                                      </p:to>
                                    </p:set>
                                    <p:anim calcmode="lin" valueType="num">
                                      <p:cBhvr>
                                        <p:cTn id="43" dur="500" fill="hold"/>
                                        <p:tgtEl>
                                          <p:spTgt spid="2">
                                            <p:graphicEl>
                                              <a:dgm id="{B96CB5CB-B5F3-429C-A1AC-C9A0FAB6B63A}"/>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B96CB5CB-B5F3-429C-A1AC-C9A0FAB6B63A}"/>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B96CB5CB-B5F3-429C-A1AC-C9A0FAB6B6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0166" y="1432570"/>
            <a:ext cx="11211951" cy="5185522"/>
          </a:xfrm>
          <a:prstGeom prst="rect">
            <a:avLst/>
          </a:prstGeom>
          <a:ln>
            <a:noFill/>
          </a:ln>
        </p:spPr>
        <p:txBody>
          <a:bodyPr wrap="square">
            <a:spAutoFit/>
          </a:bodyPr>
          <a:lstStyle/>
          <a:p>
            <a:pPr lvl="0" algn="just" eaLnBrk="0" fontAlgn="base" hangingPunct="0">
              <a:lnSpc>
                <a:spcPct val="150000"/>
              </a:lnSpc>
              <a:spcBef>
                <a:spcPct val="0"/>
              </a:spcBef>
              <a:spcAft>
                <a:spcPct val="0"/>
              </a:spcAft>
            </a:pPr>
            <a:r>
              <a:rPr lang="en-US" altLang="en-US" sz="2800" dirty="0" smtClean="0">
                <a:latin typeface="Times New Roman" panose="02020603050405020304" pitchFamily="18" charset="0"/>
                <a:ea typeface="Times New Roman" panose="02020603050405020304" pitchFamily="18" charset="0"/>
                <a:cs typeface="Times New Roman" panose="02020603050405020304" pitchFamily="18" charset="0"/>
              </a:rPr>
              <a:t>The </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introduction is the first part of an essay and it is the one that introduces your subject and presents your stance on it. It is also called an </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“argument” </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which means that you will have to explain what led to the decision of writing about that topic.</a:t>
            </a:r>
          </a:p>
          <a:p>
            <a:pPr lvl="0" algn="just" eaLnBrk="0" fontAlgn="base" hangingPunct="0">
              <a:lnSpc>
                <a:spcPct val="150000"/>
              </a:lnSpc>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The introduction should also </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capture the interest of the readers</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so make sure that it is interesting enough so that no one will get bored while reading it. The final sentence should be the one that connects the introduction to the body.</a:t>
            </a:r>
          </a:p>
        </p:txBody>
      </p:sp>
      <p:sp>
        <p:nvSpPr>
          <p:cNvPr id="2" name="Rectangle 1"/>
          <p:cNvSpPr/>
          <p:nvPr/>
        </p:nvSpPr>
        <p:spPr>
          <a:xfrm>
            <a:off x="572996" y="173587"/>
            <a:ext cx="8933485"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0" algn="just" eaLnBrk="0" fontAlgn="base" hangingPunct="0">
              <a:spcBef>
                <a:spcPct val="0"/>
              </a:spcBef>
              <a:spcAft>
                <a:spcPct val="0"/>
              </a:spcAft>
            </a:pPr>
            <a:r>
              <a:rPr lang="en-US" altLang="en-US" sz="3600" b="1" dirty="0">
                <a:latin typeface="Times New Roman" panose="02020603050405020304" pitchFamily="18" charset="0"/>
                <a:ea typeface="Times New Roman" panose="02020603050405020304" pitchFamily="18" charset="0"/>
                <a:cs typeface="Times New Roman" panose="02020603050405020304" pitchFamily="18" charset="0"/>
              </a:rPr>
              <a:t>The </a:t>
            </a:r>
            <a:r>
              <a:rPr lang="en-US" altLang="en-US" sz="3600" b="1" dirty="0" smtClean="0">
                <a:latin typeface="Times New Roman" panose="02020603050405020304" pitchFamily="18" charset="0"/>
                <a:ea typeface="Times New Roman" panose="02020603050405020304" pitchFamily="18" charset="0"/>
                <a:cs typeface="Times New Roman" panose="02020603050405020304" pitchFamily="18" charset="0"/>
              </a:rPr>
              <a:t>introduction?</a:t>
            </a:r>
            <a:endParaRPr lang="en-US" altLang="en-US" sz="36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506481" y="204038"/>
            <a:ext cx="2213318" cy="1231760"/>
          </a:xfrm>
          <a:prstGeom prst="rect">
            <a:avLst/>
          </a:prstGeom>
        </p:spPr>
      </p:pic>
    </p:spTree>
    <p:extLst>
      <p:ext uri="{BB962C8B-B14F-4D97-AF65-F5344CB8AC3E}">
        <p14:creationId xmlns:p14="http://schemas.microsoft.com/office/powerpoint/2010/main" val="1692753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963" y="1269242"/>
            <a:ext cx="11338560" cy="5100563"/>
          </a:xfrm>
          <a:prstGeom prst="rect">
            <a:avLst/>
          </a:prstGeom>
          <a:ln>
            <a:noFill/>
          </a:ln>
        </p:spPr>
        <p:txBody>
          <a:bodyPr wrap="square">
            <a:spAutoFit/>
          </a:bodyPr>
          <a:lstStyle/>
          <a:p>
            <a:pPr lvl="0" algn="just" eaLnBrk="0" fontAlgn="base" hangingPunct="0">
              <a:lnSpc>
                <a:spcPct val="114000"/>
              </a:lnSpc>
              <a:spcBef>
                <a:spcPct val="0"/>
              </a:spcBef>
              <a:spcAft>
                <a:spcPct val="0"/>
              </a:spcAft>
            </a:pPr>
            <a:r>
              <a:rPr lang="en-US" altLang="en-US" sz="3200" dirty="0" smtClean="0">
                <a:latin typeface="Times New Roman" panose="02020603050405020304" pitchFamily="18" charset="0"/>
                <a:ea typeface="Times New Roman" panose="02020603050405020304" pitchFamily="18" charset="0"/>
                <a:cs typeface="Times New Roman" panose="02020603050405020304" pitchFamily="18" charset="0"/>
              </a:rPr>
              <a:t>The </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body can have more paragraphs, and it is up to you to decide how many you need in order to cover the subject. Each paragraph should have solid arguments and you should be able to convince the readers. Don’t forget to </a:t>
            </a:r>
            <a:r>
              <a:rPr lang="en-US" altLang="en-US" sz="3200" b="1" dirty="0">
                <a:latin typeface="Times New Roman" panose="02020603050405020304" pitchFamily="18" charset="0"/>
                <a:ea typeface="Times New Roman" panose="02020603050405020304" pitchFamily="18" charset="0"/>
                <a:cs typeface="Times New Roman" panose="02020603050405020304" pitchFamily="18" charset="0"/>
              </a:rPr>
              <a:t>offer relevant examples </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so that you can illustrate your ideas in a better way.</a:t>
            </a:r>
          </a:p>
          <a:p>
            <a:pPr lvl="0" algn="just" eaLnBrk="0" fontAlgn="base" hangingPunct="0">
              <a:lnSpc>
                <a:spcPct val="114000"/>
              </a:lnSpc>
              <a:spcBef>
                <a:spcPct val="0"/>
              </a:spcBef>
              <a:spcAft>
                <a:spcPct val="0"/>
              </a:spcAft>
            </a:pP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Since you will have more paragraphs, make sure that you transition smoothly from one to another. You </a:t>
            </a:r>
            <a:r>
              <a:rPr lang="en-US" altLang="en-US" sz="3200" dirty="0" smtClean="0">
                <a:latin typeface="Times New Roman" panose="02020603050405020304" pitchFamily="18" charset="0"/>
                <a:ea typeface="Times New Roman" panose="02020603050405020304" pitchFamily="18" charset="0"/>
                <a:cs typeface="Times New Roman" panose="02020603050405020304" pitchFamily="18" charset="0"/>
              </a:rPr>
              <a:t>might </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need to use certain phrases, such as </a:t>
            </a:r>
            <a:r>
              <a:rPr lang="en-US" altLang="en-US" sz="3200" b="1" dirty="0">
                <a:latin typeface="Times New Roman" panose="02020603050405020304" pitchFamily="18" charset="0"/>
                <a:ea typeface="Times New Roman" panose="02020603050405020304" pitchFamily="18" charset="0"/>
                <a:cs typeface="Times New Roman" panose="02020603050405020304" pitchFamily="18" charset="0"/>
              </a:rPr>
              <a:t>“furthermore”, </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or </a:t>
            </a:r>
            <a:r>
              <a:rPr lang="en-US" alt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“moreover” </a:t>
            </a:r>
            <a:r>
              <a:rPr lang="en-US" altLang="en-US" sz="3200" dirty="0" smtClean="0">
                <a:latin typeface="Times New Roman" panose="02020603050405020304" pitchFamily="18" charset="0"/>
                <a:ea typeface="Times New Roman" panose="02020603050405020304" pitchFamily="18" charset="0"/>
                <a:cs typeface="Times New Roman" panose="02020603050405020304" pitchFamily="18" charset="0"/>
              </a:rPr>
              <a:t>in </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order to add more supporting arguments.</a:t>
            </a:r>
          </a:p>
        </p:txBody>
      </p:sp>
      <p:sp>
        <p:nvSpPr>
          <p:cNvPr id="3" name="Rectangle 2"/>
          <p:cNvSpPr/>
          <p:nvPr/>
        </p:nvSpPr>
        <p:spPr>
          <a:xfrm>
            <a:off x="407963" y="376063"/>
            <a:ext cx="11338560"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0" algn="just" eaLnBrk="0" fontAlgn="base" hangingPunct="0">
              <a:spcBef>
                <a:spcPct val="0"/>
              </a:spcBef>
              <a:spcAft>
                <a:spcPct val="0"/>
              </a:spcAft>
            </a:pP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The </a:t>
            </a:r>
            <a:r>
              <a:rPr lang="en-US" alt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body? </a:t>
            </a:r>
            <a:endParaRPr lang="en-US" alt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9842695" y="312446"/>
            <a:ext cx="1903828" cy="956796"/>
          </a:xfrm>
          <a:prstGeom prst="rect">
            <a:avLst/>
          </a:prstGeom>
        </p:spPr>
      </p:pic>
    </p:spTree>
    <p:extLst>
      <p:ext uri="{BB962C8B-B14F-4D97-AF65-F5344CB8AC3E}">
        <p14:creationId xmlns:p14="http://schemas.microsoft.com/office/powerpoint/2010/main" val="2908504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590" y="2144201"/>
            <a:ext cx="11469076" cy="3530903"/>
          </a:xfrm>
          <a:prstGeom prst="rect">
            <a:avLst/>
          </a:prstGeom>
          <a:ln>
            <a:noFill/>
          </a:ln>
        </p:spPr>
        <p:txBody>
          <a:bodyPr wrap="square">
            <a:spAutoFit/>
          </a:bodyPr>
          <a:lstStyle/>
          <a:p>
            <a:pPr lvl="0" algn="just" eaLnBrk="0" fontAlgn="base" hangingPunct="0">
              <a:lnSpc>
                <a:spcPct val="114000"/>
              </a:lnSpc>
              <a:spcBef>
                <a:spcPct val="0"/>
              </a:spcBef>
              <a:spcAft>
                <a:spcPct val="0"/>
              </a:spcAft>
            </a:pPr>
            <a:r>
              <a:rPr lang="en-US" altLang="en-US" sz="2800" dirty="0" smtClean="0">
                <a:latin typeface="Times New Roman" panose="02020603050405020304" pitchFamily="18" charset="0"/>
                <a:ea typeface="Times New Roman" panose="02020603050405020304" pitchFamily="18" charset="0"/>
                <a:cs typeface="Times New Roman" panose="02020603050405020304" pitchFamily="18" charset="0"/>
              </a:rPr>
              <a:t>This </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is the final part of your essay so it might be more important than you think since it represents the </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last impression </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of the reader. The conclusion should sum up your </a:t>
            </a:r>
            <a:r>
              <a:rPr lang="en-US" altLang="en-US" sz="2800" dirty="0" smtClean="0">
                <a:latin typeface="Times New Roman" panose="02020603050405020304" pitchFamily="18" charset="0"/>
                <a:ea typeface="Times New Roman" panose="02020603050405020304" pitchFamily="18" charset="0"/>
                <a:cs typeface="Times New Roman" panose="02020603050405020304" pitchFamily="18" charset="0"/>
              </a:rPr>
              <a:t>composition </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and it should be long enough to cover all the important points.</a:t>
            </a:r>
          </a:p>
          <a:p>
            <a:pPr lvl="0" algn="just" eaLnBrk="0" fontAlgn="base" hangingPunct="0">
              <a:lnSpc>
                <a:spcPct val="114000"/>
              </a:lnSpc>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You can also use transitions such as </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“in conclusion”, </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or “</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to sum up</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and then continue by restating your original argument from the introduction.</a:t>
            </a:r>
          </a:p>
          <a:p>
            <a:pPr lvl="0" algn="just" eaLnBrk="0" fontAlgn="base" hangingPunct="0">
              <a:lnSpc>
                <a:spcPct val="114000"/>
              </a:lnSpc>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These tips should help you structure an essay correctly</a:t>
            </a:r>
            <a:r>
              <a:rPr lang="en-US" alt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322590" y="634883"/>
            <a:ext cx="11469076" cy="5232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lvl="0" algn="just" eaLnBrk="0" fontAlgn="base" hangingPunct="0">
              <a:spcBef>
                <a:spcPct val="0"/>
              </a:spcBef>
              <a:spcAft>
                <a:spcPct val="0"/>
              </a:spcAft>
            </a:pP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The </a:t>
            </a:r>
            <a:r>
              <a:rPr lang="en-US" alt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conclusion?</a:t>
            </a:r>
            <a:endParaRPr lang="en-US" alt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374518" y="532769"/>
            <a:ext cx="2417148" cy="1611431"/>
          </a:xfrm>
          <a:prstGeom prst="rect">
            <a:avLst/>
          </a:prstGeom>
        </p:spPr>
      </p:pic>
    </p:spTree>
    <p:extLst>
      <p:ext uri="{BB962C8B-B14F-4D97-AF65-F5344CB8AC3E}">
        <p14:creationId xmlns:p14="http://schemas.microsoft.com/office/powerpoint/2010/main" val="3047646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0625" y="2187784"/>
            <a:ext cx="10713493" cy="646331"/>
          </a:xfrm>
          <a:prstGeom prst="rect">
            <a:avLst/>
          </a:prstGeom>
          <a:solidFill>
            <a:schemeClr val="bg2"/>
          </a:solidFill>
          <a:ln>
            <a:solidFill>
              <a:schemeClr val="tx1"/>
            </a:solidFill>
          </a:ln>
        </p:spPr>
        <p:txBody>
          <a:bodyPr wrap="square" rtlCol="0">
            <a:spAutoFit/>
          </a:body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15. Write a composition on ‘Physical Exercise’. </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50626" y="748209"/>
            <a:ext cx="10713493"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3600" dirty="0" smtClean="0">
                <a:latin typeface="Times New Roman" panose="02020603050405020304" pitchFamily="18" charset="0"/>
                <a:cs typeface="Times New Roman" panose="02020603050405020304" pitchFamily="18" charset="0"/>
              </a:rPr>
              <a:t>Example</a:t>
            </a:r>
            <a:endParaRPr lang="en-US" sz="36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918995" y="3878903"/>
            <a:ext cx="4141480" cy="2606302"/>
          </a:xfrm>
          <a:prstGeom prst="rect">
            <a:avLst/>
          </a:prstGeom>
        </p:spPr>
      </p:pic>
    </p:spTree>
    <p:extLst>
      <p:ext uri="{BB962C8B-B14F-4D97-AF65-F5344CB8AC3E}">
        <p14:creationId xmlns:p14="http://schemas.microsoft.com/office/powerpoint/2010/main" val="243678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658" y="856357"/>
            <a:ext cx="11682483" cy="6001643"/>
          </a:xfrm>
          <a:prstGeom prst="rect">
            <a:avLst/>
          </a:prstGeom>
          <a:ln>
            <a:noFill/>
          </a:ln>
        </p:spPr>
        <p:txBody>
          <a:bodyPr wrap="square">
            <a:spAutoFit/>
          </a:bodyPr>
          <a:lstStyle/>
          <a:p>
            <a:pPr algn="just"/>
            <a:r>
              <a:rPr lang="en-US" sz="1600" b="1" u="sng" dirty="0" smtClean="0">
                <a:latin typeface="Times New Roman" panose="02020603050405020304" pitchFamily="18" charset="0"/>
                <a:cs typeface="Times New Roman" panose="02020603050405020304" pitchFamily="18" charset="0"/>
              </a:rPr>
              <a:t>Introduction: </a:t>
            </a:r>
            <a:r>
              <a:rPr lang="en-US" sz="1600" dirty="0" smtClean="0">
                <a:latin typeface="Times New Roman" panose="02020603050405020304" pitchFamily="18" charset="0"/>
                <a:cs typeface="Times New Roman" panose="02020603050405020304" pitchFamily="18" charset="0"/>
              </a:rPr>
              <a:t>Physical exercise means the movement of our limbs according to some rules. It is good for health. It gives us health and energy. It is necessary for the preservation of health. We cannot enjoy sound health without it. Physical exercise makes a man active and strong. It keeps him free from various fatal diseases.</a:t>
            </a:r>
          </a:p>
          <a:p>
            <a:pPr algn="just"/>
            <a:endParaRPr lang="en-US" sz="1600" dirty="0" smtClean="0">
              <a:latin typeface="Times New Roman" panose="02020603050405020304" pitchFamily="18" charset="0"/>
              <a:cs typeface="Times New Roman" panose="02020603050405020304" pitchFamily="18" charset="0"/>
            </a:endParaRPr>
          </a:p>
          <a:p>
            <a:pPr algn="just"/>
            <a:r>
              <a:rPr lang="en-US" sz="1600" b="1" u="sng" dirty="0" smtClean="0">
                <a:latin typeface="Times New Roman" panose="02020603050405020304" pitchFamily="18" charset="0"/>
                <a:cs typeface="Times New Roman" panose="02020603050405020304" pitchFamily="18" charset="0"/>
              </a:rPr>
              <a:t>Various kinds of exercise</a:t>
            </a:r>
            <a:r>
              <a:rPr lang="en-US" sz="1600" dirty="0" smtClean="0">
                <a:latin typeface="Times New Roman" panose="02020603050405020304" pitchFamily="18" charset="0"/>
                <a:cs typeface="Times New Roman" panose="02020603050405020304" pitchFamily="18" charset="0"/>
              </a:rPr>
              <a:t>: There are various kinds of physical exercise. Walking, riding, swimming, rowing and different types of games are good forms of exercise. All of them are not suitable for everybody. There are some forms of physical exercise like badminton, cricket, hockey, football, tennis are quite good. For the female table tennis and badminton are quite nice exercises. Other hand, walking which is a very common and easy exercise is good for the weak and the old.</a:t>
            </a:r>
          </a:p>
          <a:p>
            <a:pPr algn="just"/>
            <a:endParaRPr lang="en-US" sz="1600" b="1" dirty="0" smtClean="0">
              <a:latin typeface="Times New Roman" panose="02020603050405020304" pitchFamily="18" charset="0"/>
              <a:cs typeface="Times New Roman" panose="02020603050405020304" pitchFamily="18" charset="0"/>
            </a:endParaRPr>
          </a:p>
          <a:p>
            <a:pPr algn="just"/>
            <a:r>
              <a:rPr lang="en-US" sz="1600" b="1" u="sng" dirty="0" smtClean="0">
                <a:latin typeface="Times New Roman" panose="02020603050405020304" pitchFamily="18" charset="0"/>
                <a:cs typeface="Times New Roman" panose="02020603050405020304" pitchFamily="18" charset="0"/>
              </a:rPr>
              <a:t>Proper time of exercise: </a:t>
            </a:r>
            <a:r>
              <a:rPr lang="en-US" sz="1600" dirty="0" smtClean="0">
                <a:latin typeface="Times New Roman" panose="02020603050405020304" pitchFamily="18" charset="0"/>
                <a:cs typeface="Times New Roman" panose="02020603050405020304" pitchFamily="18" charset="0"/>
              </a:rPr>
              <a:t>Physical exercise should not be taken all the time. It must be taken in the open air. So morning and evening are the best time for taking physical exercise. Closed room is not proper place for taking exercise. We should take physical exercise regularly. But remember, no exercise should be taken immediate after taking meal or in empty stomach. Do not take over exercise. It may tell up the health.</a:t>
            </a:r>
          </a:p>
          <a:p>
            <a:pPr algn="just"/>
            <a:endParaRPr lang="en-US" sz="1600" b="1" dirty="0" smtClean="0">
              <a:latin typeface="Times New Roman" panose="02020603050405020304" pitchFamily="18" charset="0"/>
              <a:cs typeface="Times New Roman" panose="02020603050405020304" pitchFamily="18" charset="0"/>
            </a:endParaRPr>
          </a:p>
          <a:p>
            <a:pPr algn="just"/>
            <a:r>
              <a:rPr lang="en-US" sz="1600" b="1" u="sng" dirty="0" smtClean="0">
                <a:latin typeface="Times New Roman" panose="02020603050405020304" pitchFamily="18" charset="0"/>
                <a:cs typeface="Times New Roman" panose="02020603050405020304" pitchFamily="18" charset="0"/>
              </a:rPr>
              <a:t>Importance: </a:t>
            </a:r>
            <a:r>
              <a:rPr lang="en-US" sz="1600" dirty="0" smtClean="0">
                <a:latin typeface="Times New Roman" panose="02020603050405020304" pitchFamily="18" charset="0"/>
                <a:cs typeface="Times New Roman" panose="02020603050405020304" pitchFamily="18" charset="0"/>
              </a:rPr>
              <a:t>Physical exercise develops all parts of our body. It keeps us sound. It helps us to be cheerful and active. It also helps us digest food and keeps the body free from various diseases. Our life is full of struggles and activities. One can tackle them simply if one has physical fitness and mental alertness. Physical exercise is essential to make our body physically fit. A person can have a sound mind only when he has a sound body. So, in order to have a sound mind in a sound body physical exercise is of greatest significant for all. Exercise takes our mind away from the drudgery of work and fills it with joy. It increases our vitality. . Physical exercise also gives us fresh energy refreshes our mind and helps us to return to work with improved strength. So we should take physical exercise every day.</a:t>
            </a:r>
          </a:p>
          <a:p>
            <a:pPr algn="just"/>
            <a:endParaRPr lang="en-US" sz="1600" b="1" dirty="0" smtClean="0">
              <a:latin typeface="Times New Roman" panose="02020603050405020304" pitchFamily="18" charset="0"/>
              <a:cs typeface="Times New Roman" panose="02020603050405020304" pitchFamily="18" charset="0"/>
            </a:endParaRPr>
          </a:p>
          <a:p>
            <a:pPr algn="just"/>
            <a:r>
              <a:rPr lang="en-US" sz="1600" b="1" u="sng" dirty="0" smtClean="0">
                <a:latin typeface="Times New Roman" panose="02020603050405020304" pitchFamily="18" charset="0"/>
                <a:cs typeface="Times New Roman" panose="02020603050405020304" pitchFamily="18" charset="0"/>
              </a:rPr>
              <a:t>Conclusion: </a:t>
            </a:r>
            <a:r>
              <a:rPr lang="en-US" sz="1600" dirty="0" smtClean="0">
                <a:latin typeface="Times New Roman" panose="02020603050405020304" pitchFamily="18" charset="0"/>
                <a:cs typeface="Times New Roman" panose="02020603050405020304" pitchFamily="18" charset="0"/>
              </a:rPr>
              <a:t>Health is the root of all happiness. Physical exercise keeps us healthy. Many people do not take physical exercise regularly. Then soon lose their health. They fall victims to many diseases. So the necessity of taking exercise should not be ignored. Physical exercise prolongs our life and strengthens our mind. If we want to keep our mind and body fresh, we should take regular physical exercise.</a:t>
            </a:r>
            <a:endParaRPr lang="en-US" sz="1600" dirty="0">
              <a:latin typeface="Times New Roman" panose="02020603050405020304" pitchFamily="18" charset="0"/>
              <a:cs typeface="Times New Roman" panose="02020603050405020304" pitchFamily="18" charset="0"/>
            </a:endParaRPr>
          </a:p>
        </p:txBody>
      </p:sp>
      <p:sp>
        <p:nvSpPr>
          <p:cNvPr id="3" name="Rectangle 2"/>
          <p:cNvSpPr/>
          <p:nvPr/>
        </p:nvSpPr>
        <p:spPr>
          <a:xfrm>
            <a:off x="5015034" y="478780"/>
            <a:ext cx="2143728" cy="400110"/>
          </a:xfrm>
          <a:prstGeom prst="rect">
            <a:avLst/>
          </a:prstGeom>
        </p:spPr>
        <p:txBody>
          <a:bodyPr wrap="none">
            <a:spAutoFit/>
          </a:bodyPr>
          <a:lstStyle/>
          <a:p>
            <a:r>
              <a:rPr lang="en-US" sz="2000" b="1" u="sng" dirty="0" smtClean="0">
                <a:latin typeface="Times New Roman" panose="02020603050405020304" pitchFamily="18" charset="0"/>
                <a:cs typeface="Times New Roman" panose="02020603050405020304" pitchFamily="18" charset="0"/>
              </a:rPr>
              <a:t>Physical Exercise </a:t>
            </a:r>
            <a:endParaRPr lang="en-US" sz="2000" b="1" u="sng" dirty="0"/>
          </a:p>
        </p:txBody>
      </p:sp>
      <p:sp>
        <p:nvSpPr>
          <p:cNvPr id="5" name="TextBox 4"/>
          <p:cNvSpPr txBox="1"/>
          <p:nvPr/>
        </p:nvSpPr>
        <p:spPr>
          <a:xfrm>
            <a:off x="3364800" y="17115"/>
            <a:ext cx="5444197" cy="461665"/>
          </a:xfrm>
          <a:prstGeom prst="rect">
            <a:avLst/>
          </a:prstGeom>
          <a:noFill/>
        </p:spPr>
        <p:txBody>
          <a:bodyPr wrap="square" rtlCol="0">
            <a:spAutoFit/>
          </a:bodyPr>
          <a:lstStyle/>
          <a:p>
            <a:r>
              <a:rPr lang="en-US" sz="2400" b="1" u="sng" dirty="0" smtClean="0">
                <a:latin typeface="Times New Roman" panose="02020603050405020304" pitchFamily="18" charset="0"/>
                <a:cs typeface="Times New Roman" panose="02020603050405020304" pitchFamily="18" charset="0"/>
              </a:rPr>
              <a:t>Answer to the question number :  15</a:t>
            </a:r>
            <a:endParaRPr lang="en-US" sz="2400" b="1" u="sng"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54842" y="245660"/>
            <a:ext cx="155584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dirty="0" smtClean="0">
                <a:latin typeface="Times New Roman" panose="02020603050405020304" pitchFamily="18" charset="0"/>
                <a:cs typeface="Times New Roman" panose="02020603050405020304" pitchFamily="18" charset="0"/>
              </a:rPr>
              <a:t>With Title</a:t>
            </a:r>
            <a:endParaRPr lang="en-US" sz="2400"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245658" y="856357"/>
            <a:ext cx="1358059" cy="353465"/>
          </a:xfrm>
          <a:prstGeom prst="roundRect">
            <a:avLst>
              <a:gd name="adj"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45657" y="1812960"/>
            <a:ext cx="2413137" cy="353465"/>
          </a:xfrm>
          <a:prstGeom prst="roundRect">
            <a:avLst>
              <a:gd name="adj"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45657" y="3025412"/>
            <a:ext cx="2216190" cy="353465"/>
          </a:xfrm>
          <a:prstGeom prst="roundRect">
            <a:avLst>
              <a:gd name="adj"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33116" y="4237864"/>
            <a:ext cx="1315856" cy="353465"/>
          </a:xfrm>
          <a:prstGeom prst="roundRect">
            <a:avLst>
              <a:gd name="adj"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45657" y="5925987"/>
            <a:ext cx="1203315" cy="353465"/>
          </a:xfrm>
          <a:prstGeom prst="roundRect">
            <a:avLst>
              <a:gd name="adj"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119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repeatCount="1000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repeatCount="1000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repeatCount="1000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repeatCount="1000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repeatCount="1000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animBg="1"/>
      <p:bldP spid="6" grpId="0" animBg="1"/>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490" y="1654640"/>
            <a:ext cx="11494354" cy="4832092"/>
          </a:xfrm>
          <a:prstGeom prst="rect">
            <a:avLst/>
          </a:prstGeom>
          <a:ln>
            <a:noFill/>
          </a:ln>
        </p:spPr>
        <p:txBody>
          <a:bodyPr wrap="square">
            <a:spAutoFit/>
          </a:bodyPr>
          <a:lstStyle/>
          <a:p>
            <a:pPr algn="just"/>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Physical exercise means the movement of our limbs according to some rules. It is good for health. It gives us health and energy. It is necessary for the preservation of health. We cannot enjoy sound health without it. Physical exercise makes a man active and strong. It keeps him free from various fatal diseases.</a:t>
            </a:r>
          </a:p>
          <a:p>
            <a:pPr algn="just"/>
            <a:endParaRPr lang="en-US" sz="1400" dirty="0">
              <a:latin typeface="Times New Roman" panose="02020603050405020304" pitchFamily="18" charset="0"/>
              <a:cs typeface="Times New Roman" panose="02020603050405020304" pitchFamily="18" charset="0"/>
            </a:endParaRPr>
          </a:p>
          <a:p>
            <a:pPr algn="just"/>
            <a:r>
              <a:rPr lang="en-US" sz="1400" dirty="0" smtClean="0">
                <a:latin typeface="Times New Roman" panose="02020603050405020304" pitchFamily="18" charset="0"/>
                <a:cs typeface="Times New Roman" panose="02020603050405020304" pitchFamily="18" charset="0"/>
              </a:rPr>
              <a:t>       There are various kinds of physical exercise. Walking, riding, swimming, rowing and different types of games are good forms of exercise. All of them are not suitable for everybody. There are some forms of physical exercise like badminton, cricket, hockey, football, tennis are quite good. For the female table tennis and badminton are quite nice exercises. Other hand, walking which is a very common and easy exercise is good for the weak and the old.</a:t>
            </a:r>
          </a:p>
          <a:p>
            <a:pPr algn="just"/>
            <a:endParaRPr lang="en-US" sz="1400" dirty="0" smtClean="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Physical exercise should not be taken all the time. It must be taken in the open air. So morning and evening are the best time for taking physical exercise. Closed room is not proper place for taking exercise. We should take physical exercise regularly. But remember, no exercise should be taken immediate after taking meal or in empty stomach. Do not take over exercise. It may tell up the health.</a:t>
            </a:r>
          </a:p>
          <a:p>
            <a:pPr algn="just"/>
            <a:endParaRPr lang="en-US" sz="1400" dirty="0" smtClean="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Physical exercise develops all parts of our body. It keeps us sound. It helps us to be cheerful and active. It also helps us digest food and keeps the body free from various diseases. Our life is full of struggles and activities. One can tackle them simply if one has physical fitness and mental alertness. Physical exercise is essential to make our body physically fit. A person can have a sound mind only when he has a sound body. So, in order to have a sound mind in a sound body physical exercise is of greatest significant for all. Exercise takes our mind away from the drudgery of work and fills it with joy. It increases our vitality. . Physical exercise also gives us fresh energy refreshes our mind and helps us to return to work with improved strength. So we should take physical exercise every day.</a:t>
            </a:r>
          </a:p>
          <a:p>
            <a:pPr algn="just"/>
            <a:endParaRPr lang="en-US" sz="1400" dirty="0" smtClean="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Health is the root of all happiness. Physical exercise keeps us healthy. Many people do not take physical exercise regularly. Then soon lose their health. They fall victims to many diseases. So the necessity of taking exercise should not be ignored. Physical exercise prolongs our life and strengthens our mind. If we want to keep our mind and body fresh, we should take regular physical exercise.</a:t>
            </a:r>
            <a:endParaRPr lang="en-US" sz="1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68490" y="177420"/>
            <a:ext cx="1149435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latin typeface="Times New Roman" panose="02020603050405020304" pitchFamily="18" charset="0"/>
                <a:cs typeface="Times New Roman" panose="02020603050405020304" pitchFamily="18" charset="0"/>
              </a:rPr>
              <a:t>You can write also like this without title/heading of the para. </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5043803" y="627686"/>
            <a:ext cx="2143728" cy="400110"/>
          </a:xfrm>
          <a:prstGeom prst="rect">
            <a:avLst/>
          </a:prstGeom>
        </p:spPr>
        <p:txBody>
          <a:bodyPr wrap="none">
            <a:spAutoFit/>
          </a:bodyPr>
          <a:lstStyle/>
          <a:p>
            <a:r>
              <a:rPr lang="en-US" sz="2000" b="1" u="sng" dirty="0" smtClean="0">
                <a:latin typeface="Times New Roman" panose="02020603050405020304" pitchFamily="18" charset="0"/>
                <a:cs typeface="Times New Roman" panose="02020603050405020304" pitchFamily="18" charset="0"/>
              </a:rPr>
              <a:t>Physical Exercise </a:t>
            </a:r>
            <a:endParaRPr lang="en-US" sz="2000" b="1" u="sng" dirty="0"/>
          </a:p>
        </p:txBody>
      </p:sp>
      <p:sp>
        <p:nvSpPr>
          <p:cNvPr id="5" name="TextBox 4"/>
          <p:cNvSpPr txBox="1"/>
          <p:nvPr/>
        </p:nvSpPr>
        <p:spPr>
          <a:xfrm>
            <a:off x="368490" y="673853"/>
            <a:ext cx="4408226"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r>
              <a:rPr lang="en-US" sz="2000" dirty="0" smtClean="0">
                <a:latin typeface="Times New Roman" panose="02020603050405020304" pitchFamily="18" charset="0"/>
                <a:cs typeface="Times New Roman" panose="02020603050405020304" pitchFamily="18" charset="0"/>
              </a:rPr>
              <a:t>Indent first line of a para and don’t forget space between tow para. </a:t>
            </a:r>
            <a:endParaRPr lang="en-US" sz="2000" dirty="0">
              <a:latin typeface="Times New Roman" panose="02020603050405020304" pitchFamily="18" charset="0"/>
              <a:cs typeface="Times New Roman" panose="02020603050405020304" pitchFamily="18" charset="0"/>
            </a:endParaRPr>
          </a:p>
        </p:txBody>
      </p:sp>
      <p:sp>
        <p:nvSpPr>
          <p:cNvPr id="6" name="Right Arrow 5"/>
          <p:cNvSpPr/>
          <p:nvPr/>
        </p:nvSpPr>
        <p:spPr>
          <a:xfrm>
            <a:off x="27293" y="1654640"/>
            <a:ext cx="382138" cy="292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0944" y="2489627"/>
            <a:ext cx="382138" cy="292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3648" y="3409135"/>
            <a:ext cx="382138" cy="292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3648" y="4281101"/>
            <a:ext cx="382138" cy="292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3648" y="5681653"/>
            <a:ext cx="382138" cy="292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Down Arrow 10"/>
          <p:cNvSpPr/>
          <p:nvPr/>
        </p:nvSpPr>
        <p:spPr>
          <a:xfrm>
            <a:off x="4776716" y="2196010"/>
            <a:ext cx="267087" cy="383319"/>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335069" y="786797"/>
            <a:ext cx="252777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dirty="0" smtClean="0">
                <a:latin typeface="Times New Roman" panose="02020603050405020304" pitchFamily="18" charset="0"/>
                <a:cs typeface="Times New Roman" panose="02020603050405020304" pitchFamily="18" charset="0"/>
              </a:rPr>
              <a:t>Without Title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997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6" presetClass="entr" presetSubtype="16" repeatCount="1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50"/>
                                        <p:tgtEl>
                                          <p:spTgt spid="6"/>
                                        </p:tgtEl>
                                      </p:cBhvr>
                                    </p:animEffect>
                                  </p:childTnLst>
                                </p:cTn>
                              </p:par>
                              <p:par>
                                <p:cTn id="18" presetID="6" presetClass="entr" presetSubtype="16" repeatCount="1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50"/>
                                        <p:tgtEl>
                                          <p:spTgt spid="7"/>
                                        </p:tgtEl>
                                      </p:cBhvr>
                                    </p:animEffect>
                                  </p:childTnLst>
                                </p:cTn>
                              </p:par>
                              <p:par>
                                <p:cTn id="21" presetID="6" presetClass="entr" presetSubtype="16" repeatCount="1000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50"/>
                                        <p:tgtEl>
                                          <p:spTgt spid="8"/>
                                        </p:tgtEl>
                                      </p:cBhvr>
                                    </p:animEffect>
                                  </p:childTnLst>
                                </p:cTn>
                              </p:par>
                              <p:par>
                                <p:cTn id="24" presetID="6" presetClass="entr" presetSubtype="16" repeatCount="1000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50"/>
                                        <p:tgtEl>
                                          <p:spTgt spid="9"/>
                                        </p:tgtEl>
                                      </p:cBhvr>
                                    </p:animEffect>
                                  </p:childTnLst>
                                </p:cTn>
                              </p:par>
                              <p:par>
                                <p:cTn id="27" presetID="6" presetClass="entr" presetSubtype="16" repeatCount="1000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50"/>
                                        <p:tgtEl>
                                          <p:spTgt spid="10"/>
                                        </p:tgtEl>
                                      </p:cBhvr>
                                    </p:animEffect>
                                  </p:childTnLst>
                                </p:cTn>
                              </p:par>
                              <p:par>
                                <p:cTn id="30" presetID="6" presetClass="entr" presetSubtype="16" repeatCount="1000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8187" y="600710"/>
            <a:ext cx="1321103" cy="5232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Query </a:t>
            </a:r>
            <a:endParaRPr lang="en-US"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7945" y="1181411"/>
            <a:ext cx="3490242" cy="4635304"/>
          </a:xfrm>
          <a:prstGeom prst="rect">
            <a:avLst/>
          </a:prstGeom>
        </p:spPr>
      </p:pic>
      <p:sp>
        <p:nvSpPr>
          <p:cNvPr id="4" name="TextBox 3"/>
          <p:cNvSpPr txBox="1"/>
          <p:nvPr/>
        </p:nvSpPr>
        <p:spPr>
          <a:xfrm>
            <a:off x="7416711" y="2912222"/>
            <a:ext cx="3143809" cy="461665"/>
          </a:xfrm>
          <a:prstGeom prst="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US" sz="2400" dirty="0" smtClean="0">
                <a:latin typeface="Agency FB" panose="020B0503020202020204" pitchFamily="34" charset="0"/>
              </a:rPr>
              <a:t>Ask anything you want to know</a:t>
            </a:r>
            <a:endParaRPr lang="en-US" sz="2400" dirty="0">
              <a:latin typeface="Agency FB" panose="020B0503020202020204" pitchFamily="34" charset="0"/>
            </a:endParaRPr>
          </a:p>
        </p:txBody>
      </p:sp>
    </p:spTree>
    <p:extLst>
      <p:ext uri="{BB962C8B-B14F-4D97-AF65-F5344CB8AC3E}">
        <p14:creationId xmlns:p14="http://schemas.microsoft.com/office/powerpoint/2010/main" val="3622035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4694" y="1015159"/>
            <a:ext cx="4153342" cy="923330"/>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5400" dirty="0" smtClean="0">
                <a:solidFill>
                  <a:schemeClr val="bg1"/>
                </a:solidFill>
                <a:latin typeface="Dynasty" panose="02000603000000000000" pitchFamily="2" charset="0"/>
              </a:rPr>
              <a:t>Home Work</a:t>
            </a:r>
            <a:endParaRPr lang="en-US" sz="5400" dirty="0">
              <a:solidFill>
                <a:schemeClr val="bg1"/>
              </a:solidFill>
              <a:latin typeface="Dynasty" panose="02000603000000000000" pitchFamily="2" charset="0"/>
            </a:endParaRPr>
          </a:p>
        </p:txBody>
      </p:sp>
      <p:sp>
        <p:nvSpPr>
          <p:cNvPr id="3" name="TextBox 2"/>
          <p:cNvSpPr txBox="1"/>
          <p:nvPr/>
        </p:nvSpPr>
        <p:spPr>
          <a:xfrm>
            <a:off x="1114694" y="4013176"/>
            <a:ext cx="9889588" cy="76944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4400" dirty="0" smtClean="0">
                <a:latin typeface="Script MT Bold" panose="03040602040607080904" pitchFamily="66" charset="0"/>
              </a:rPr>
              <a:t>15. Write a Composition on ‘ Newspaper’</a:t>
            </a:r>
            <a:endParaRPr lang="en-US" sz="4400" dirty="0">
              <a:latin typeface="Script MT Bold" panose="03040602040607080904" pitchFamily="66"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634634" y="204716"/>
            <a:ext cx="2879654" cy="2763672"/>
          </a:xfrm>
          <a:prstGeom prst="rect">
            <a:avLst/>
          </a:prstGeom>
        </p:spPr>
      </p:pic>
    </p:spTree>
    <p:extLst>
      <p:ext uri="{BB962C8B-B14F-4D97-AF65-F5344CB8AC3E}">
        <p14:creationId xmlns:p14="http://schemas.microsoft.com/office/powerpoint/2010/main" val="239349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3722" y="396005"/>
            <a:ext cx="5110426" cy="707886"/>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b="1" dirty="0" smtClean="0">
                <a:solidFill>
                  <a:schemeClr val="bg1"/>
                </a:solidFill>
                <a:latin typeface="Times New Roman" panose="02020603050405020304" pitchFamily="18" charset="0"/>
                <a:cs typeface="Times New Roman" panose="02020603050405020304" pitchFamily="18" charset="0"/>
              </a:rPr>
              <a:t>Introduction</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07922" y="4083672"/>
            <a:ext cx="5110426" cy="193899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dirty="0" smtClean="0">
                <a:latin typeface="Times New Roman" panose="02020603050405020304" pitchFamily="18" charset="0"/>
                <a:cs typeface="Times New Roman" panose="02020603050405020304" pitchFamily="18" charset="0"/>
              </a:rPr>
              <a:t>Md. </a:t>
            </a:r>
            <a:r>
              <a:rPr lang="en-US" sz="2000" dirty="0" err="1" smtClean="0">
                <a:latin typeface="Times New Roman" panose="02020603050405020304" pitchFamily="18" charset="0"/>
                <a:cs typeface="Times New Roman" panose="02020603050405020304" pitchFamily="18" charset="0"/>
              </a:rPr>
              <a:t>Shahidul</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Alom</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Assistant Teacher of English</a:t>
            </a:r>
          </a:p>
          <a:p>
            <a:r>
              <a:rPr lang="en-US" sz="2000" dirty="0" err="1" smtClean="0">
                <a:latin typeface="Times New Roman" panose="02020603050405020304" pitchFamily="18" charset="0"/>
                <a:cs typeface="Times New Roman" panose="02020603050405020304" pitchFamily="18" charset="0"/>
              </a:rPr>
              <a:t>Rajar</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Gaon</a:t>
            </a:r>
            <a:r>
              <a:rPr lang="en-US" sz="2000" dirty="0" smtClean="0">
                <a:latin typeface="Times New Roman" panose="02020603050405020304" pitchFamily="18" charset="0"/>
                <a:cs typeface="Times New Roman" panose="02020603050405020304" pitchFamily="18" charset="0"/>
              </a:rPr>
              <a:t> High School, Sylhet </a:t>
            </a:r>
            <a:r>
              <a:rPr lang="en-US" sz="2000" dirty="0" err="1" smtClean="0">
                <a:latin typeface="Times New Roman" panose="02020603050405020304" pitchFamily="18" charset="0"/>
                <a:cs typeface="Times New Roman" panose="02020603050405020304" pitchFamily="18" charset="0"/>
              </a:rPr>
              <a:t>Sadar</a:t>
            </a:r>
            <a:r>
              <a:rPr lang="en-US" sz="2000" dirty="0" smtClean="0">
                <a:latin typeface="Times New Roman" panose="02020603050405020304" pitchFamily="18" charset="0"/>
                <a:cs typeface="Times New Roman" panose="02020603050405020304" pitchFamily="18" charset="0"/>
              </a:rPr>
              <a:t>, Sylhet</a:t>
            </a:r>
          </a:p>
          <a:p>
            <a:r>
              <a:rPr lang="en-US" sz="2000" dirty="0" smtClean="0">
                <a:latin typeface="Times New Roman" panose="02020603050405020304" pitchFamily="18" charset="0"/>
                <a:cs typeface="Times New Roman" panose="02020603050405020304" pitchFamily="18" charset="0"/>
              </a:rPr>
              <a:t>Mobile: 01715 720 745</a:t>
            </a:r>
          </a:p>
          <a:p>
            <a:r>
              <a:rPr lang="en-US" sz="2000" dirty="0" smtClean="0">
                <a:latin typeface="Times New Roman" panose="02020603050405020304" pitchFamily="18" charset="0"/>
                <a:cs typeface="Times New Roman" panose="02020603050405020304" pitchFamily="18" charset="0"/>
              </a:rPr>
              <a:t>Email: </a:t>
            </a:r>
            <a:r>
              <a:rPr lang="en-US" sz="2000" dirty="0" smtClean="0">
                <a:latin typeface="Times New Roman" panose="02020603050405020304" pitchFamily="18" charset="0"/>
                <a:cs typeface="Times New Roman" panose="02020603050405020304" pitchFamily="18" charset="0"/>
                <a:hlinkClick r:id="rId2"/>
              </a:rPr>
              <a:t>msagainer@gmail.com</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Fb: </a:t>
            </a:r>
            <a:r>
              <a:rPr lang="en-US" sz="2000" dirty="0" err="1" smtClean="0">
                <a:latin typeface="Times New Roman" panose="02020603050405020304" pitchFamily="18" charset="0"/>
                <a:cs typeface="Times New Roman" panose="02020603050405020304" pitchFamily="18" charset="0"/>
              </a:rPr>
              <a:t>msamartyr</a:t>
            </a:r>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098935" y="4083672"/>
            <a:ext cx="5110426" cy="193899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400" dirty="0" smtClean="0">
                <a:latin typeface="Times New Roman" panose="02020603050405020304" pitchFamily="18" charset="0"/>
                <a:cs typeface="Times New Roman" panose="02020603050405020304" pitchFamily="18" charset="0"/>
              </a:rPr>
              <a:t>Class: IX-X</a:t>
            </a:r>
          </a:p>
          <a:p>
            <a:r>
              <a:rPr lang="en-US" sz="2400" dirty="0" smtClean="0">
                <a:latin typeface="Times New Roman" panose="02020603050405020304" pitchFamily="18" charset="0"/>
                <a:cs typeface="Times New Roman" panose="02020603050405020304" pitchFamily="18" charset="0"/>
              </a:rPr>
              <a:t>Subject: English Second Paper</a:t>
            </a:r>
          </a:p>
          <a:p>
            <a:r>
              <a:rPr lang="en-US" sz="2400" dirty="0" smtClean="0">
                <a:latin typeface="Times New Roman" panose="02020603050405020304" pitchFamily="18" charset="0"/>
                <a:cs typeface="Times New Roman" panose="02020603050405020304" pitchFamily="18" charset="0"/>
              </a:rPr>
              <a:t>Date: August 29, 2020</a:t>
            </a:r>
          </a:p>
          <a:p>
            <a:r>
              <a:rPr lang="en-US" sz="2400" dirty="0" smtClean="0">
                <a:latin typeface="Times New Roman" panose="02020603050405020304" pitchFamily="18" charset="0"/>
                <a:cs typeface="Times New Roman" panose="02020603050405020304" pitchFamily="18" charset="0"/>
              </a:rPr>
              <a:t>Total Student: 55</a:t>
            </a:r>
          </a:p>
          <a:p>
            <a:endParaRPr lang="en-US" sz="2400" dirty="0" smtClean="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79872" y="1806263"/>
            <a:ext cx="2671760" cy="18127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8" name="Curved Connector 7"/>
          <p:cNvCxnSpPr/>
          <p:nvPr/>
        </p:nvCxnSpPr>
        <p:spPr>
          <a:xfrm rot="5400000">
            <a:off x="3407730" y="3796110"/>
            <a:ext cx="5263427" cy="118984"/>
          </a:xfrm>
          <a:prstGeom prst="curvedConnector3">
            <a:avLst>
              <a:gd name="adj1" fmla="val 50000"/>
            </a:avLst>
          </a:prstGeom>
          <a:ln w="76200"/>
        </p:spPr>
        <p:style>
          <a:lnRef idx="3">
            <a:schemeClr val="accent2"/>
          </a:lnRef>
          <a:fillRef idx="0">
            <a:schemeClr val="accent2"/>
          </a:fillRef>
          <a:effectRef idx="2">
            <a:schemeClr val="accent2"/>
          </a:effectRef>
          <a:fontRef idx="minor">
            <a:schemeClr val="tx1"/>
          </a:fontRef>
        </p:style>
      </p:cxn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H="1">
            <a:off x="1261321" y="1347248"/>
            <a:ext cx="2001814" cy="24930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8547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50" fill="hold"/>
                                        <p:tgtEl>
                                          <p:spTgt spid="13"/>
                                        </p:tgtEl>
                                        <p:attrNameLst>
                                          <p:attrName>ppt_x</p:attrName>
                                        </p:attrNameLst>
                                      </p:cBhvr>
                                      <p:tavLst>
                                        <p:tav tm="0">
                                          <p:val>
                                            <p:strVal val="0-#ppt_w/2"/>
                                          </p:val>
                                        </p:tav>
                                        <p:tav tm="100000">
                                          <p:val>
                                            <p:strVal val="#ppt_x"/>
                                          </p:val>
                                        </p:tav>
                                      </p:tavLst>
                                    </p:anim>
                                    <p:anim calcmode="lin" valueType="num">
                                      <p:cBhvr additive="base">
                                        <p:cTn id="12" dur="2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decel="10000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fill="hold"/>
                                        <p:tgtEl>
                                          <p:spTgt spid="6"/>
                                        </p:tgtEl>
                                        <p:attrNameLst>
                                          <p:attrName>ppt_x</p:attrName>
                                        </p:attrNameLst>
                                      </p:cBhvr>
                                      <p:tavLst>
                                        <p:tav tm="0">
                                          <p:val>
                                            <p:strVal val="1+#ppt_w/2"/>
                                          </p:val>
                                        </p:tav>
                                        <p:tav tm="100000">
                                          <p:val>
                                            <p:strVal val="#ppt_x"/>
                                          </p:val>
                                        </p:tav>
                                      </p:tavLst>
                                    </p:anim>
                                    <p:anim calcmode="lin" valueType="num">
                                      <p:cBhvr additive="base">
                                        <p:cTn id="18" dur="25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250" fill="hold"/>
                                        <p:tgtEl>
                                          <p:spTgt spid="4"/>
                                        </p:tgtEl>
                                        <p:attrNameLst>
                                          <p:attrName>ppt_x</p:attrName>
                                        </p:attrNameLst>
                                      </p:cBhvr>
                                      <p:tavLst>
                                        <p:tav tm="0">
                                          <p:val>
                                            <p:strVal val="1+#ppt_w/2"/>
                                          </p:val>
                                        </p:tav>
                                        <p:tav tm="100000">
                                          <p:val>
                                            <p:strVal val="#ppt_x"/>
                                          </p:val>
                                        </p:tav>
                                      </p:tavLst>
                                    </p:anim>
                                    <p:anim calcmode="lin" valueType="num">
                                      <p:cBhvr additive="base">
                                        <p:cTn id="22" dur="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478863" y="3545255"/>
            <a:ext cx="4920010" cy="30131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04" y="1155448"/>
            <a:ext cx="3534350" cy="4779613"/>
          </a:xfrm>
          <a:prstGeom prst="rect">
            <a:avLst/>
          </a:prstGeom>
        </p:spPr>
      </p:pic>
      <p:sp>
        <p:nvSpPr>
          <p:cNvPr id="4" name="TextBox 3"/>
          <p:cNvSpPr txBox="1"/>
          <p:nvPr/>
        </p:nvSpPr>
        <p:spPr>
          <a:xfrm>
            <a:off x="6750148" y="2344925"/>
            <a:ext cx="2377440" cy="1200329"/>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600" b="1" i="1" dirty="0" smtClean="0">
                <a:latin typeface="Times New Roman" panose="02020603050405020304" pitchFamily="18" charset="0"/>
                <a:cs typeface="Times New Roman" panose="02020603050405020304" pitchFamily="18" charset="0"/>
              </a:rPr>
              <a:t>GOOD BYE</a:t>
            </a:r>
            <a:endParaRPr lang="en-US" sz="36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6728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842" y="1828548"/>
            <a:ext cx="11464119" cy="2308324"/>
          </a:xfrm>
          <a:prstGeom prst="rect">
            <a:avLst/>
          </a:prstGeom>
          <a:ln>
            <a:solidFill>
              <a:schemeClr val="tx2"/>
            </a:solidFill>
          </a:ln>
        </p:spPr>
        <p:txBody>
          <a:bodyPr wrap="square">
            <a:spAutoFit/>
          </a:bodyPr>
          <a:lstStyle/>
          <a:p>
            <a:pPr algn="just"/>
            <a:r>
              <a:rPr lang="en-US" sz="3600" dirty="0">
                <a:latin typeface="Times New Roman" panose="02020603050405020304" pitchFamily="18" charset="0"/>
                <a:cs typeface="Times New Roman" panose="02020603050405020304" pitchFamily="18" charset="0"/>
              </a:rPr>
              <a:t>Last year a school arranged a </a:t>
            </a:r>
            <a:r>
              <a:rPr lang="en-US" sz="3600" dirty="0" smtClean="0">
                <a:latin typeface="Times New Roman" panose="02020603050405020304" pitchFamily="18" charset="0"/>
                <a:cs typeface="Times New Roman" panose="02020603050405020304" pitchFamily="18" charset="0"/>
              </a:rPr>
              <a:t>writing competition in a national day on </a:t>
            </a:r>
            <a:r>
              <a:rPr lang="en-US" sz="3600" dirty="0">
                <a:latin typeface="Times New Roman" panose="02020603050405020304" pitchFamily="18" charset="0"/>
                <a:cs typeface="Times New Roman" panose="02020603050405020304" pitchFamily="18" charset="0"/>
              </a:rPr>
              <a:t>the topic of 'Life of Sheikh </a:t>
            </a:r>
            <a:r>
              <a:rPr lang="en-US" sz="3600" dirty="0" err="1">
                <a:latin typeface="Times New Roman" panose="02020603050405020304" pitchFamily="18" charset="0"/>
                <a:cs typeface="Times New Roman" panose="02020603050405020304" pitchFamily="18" charset="0"/>
              </a:rPr>
              <a:t>Mujibur</a:t>
            </a:r>
            <a:r>
              <a:rPr lang="en-US" sz="3600" dirty="0">
                <a:latin typeface="Times New Roman" panose="02020603050405020304" pitchFamily="18" charset="0"/>
                <a:cs typeface="Times New Roman" panose="02020603050405020304" pitchFamily="18" charset="0"/>
              </a:rPr>
              <a:t> Rahman'. All </a:t>
            </a:r>
            <a:r>
              <a:rPr lang="en-US" sz="3600" dirty="0" smtClean="0">
                <a:latin typeface="Times New Roman" panose="02020603050405020304" pitchFamily="18" charset="0"/>
                <a:cs typeface="Times New Roman" panose="02020603050405020304" pitchFamily="18" charset="0"/>
              </a:rPr>
              <a:t>participants </a:t>
            </a:r>
            <a:r>
              <a:rPr lang="en-US" sz="3600" dirty="0">
                <a:latin typeface="Times New Roman" panose="02020603050405020304" pitchFamily="18" charset="0"/>
                <a:cs typeface="Times New Roman" panose="02020603050405020304" pitchFamily="18" charset="0"/>
              </a:rPr>
              <a:t>are asked to write on the topic. </a:t>
            </a:r>
            <a:r>
              <a:rPr lang="en-US" sz="3600" dirty="0" err="1">
                <a:latin typeface="Times New Roman" panose="02020603050405020304" pitchFamily="18" charset="0"/>
                <a:cs typeface="Times New Roman" panose="02020603050405020304" pitchFamily="18" charset="0"/>
              </a:rPr>
              <a:t>Ratul</a:t>
            </a:r>
            <a:r>
              <a:rPr lang="en-US" sz="3600" dirty="0">
                <a:latin typeface="Times New Roman" panose="02020603050405020304" pitchFamily="18" charset="0"/>
                <a:cs typeface="Times New Roman" panose="02020603050405020304" pitchFamily="18" charset="0"/>
              </a:rPr>
              <a:t> participated in the competition and got first prize.</a:t>
            </a:r>
          </a:p>
        </p:txBody>
      </p:sp>
      <p:sp>
        <p:nvSpPr>
          <p:cNvPr id="3" name="TextBox 2"/>
          <p:cNvSpPr txBox="1"/>
          <p:nvPr/>
        </p:nvSpPr>
        <p:spPr>
          <a:xfrm>
            <a:off x="354842" y="432224"/>
            <a:ext cx="11464119" cy="1077218"/>
          </a:xfrm>
          <a:prstGeom prst="rect">
            <a:avLst/>
          </a:prstGeom>
          <a:solidFill>
            <a:schemeClr val="bg1">
              <a:lumMod val="95000"/>
            </a:schemeClr>
          </a:solidFill>
          <a:ln>
            <a:solidFill>
              <a:schemeClr val="tx1"/>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Read carefully and try to answer the following questions</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to get our topic of the class. </a:t>
            </a: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380037" y="4510416"/>
            <a:ext cx="6096000" cy="584775"/>
          </a:xfrm>
          <a:prstGeom prst="rect">
            <a:avLst/>
          </a:prstGeom>
        </p:spPr>
        <p:txBody>
          <a:bodyPr>
            <a:spAutoFit/>
          </a:bodyPr>
          <a:lstStyle/>
          <a:p>
            <a:r>
              <a:rPr lang="en-US" sz="3200" dirty="0">
                <a:latin typeface="Times New Roman" panose="02020603050405020304" pitchFamily="18" charset="0"/>
                <a:cs typeface="Times New Roman" panose="02020603050405020304" pitchFamily="18" charset="0"/>
              </a:rPr>
              <a:t>a. Why did </a:t>
            </a:r>
            <a:r>
              <a:rPr lang="en-US" sz="3200" dirty="0" err="1">
                <a:latin typeface="Times New Roman" panose="02020603050405020304" pitchFamily="18" charset="0"/>
                <a:cs typeface="Times New Roman" panose="02020603050405020304" pitchFamily="18" charset="0"/>
              </a:rPr>
              <a:t>Ratul</a:t>
            </a:r>
            <a:r>
              <a:rPr lang="en-US" sz="3200" dirty="0">
                <a:latin typeface="Times New Roman" panose="02020603050405020304" pitchFamily="18" charset="0"/>
                <a:cs typeface="Times New Roman" panose="02020603050405020304" pitchFamily="18" charset="0"/>
              </a:rPr>
              <a:t> get the first prize</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7" name="Rectangle 6"/>
          <p:cNvSpPr/>
          <p:nvPr/>
        </p:nvSpPr>
        <p:spPr>
          <a:xfrm>
            <a:off x="380037" y="5121910"/>
            <a:ext cx="4224811" cy="584775"/>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b. What </a:t>
            </a:r>
            <a:r>
              <a:rPr lang="en-US" sz="3200" dirty="0" smtClean="0">
                <a:latin typeface="Times New Roman" panose="02020603050405020304" pitchFamily="18" charset="0"/>
                <a:cs typeface="Times New Roman" panose="02020603050405020304" pitchFamily="18" charset="0"/>
              </a:rPr>
              <a:t>did </a:t>
            </a:r>
            <a:r>
              <a:rPr lang="en-US" sz="3200" dirty="0" err="1" smtClean="0">
                <a:latin typeface="Times New Roman" panose="02020603050405020304" pitchFamily="18" charset="0"/>
                <a:cs typeface="Times New Roman" panose="02020603050405020304" pitchFamily="18" charset="0"/>
              </a:rPr>
              <a:t>Ratul</a:t>
            </a:r>
            <a:r>
              <a:rPr lang="en-US" sz="3200" dirty="0" smtClean="0">
                <a:latin typeface="Times New Roman" panose="02020603050405020304" pitchFamily="18" charset="0"/>
                <a:cs typeface="Times New Roman" panose="02020603050405020304" pitchFamily="18" charset="0"/>
              </a:rPr>
              <a:t> write</a:t>
            </a:r>
            <a:r>
              <a:rPr lang="en-US" sz="3200" dirty="0">
                <a:latin typeface="Times New Roman" panose="02020603050405020304" pitchFamily="18" charset="0"/>
                <a:cs typeface="Times New Roman" panose="02020603050405020304" pitchFamily="18" charset="0"/>
              </a:rPr>
              <a:t>?</a:t>
            </a:r>
          </a:p>
        </p:txBody>
      </p:sp>
      <p:sp>
        <p:nvSpPr>
          <p:cNvPr id="8" name="Rectangle 7"/>
          <p:cNvSpPr/>
          <p:nvPr/>
        </p:nvSpPr>
        <p:spPr>
          <a:xfrm>
            <a:off x="380037" y="5733404"/>
            <a:ext cx="6927281" cy="584775"/>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c</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What </a:t>
            </a:r>
            <a:r>
              <a:rPr lang="en-US" sz="3200" dirty="0" smtClean="0">
                <a:latin typeface="Times New Roman" panose="02020603050405020304" pitchFamily="18" charset="0"/>
                <a:cs typeface="Times New Roman" panose="02020603050405020304" pitchFamily="18" charset="0"/>
              </a:rPr>
              <a:t>do we call </a:t>
            </a:r>
            <a:r>
              <a:rPr lang="en-US" sz="3200" dirty="0" err="1" smtClean="0">
                <a:latin typeface="Times New Roman" panose="02020603050405020304" pitchFamily="18" charset="0"/>
                <a:cs typeface="Times New Roman" panose="02020603050405020304" pitchFamily="18" charset="0"/>
              </a:rPr>
              <a:t>Ratul’s</a:t>
            </a:r>
            <a:r>
              <a:rPr lang="en-US" sz="3200" dirty="0" smtClean="0">
                <a:latin typeface="Times New Roman" panose="02020603050405020304" pitchFamily="18" charset="0"/>
                <a:cs typeface="Times New Roman" panose="02020603050405020304" pitchFamily="18" charset="0"/>
              </a:rPr>
              <a:t> written thing?</a:t>
            </a:r>
            <a:endParaRPr lang="en-US" sz="32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59468" y="4235568"/>
            <a:ext cx="3859493" cy="1817163"/>
          </a:xfrm>
          <a:prstGeom prst="rect">
            <a:avLst/>
          </a:prstGeom>
        </p:spPr>
      </p:pic>
    </p:spTree>
    <p:extLst>
      <p:ext uri="{BB962C8B-B14F-4D97-AF65-F5344CB8AC3E}">
        <p14:creationId xmlns:p14="http://schemas.microsoft.com/office/powerpoint/2010/main" val="200759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1+#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50" fill="hold"/>
                                        <p:tgtEl>
                                          <p:spTgt spid="7"/>
                                        </p:tgtEl>
                                        <p:attrNameLst>
                                          <p:attrName>ppt_x</p:attrName>
                                        </p:attrNameLst>
                                      </p:cBhvr>
                                      <p:tavLst>
                                        <p:tav tm="0">
                                          <p:val>
                                            <p:strVal val="1+#ppt_w/2"/>
                                          </p:val>
                                        </p:tav>
                                        <p:tav tm="100000">
                                          <p:val>
                                            <p:strVal val="#ppt_x"/>
                                          </p:val>
                                        </p:tav>
                                      </p:tavLst>
                                    </p:anim>
                                    <p:anim calcmode="lin" valueType="num">
                                      <p:cBhvr additive="base">
                                        <p:cTn id="14" dur="2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50" fill="hold"/>
                                        <p:tgtEl>
                                          <p:spTgt spid="8"/>
                                        </p:tgtEl>
                                        <p:attrNameLst>
                                          <p:attrName>ppt_x</p:attrName>
                                        </p:attrNameLst>
                                      </p:cBhvr>
                                      <p:tavLst>
                                        <p:tav tm="0">
                                          <p:val>
                                            <p:strVal val="1+#ppt_w/2"/>
                                          </p:val>
                                        </p:tav>
                                        <p:tav tm="100000">
                                          <p:val>
                                            <p:strVal val="#ppt_x"/>
                                          </p:val>
                                        </p:tav>
                                      </p:tavLst>
                                    </p:anim>
                                    <p:anim calcmode="lin" valueType="num">
                                      <p:cBhvr additive="base">
                                        <p:cTn id="20" dur="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6775" y="434628"/>
            <a:ext cx="10818056" cy="559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Snap ITC" panose="04040A07060A02020202" pitchFamily="82" charset="0"/>
                <a:cs typeface="Times New Roman" panose="02020603050405020304" pitchFamily="18" charset="0"/>
              </a:rPr>
              <a:t>Our topic is </a:t>
            </a:r>
            <a:r>
              <a:rPr lang="en-US" sz="3200" dirty="0" smtClean="0">
                <a:latin typeface="Snap ITC" panose="04040A07060A02020202" pitchFamily="82" charset="0"/>
                <a:cs typeface="Times New Roman" panose="02020603050405020304" pitchFamily="18" charset="0"/>
              </a:rPr>
              <a:t>on</a:t>
            </a:r>
            <a:endParaRPr lang="en-US" sz="3200" dirty="0">
              <a:latin typeface="Snap ITC" panose="04040A07060A02020202" pitchFamily="82" charset="0"/>
              <a:cs typeface="Times New Roman" panose="02020603050405020304"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935384" y="4445391"/>
            <a:ext cx="4431459" cy="2146478"/>
          </a:xfrm>
          <a:prstGeom prst="rect">
            <a:avLst/>
          </a:prstGeom>
        </p:spPr>
      </p:pic>
      <p:sp>
        <p:nvSpPr>
          <p:cNvPr id="3" name="Rectangle 2"/>
          <p:cNvSpPr/>
          <p:nvPr/>
        </p:nvSpPr>
        <p:spPr>
          <a:xfrm>
            <a:off x="4048614" y="2304290"/>
            <a:ext cx="4204998" cy="830997"/>
          </a:xfrm>
          <a:prstGeom prst="rect">
            <a:avLst/>
          </a:prstGeom>
        </p:spPr>
        <p:txBody>
          <a:bodyPr wrap="none">
            <a:spAutoFit/>
          </a:bodyPr>
          <a:lstStyle/>
          <a:p>
            <a:pPr algn="ctr"/>
            <a:r>
              <a:rPr lang="en-US" sz="4800" b="1" dirty="0">
                <a:latin typeface="Stencil" panose="040409050D0802020404" pitchFamily="82" charset="0"/>
                <a:cs typeface="Times New Roman" panose="02020603050405020304" pitchFamily="18" charset="0"/>
              </a:rPr>
              <a:t>Composition</a:t>
            </a:r>
            <a:endParaRPr lang="en-US" sz="4800" b="1" dirty="0">
              <a:latin typeface="Stencil" panose="040409050D0802020404" pitchFamily="82" charset="0"/>
              <a:cs typeface="Times New Roman" panose="02020603050405020304" pitchFamily="18" charset="0"/>
            </a:endParaRPr>
          </a:p>
        </p:txBody>
      </p:sp>
    </p:spTree>
    <p:extLst>
      <p:ext uri="{BB962C8B-B14F-4D97-AF65-F5344CB8AC3E}">
        <p14:creationId xmlns:p14="http://schemas.microsoft.com/office/powerpoint/2010/main" val="2740951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0158" y="495471"/>
            <a:ext cx="6096000" cy="70788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r>
              <a:rPr lang="en-US" sz="4000" b="1" dirty="0" smtClean="0">
                <a:solidFill>
                  <a:schemeClr val="tx1"/>
                </a:solidFill>
                <a:latin typeface="Algerian" panose="04020705040A02060702" pitchFamily="82" charset="0"/>
              </a:rPr>
              <a:t>Learning </a:t>
            </a:r>
            <a:r>
              <a:rPr lang="en-US" sz="4000" b="1" dirty="0">
                <a:solidFill>
                  <a:schemeClr val="tx1"/>
                </a:solidFill>
                <a:latin typeface="Algerian" panose="04020705040A02060702" pitchFamily="82" charset="0"/>
              </a:rPr>
              <a:t>Outcomes</a:t>
            </a:r>
            <a:endParaRPr lang="en-US" sz="4000" dirty="0">
              <a:solidFill>
                <a:schemeClr val="tx1"/>
              </a:solidFill>
              <a:latin typeface="Algerian" panose="04020705040A02060702" pitchFamily="82" charset="0"/>
            </a:endParaRPr>
          </a:p>
        </p:txBody>
      </p:sp>
      <p:sp>
        <p:nvSpPr>
          <p:cNvPr id="3" name="Rectangle 2"/>
          <p:cNvSpPr/>
          <p:nvPr/>
        </p:nvSpPr>
        <p:spPr>
          <a:xfrm>
            <a:off x="610157" y="1550551"/>
            <a:ext cx="11017735"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4000" dirty="0" smtClean="0">
                <a:latin typeface="Times New Roman" panose="02020603050405020304" pitchFamily="18" charset="0"/>
                <a:cs typeface="Times New Roman" panose="02020603050405020304" pitchFamily="18" charset="0"/>
              </a:rPr>
              <a:t>After studied this lesson students will be able to…</a:t>
            </a:r>
            <a:endParaRPr lang="en-US" sz="4000" dirty="0">
              <a:latin typeface="Times New Roman" panose="02020603050405020304" pitchFamily="18" charset="0"/>
              <a:cs typeface="Times New Roman" panose="02020603050405020304" pitchFamily="18" charset="0"/>
            </a:endParaRPr>
          </a:p>
        </p:txBody>
      </p:sp>
      <p:sp>
        <p:nvSpPr>
          <p:cNvPr id="4" name="Rectangle 3"/>
          <p:cNvSpPr/>
          <p:nvPr/>
        </p:nvSpPr>
        <p:spPr>
          <a:xfrm>
            <a:off x="3429000" y="3504283"/>
            <a:ext cx="6992257" cy="707886"/>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4000" dirty="0" smtClean="0">
                <a:latin typeface="Harlow Solid Italic" panose="04030604020F02020D02" pitchFamily="82" charset="0"/>
              </a:rPr>
              <a:t>Know how to write a composition.</a:t>
            </a:r>
            <a:endParaRPr lang="en-US" sz="4000" dirty="0">
              <a:latin typeface="Harlow Solid Italic" panose="04030604020F02020D02" pitchFamily="82" charset="0"/>
            </a:endParaRPr>
          </a:p>
        </p:txBody>
      </p:sp>
      <p:grpSp>
        <p:nvGrpSpPr>
          <p:cNvPr id="5" name="Group 4"/>
          <p:cNvGrpSpPr/>
          <p:nvPr/>
        </p:nvGrpSpPr>
        <p:grpSpPr>
          <a:xfrm>
            <a:off x="914400" y="3504283"/>
            <a:ext cx="2286000" cy="707886"/>
            <a:chOff x="914400" y="3810000"/>
            <a:chExt cx="1447800" cy="369882"/>
          </a:xfrm>
        </p:grpSpPr>
        <p:sp>
          <p:nvSpPr>
            <p:cNvPr id="6" name="Parallelogram 5"/>
            <p:cNvSpPr/>
            <p:nvPr/>
          </p:nvSpPr>
          <p:spPr>
            <a:xfrm>
              <a:off x="914400" y="3810000"/>
              <a:ext cx="457200" cy="36988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1409700" y="3810000"/>
              <a:ext cx="457200" cy="369882"/>
            </a:xfrm>
            <a:prstGeom prst="parallelogram">
              <a:avLst/>
            </a:prstGeom>
            <a:solidFill>
              <a:srgbClr val="F319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a:off x="1905000" y="3810000"/>
              <a:ext cx="457200" cy="369882"/>
            </a:xfrm>
            <a:prstGeom prst="parallelogram">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8920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250"/>
                                        <p:tgtEl>
                                          <p:spTgt spid="5"/>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390866" y="887103"/>
            <a:ext cx="6119024" cy="5581935"/>
          </a:xfrm>
          <a:prstGeom prst="rect">
            <a:avLst/>
          </a:prstGeom>
          <a:solidFill>
            <a:srgbClr val="FFFFFF">
              <a:shade val="85000"/>
            </a:srgbClr>
          </a:solidFill>
          <a:ln w="8890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6051775" y="272852"/>
            <a:ext cx="4265934"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Marks Distribution of SSC</a:t>
            </a:r>
            <a:endParaRPr lang="en-US" sz="2800" b="1" dirty="0">
              <a:latin typeface="Times New Roman" panose="02020603050405020304" pitchFamily="18" charset="0"/>
              <a:cs typeface="Times New Roman" panose="02020603050405020304" pitchFamily="18" charset="0"/>
            </a:endParaRPr>
          </a:p>
        </p:txBody>
      </p:sp>
      <p:sp>
        <p:nvSpPr>
          <p:cNvPr id="5" name="Right Arrow 4"/>
          <p:cNvSpPr/>
          <p:nvPr/>
        </p:nvSpPr>
        <p:spPr>
          <a:xfrm rot="831666">
            <a:off x="2748225" y="5033353"/>
            <a:ext cx="4427649" cy="384968"/>
          </a:xfrm>
          <a:prstGeom prst="rightArrow">
            <a:avLst>
              <a:gd name="adj1" fmla="val 2736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33613" y="2739523"/>
            <a:ext cx="3388486" cy="2180493"/>
          </a:xfrm>
          <a:prstGeom prst="ellipse">
            <a:avLst/>
          </a:prstGeom>
          <a:solidFill>
            <a:schemeClr val="bg2">
              <a:lumMod val="9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rgbClr val="002060"/>
              </a:solidFill>
              <a:latin typeface="Times New Roman" panose="02020603050405020304" pitchFamily="18" charset="0"/>
              <a:cs typeface="Times New Roman" panose="02020603050405020304" pitchFamily="18" charset="0"/>
            </a:endParaRPr>
          </a:p>
          <a:p>
            <a:pPr algn="ctr"/>
            <a:r>
              <a:rPr lang="en-US" sz="2400" b="1" dirty="0" smtClean="0">
                <a:solidFill>
                  <a:srgbClr val="002060"/>
                </a:solidFill>
                <a:latin typeface="Times New Roman" panose="02020603050405020304" pitchFamily="18" charset="0"/>
                <a:cs typeface="Times New Roman" panose="02020603050405020304" pitchFamily="18" charset="0"/>
              </a:rPr>
              <a:t>Question </a:t>
            </a:r>
            <a:r>
              <a:rPr lang="en-US" sz="2400" b="1" dirty="0">
                <a:solidFill>
                  <a:srgbClr val="002060"/>
                </a:solidFill>
                <a:latin typeface="Times New Roman" panose="02020603050405020304" pitchFamily="18" charset="0"/>
                <a:cs typeface="Times New Roman" panose="02020603050405020304" pitchFamily="18" charset="0"/>
              </a:rPr>
              <a:t>No: </a:t>
            </a:r>
            <a:r>
              <a:rPr lang="en-US" sz="2400" b="1" dirty="0" smtClean="0">
                <a:solidFill>
                  <a:srgbClr val="002060"/>
                </a:solidFill>
                <a:latin typeface="Times New Roman" panose="02020603050405020304" pitchFamily="18" charset="0"/>
                <a:cs typeface="Times New Roman" panose="02020603050405020304" pitchFamily="18" charset="0"/>
              </a:rPr>
              <a:t>15:</a:t>
            </a:r>
          </a:p>
          <a:p>
            <a:pPr algn="ctr"/>
            <a:endParaRPr lang="en-US" sz="2400" b="1" dirty="0">
              <a:solidFill>
                <a:srgbClr val="002060"/>
              </a:solidFill>
              <a:latin typeface="Times New Roman" panose="02020603050405020304" pitchFamily="18" charset="0"/>
              <a:cs typeface="Times New Roman" panose="02020603050405020304" pitchFamily="18" charset="0"/>
            </a:endParaRPr>
          </a:p>
          <a:p>
            <a:pPr algn="ct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Marks: </a:t>
            </a:r>
            <a:r>
              <a:rPr lang="en-US" sz="2400" b="1" dirty="0" smtClean="0">
                <a:solidFill>
                  <a:srgbClr val="002060"/>
                </a:solidFill>
                <a:latin typeface="Times New Roman" panose="02020603050405020304" pitchFamily="18" charset="0"/>
                <a:cs typeface="Times New Roman" panose="02020603050405020304" pitchFamily="18" charset="0"/>
              </a:rPr>
              <a:t>12</a:t>
            </a:r>
            <a:endParaRPr lang="en-US" sz="2400" b="1" dirty="0">
              <a:solidFill>
                <a:srgbClr val="002060"/>
              </a:solidFill>
              <a:latin typeface="Times New Roman" panose="02020603050405020304" pitchFamily="18" charset="0"/>
              <a:cs typeface="Times New Roman" panose="02020603050405020304" pitchFamily="18" charset="0"/>
            </a:endParaRPr>
          </a:p>
          <a:p>
            <a:pPr algn="ctr"/>
            <a:endParaRPr lang="en-US" sz="2400" dirty="0">
              <a:solidFill>
                <a:srgbClr val="002060"/>
              </a:solidFill>
            </a:endParaRPr>
          </a:p>
        </p:txBody>
      </p:sp>
      <p:sp>
        <p:nvSpPr>
          <p:cNvPr id="6" name="TextBox 5"/>
          <p:cNvSpPr txBox="1"/>
          <p:nvPr/>
        </p:nvSpPr>
        <p:spPr>
          <a:xfrm>
            <a:off x="327547" y="272852"/>
            <a:ext cx="5213445"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dirty="0" smtClean="0">
                <a:latin typeface="Times New Roman" panose="02020603050405020304" pitchFamily="18" charset="0"/>
                <a:cs typeface="Times New Roman" panose="02020603050405020304" pitchFamily="18" charset="0"/>
              </a:rPr>
              <a:t>Find your topic in your syllabus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908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467557" y="574347"/>
            <a:ext cx="2185741" cy="1639306"/>
          </a:xfrm>
          <a:prstGeom prst="rect">
            <a:avLst/>
          </a:prstGeom>
        </p:spPr>
      </p:pic>
      <p:sp>
        <p:nvSpPr>
          <p:cNvPr id="8" name="Teardrop 7"/>
          <p:cNvSpPr/>
          <p:nvPr/>
        </p:nvSpPr>
        <p:spPr>
          <a:xfrm>
            <a:off x="872197" y="574347"/>
            <a:ext cx="8018585" cy="2095527"/>
          </a:xfrm>
          <a:custGeom>
            <a:avLst/>
            <a:gdLst>
              <a:gd name="connsiteX0" fmla="*/ 0 w 5991367"/>
              <a:gd name="connsiteY0" fmla="*/ 1338531 h 2677061"/>
              <a:gd name="connsiteX1" fmla="*/ 2995684 w 5991367"/>
              <a:gd name="connsiteY1" fmla="*/ 0 h 2677061"/>
              <a:gd name="connsiteX2" fmla="*/ 6793851 w 5991367"/>
              <a:gd name="connsiteY2" fmla="*/ -358566 h 2677061"/>
              <a:gd name="connsiteX3" fmla="*/ 5991367 w 5991367"/>
              <a:gd name="connsiteY3" fmla="*/ 1338531 h 2677061"/>
              <a:gd name="connsiteX4" fmla="*/ 2995683 w 5991367"/>
              <a:gd name="connsiteY4" fmla="*/ 2677062 h 2677061"/>
              <a:gd name="connsiteX5" fmla="*/ -1 w 5991367"/>
              <a:gd name="connsiteY5" fmla="*/ 1338531 h 2677061"/>
              <a:gd name="connsiteX6" fmla="*/ 0 w 5991367"/>
              <a:gd name="connsiteY6" fmla="*/ 1338531 h 2677061"/>
              <a:gd name="connsiteX0" fmla="*/ 1 w 6807295"/>
              <a:gd name="connsiteY0" fmla="*/ 1697097 h 4215601"/>
              <a:gd name="connsiteX1" fmla="*/ 2995685 w 6807295"/>
              <a:gd name="connsiteY1" fmla="*/ 358566 h 4215601"/>
              <a:gd name="connsiteX2" fmla="*/ 6793852 w 6807295"/>
              <a:gd name="connsiteY2" fmla="*/ 0 h 4215601"/>
              <a:gd name="connsiteX3" fmla="*/ 6807295 w 6807295"/>
              <a:gd name="connsiteY3" fmla="*/ 4032334 h 4215601"/>
              <a:gd name="connsiteX4" fmla="*/ 2995684 w 6807295"/>
              <a:gd name="connsiteY4" fmla="*/ 3035628 h 4215601"/>
              <a:gd name="connsiteX5" fmla="*/ 0 w 6807295"/>
              <a:gd name="connsiteY5" fmla="*/ 1697097 h 4215601"/>
              <a:gd name="connsiteX6" fmla="*/ 1 w 6807295"/>
              <a:gd name="connsiteY6" fmla="*/ 1697097 h 4215601"/>
              <a:gd name="connsiteX0" fmla="*/ 1 w 6915579"/>
              <a:gd name="connsiteY0" fmla="*/ 1383698 h 3798598"/>
              <a:gd name="connsiteX1" fmla="*/ 2995685 w 6915579"/>
              <a:gd name="connsiteY1" fmla="*/ 45167 h 3798598"/>
              <a:gd name="connsiteX2" fmla="*/ 6217077 w 6915579"/>
              <a:gd name="connsiteY2" fmla="*/ 164902 h 3798598"/>
              <a:gd name="connsiteX3" fmla="*/ 6807295 w 6915579"/>
              <a:gd name="connsiteY3" fmla="*/ 3718935 h 3798598"/>
              <a:gd name="connsiteX4" fmla="*/ 2995684 w 6915579"/>
              <a:gd name="connsiteY4" fmla="*/ 2722229 h 3798598"/>
              <a:gd name="connsiteX5" fmla="*/ 0 w 6915579"/>
              <a:gd name="connsiteY5" fmla="*/ 1383698 h 3798598"/>
              <a:gd name="connsiteX6" fmla="*/ 1 w 6915579"/>
              <a:gd name="connsiteY6" fmla="*/ 1383698 h 3798598"/>
              <a:gd name="connsiteX0" fmla="*/ 1 w 6915579"/>
              <a:gd name="connsiteY0" fmla="*/ 1423543 h 3838443"/>
              <a:gd name="connsiteX1" fmla="*/ 2995685 w 6915579"/>
              <a:gd name="connsiteY1" fmla="*/ 85012 h 3838443"/>
              <a:gd name="connsiteX2" fmla="*/ 6217077 w 6915579"/>
              <a:gd name="connsiteY2" fmla="*/ 204747 h 3838443"/>
              <a:gd name="connsiteX3" fmla="*/ 6807295 w 6915579"/>
              <a:gd name="connsiteY3" fmla="*/ 3758780 h 3838443"/>
              <a:gd name="connsiteX4" fmla="*/ 2995684 w 6915579"/>
              <a:gd name="connsiteY4" fmla="*/ 2762074 h 3838443"/>
              <a:gd name="connsiteX5" fmla="*/ 0 w 6915579"/>
              <a:gd name="connsiteY5" fmla="*/ 1423543 h 3838443"/>
              <a:gd name="connsiteX6" fmla="*/ 1 w 6915579"/>
              <a:gd name="connsiteY6" fmla="*/ 1423543 h 3838443"/>
              <a:gd name="connsiteX0" fmla="*/ 1 w 6217077"/>
              <a:gd name="connsiteY0" fmla="*/ 1423543 h 2776097"/>
              <a:gd name="connsiteX1" fmla="*/ 2995685 w 6217077"/>
              <a:gd name="connsiteY1" fmla="*/ 85012 h 2776097"/>
              <a:gd name="connsiteX2" fmla="*/ 6217077 w 6217077"/>
              <a:gd name="connsiteY2" fmla="*/ 204747 h 2776097"/>
              <a:gd name="connsiteX3" fmla="*/ 5921031 w 6217077"/>
              <a:gd name="connsiteY3" fmla="*/ 2450484 h 2776097"/>
              <a:gd name="connsiteX4" fmla="*/ 2995684 w 6217077"/>
              <a:gd name="connsiteY4" fmla="*/ 2762074 h 2776097"/>
              <a:gd name="connsiteX5" fmla="*/ 0 w 6217077"/>
              <a:gd name="connsiteY5" fmla="*/ 1423543 h 2776097"/>
              <a:gd name="connsiteX6" fmla="*/ 1 w 6217077"/>
              <a:gd name="connsiteY6" fmla="*/ 1423543 h 2776097"/>
              <a:gd name="connsiteX0" fmla="*/ 1 w 6217077"/>
              <a:gd name="connsiteY0" fmla="*/ 1423543 h 2494381"/>
              <a:gd name="connsiteX1" fmla="*/ 2995685 w 6217077"/>
              <a:gd name="connsiteY1" fmla="*/ 85012 h 2494381"/>
              <a:gd name="connsiteX2" fmla="*/ 6217077 w 6217077"/>
              <a:gd name="connsiteY2" fmla="*/ 204747 h 2494381"/>
              <a:gd name="connsiteX3" fmla="*/ 5921031 w 6217077"/>
              <a:gd name="connsiteY3" fmla="*/ 2450484 h 2494381"/>
              <a:gd name="connsiteX4" fmla="*/ 4740077 w 6217077"/>
              <a:gd name="connsiteY4" fmla="*/ 1749200 h 2494381"/>
              <a:gd name="connsiteX5" fmla="*/ 0 w 6217077"/>
              <a:gd name="connsiteY5" fmla="*/ 1423543 h 2494381"/>
              <a:gd name="connsiteX6" fmla="*/ 1 w 6217077"/>
              <a:gd name="connsiteY6" fmla="*/ 1423543 h 2494381"/>
              <a:gd name="connsiteX0" fmla="*/ 1 w 5956885"/>
              <a:gd name="connsiteY0" fmla="*/ 1415734 h 2485283"/>
              <a:gd name="connsiteX1" fmla="*/ 2995685 w 5956885"/>
              <a:gd name="connsiteY1" fmla="*/ 77203 h 2485283"/>
              <a:gd name="connsiteX2" fmla="*/ 5105729 w 5956885"/>
              <a:gd name="connsiteY2" fmla="*/ 225073 h 2485283"/>
              <a:gd name="connsiteX3" fmla="*/ 5921031 w 5956885"/>
              <a:gd name="connsiteY3" fmla="*/ 2442675 h 2485283"/>
              <a:gd name="connsiteX4" fmla="*/ 4740077 w 5956885"/>
              <a:gd name="connsiteY4" fmla="*/ 1741391 h 2485283"/>
              <a:gd name="connsiteX5" fmla="*/ 0 w 5956885"/>
              <a:gd name="connsiteY5" fmla="*/ 1415734 h 2485283"/>
              <a:gd name="connsiteX6" fmla="*/ 1 w 5956885"/>
              <a:gd name="connsiteY6" fmla="*/ 1415734 h 2485283"/>
              <a:gd name="connsiteX0" fmla="*/ 1 w 6653175"/>
              <a:gd name="connsiteY0" fmla="*/ 1371441 h 2429935"/>
              <a:gd name="connsiteX1" fmla="*/ 2995685 w 6653175"/>
              <a:gd name="connsiteY1" fmla="*/ 32910 h 2429935"/>
              <a:gd name="connsiteX2" fmla="*/ 6653175 w 6653175"/>
              <a:gd name="connsiteY2" fmla="*/ 433998 h 2429935"/>
              <a:gd name="connsiteX3" fmla="*/ 5921031 w 6653175"/>
              <a:gd name="connsiteY3" fmla="*/ 2398382 h 2429935"/>
              <a:gd name="connsiteX4" fmla="*/ 4740077 w 6653175"/>
              <a:gd name="connsiteY4" fmla="*/ 1697098 h 2429935"/>
              <a:gd name="connsiteX5" fmla="*/ 0 w 6653175"/>
              <a:gd name="connsiteY5" fmla="*/ 1371441 h 2429935"/>
              <a:gd name="connsiteX6" fmla="*/ 1 w 6653175"/>
              <a:gd name="connsiteY6" fmla="*/ 1371441 h 2429935"/>
              <a:gd name="connsiteX0" fmla="*/ 1 w 6653175"/>
              <a:gd name="connsiteY0" fmla="*/ 1371441 h 2429935"/>
              <a:gd name="connsiteX1" fmla="*/ 2995685 w 6653175"/>
              <a:gd name="connsiteY1" fmla="*/ 32910 h 2429935"/>
              <a:gd name="connsiteX2" fmla="*/ 6653175 w 6653175"/>
              <a:gd name="connsiteY2" fmla="*/ 433998 h 2429935"/>
              <a:gd name="connsiteX3" fmla="*/ 5921031 w 6653175"/>
              <a:gd name="connsiteY3" fmla="*/ 2398382 h 2429935"/>
              <a:gd name="connsiteX4" fmla="*/ 4740077 w 6653175"/>
              <a:gd name="connsiteY4" fmla="*/ 1697098 h 2429935"/>
              <a:gd name="connsiteX5" fmla="*/ 0 w 6653175"/>
              <a:gd name="connsiteY5" fmla="*/ 1371441 h 2429935"/>
              <a:gd name="connsiteX6" fmla="*/ 1 w 6653175"/>
              <a:gd name="connsiteY6" fmla="*/ 1371441 h 2429935"/>
              <a:gd name="connsiteX0" fmla="*/ 1 w 6653175"/>
              <a:gd name="connsiteY0" fmla="*/ 1643095 h 2701589"/>
              <a:gd name="connsiteX1" fmla="*/ 2995685 w 6653175"/>
              <a:gd name="connsiteY1" fmla="*/ 304564 h 2701589"/>
              <a:gd name="connsiteX2" fmla="*/ 6653175 w 6653175"/>
              <a:gd name="connsiteY2" fmla="*/ 705652 h 2701589"/>
              <a:gd name="connsiteX3" fmla="*/ 5921031 w 6653175"/>
              <a:gd name="connsiteY3" fmla="*/ 2670036 h 2701589"/>
              <a:gd name="connsiteX4" fmla="*/ 4740077 w 6653175"/>
              <a:gd name="connsiteY4" fmla="*/ 1968752 h 2701589"/>
              <a:gd name="connsiteX5" fmla="*/ 0 w 6653175"/>
              <a:gd name="connsiteY5" fmla="*/ 1643095 h 2701589"/>
              <a:gd name="connsiteX6" fmla="*/ 1 w 6653175"/>
              <a:gd name="connsiteY6" fmla="*/ 1643095 h 2701589"/>
              <a:gd name="connsiteX0" fmla="*/ 1 w 6653175"/>
              <a:gd name="connsiteY0" fmla="*/ 1378903 h 2437397"/>
              <a:gd name="connsiteX1" fmla="*/ 2995685 w 6653175"/>
              <a:gd name="connsiteY1" fmla="*/ 40372 h 2437397"/>
              <a:gd name="connsiteX2" fmla="*/ 6653175 w 6653175"/>
              <a:gd name="connsiteY2" fmla="*/ 441460 h 2437397"/>
              <a:gd name="connsiteX3" fmla="*/ 5921031 w 6653175"/>
              <a:gd name="connsiteY3" fmla="*/ 2405844 h 2437397"/>
              <a:gd name="connsiteX4" fmla="*/ 4740077 w 6653175"/>
              <a:gd name="connsiteY4" fmla="*/ 1704560 h 2437397"/>
              <a:gd name="connsiteX5" fmla="*/ 0 w 6653175"/>
              <a:gd name="connsiteY5" fmla="*/ 1378903 h 2437397"/>
              <a:gd name="connsiteX6" fmla="*/ 1 w 6653175"/>
              <a:gd name="connsiteY6" fmla="*/ 1378903 h 2437397"/>
              <a:gd name="connsiteX0" fmla="*/ 1 w 6653175"/>
              <a:gd name="connsiteY0" fmla="*/ 1353848 h 2412342"/>
              <a:gd name="connsiteX1" fmla="*/ 2995685 w 6653175"/>
              <a:gd name="connsiteY1" fmla="*/ 15317 h 2412342"/>
              <a:gd name="connsiteX2" fmla="*/ 4460837 w 6653175"/>
              <a:gd name="connsiteY2" fmla="*/ 615674 h 2412342"/>
              <a:gd name="connsiteX3" fmla="*/ 6653175 w 6653175"/>
              <a:gd name="connsiteY3" fmla="*/ 416405 h 2412342"/>
              <a:gd name="connsiteX4" fmla="*/ 5921031 w 6653175"/>
              <a:gd name="connsiteY4" fmla="*/ 2380789 h 2412342"/>
              <a:gd name="connsiteX5" fmla="*/ 4740077 w 6653175"/>
              <a:gd name="connsiteY5" fmla="*/ 1679505 h 2412342"/>
              <a:gd name="connsiteX6" fmla="*/ 0 w 6653175"/>
              <a:gd name="connsiteY6" fmla="*/ 1353848 h 2412342"/>
              <a:gd name="connsiteX7" fmla="*/ 1 w 6653175"/>
              <a:gd name="connsiteY7" fmla="*/ 1353848 h 2412342"/>
              <a:gd name="connsiteX0" fmla="*/ 1 w 6653175"/>
              <a:gd name="connsiteY0" fmla="*/ 1057382 h 2115876"/>
              <a:gd name="connsiteX1" fmla="*/ 2053150 w 6653175"/>
              <a:gd name="connsiteY1" fmla="*/ 197152 h 2115876"/>
              <a:gd name="connsiteX2" fmla="*/ 4460837 w 6653175"/>
              <a:gd name="connsiteY2" fmla="*/ 319208 h 2115876"/>
              <a:gd name="connsiteX3" fmla="*/ 6653175 w 6653175"/>
              <a:gd name="connsiteY3" fmla="*/ 119939 h 2115876"/>
              <a:gd name="connsiteX4" fmla="*/ 5921031 w 6653175"/>
              <a:gd name="connsiteY4" fmla="*/ 2084323 h 2115876"/>
              <a:gd name="connsiteX5" fmla="*/ 4740077 w 6653175"/>
              <a:gd name="connsiteY5" fmla="*/ 1383039 h 2115876"/>
              <a:gd name="connsiteX6" fmla="*/ 0 w 6653175"/>
              <a:gd name="connsiteY6" fmla="*/ 1057382 h 2115876"/>
              <a:gd name="connsiteX7" fmla="*/ 1 w 6653175"/>
              <a:gd name="connsiteY7" fmla="*/ 1057382 h 2115876"/>
              <a:gd name="connsiteX0" fmla="*/ 1 w 6653175"/>
              <a:gd name="connsiteY0" fmla="*/ 1110591 h 2169085"/>
              <a:gd name="connsiteX1" fmla="*/ 2053150 w 6653175"/>
              <a:gd name="connsiteY1" fmla="*/ 250361 h 2169085"/>
              <a:gd name="connsiteX2" fmla="*/ 4460837 w 6653175"/>
              <a:gd name="connsiteY2" fmla="*/ 372417 h 2169085"/>
              <a:gd name="connsiteX3" fmla="*/ 6653175 w 6653175"/>
              <a:gd name="connsiteY3" fmla="*/ 173148 h 2169085"/>
              <a:gd name="connsiteX4" fmla="*/ 5921031 w 6653175"/>
              <a:gd name="connsiteY4" fmla="*/ 2137532 h 2169085"/>
              <a:gd name="connsiteX5" fmla="*/ 4740077 w 6653175"/>
              <a:gd name="connsiteY5" fmla="*/ 1436248 h 2169085"/>
              <a:gd name="connsiteX6" fmla="*/ 0 w 6653175"/>
              <a:gd name="connsiteY6" fmla="*/ 1110591 h 2169085"/>
              <a:gd name="connsiteX7" fmla="*/ 1 w 6653175"/>
              <a:gd name="connsiteY7" fmla="*/ 1110591 h 2169085"/>
              <a:gd name="connsiteX0" fmla="*/ 1 w 6653175"/>
              <a:gd name="connsiteY0" fmla="*/ 1530082 h 2588576"/>
              <a:gd name="connsiteX1" fmla="*/ 2053150 w 6653175"/>
              <a:gd name="connsiteY1" fmla="*/ 669852 h 2588576"/>
              <a:gd name="connsiteX2" fmla="*/ 4460837 w 6653175"/>
              <a:gd name="connsiteY2" fmla="*/ 791908 h 2588576"/>
              <a:gd name="connsiteX3" fmla="*/ 6653175 w 6653175"/>
              <a:gd name="connsiteY3" fmla="*/ 592639 h 2588576"/>
              <a:gd name="connsiteX4" fmla="*/ 5921031 w 6653175"/>
              <a:gd name="connsiteY4" fmla="*/ 2557023 h 2588576"/>
              <a:gd name="connsiteX5" fmla="*/ 4740077 w 6653175"/>
              <a:gd name="connsiteY5" fmla="*/ 1855739 h 2588576"/>
              <a:gd name="connsiteX6" fmla="*/ 0 w 6653175"/>
              <a:gd name="connsiteY6" fmla="*/ 1530082 h 2588576"/>
              <a:gd name="connsiteX7" fmla="*/ 1 w 6653175"/>
              <a:gd name="connsiteY7" fmla="*/ 1530082 h 2588576"/>
              <a:gd name="connsiteX0" fmla="*/ 1 w 6653175"/>
              <a:gd name="connsiteY0" fmla="*/ 1348930 h 2407424"/>
              <a:gd name="connsiteX1" fmla="*/ 2053150 w 6653175"/>
              <a:gd name="connsiteY1" fmla="*/ 488700 h 2407424"/>
              <a:gd name="connsiteX2" fmla="*/ 4460837 w 6653175"/>
              <a:gd name="connsiteY2" fmla="*/ 610756 h 2407424"/>
              <a:gd name="connsiteX3" fmla="*/ 6653175 w 6653175"/>
              <a:gd name="connsiteY3" fmla="*/ 411487 h 2407424"/>
              <a:gd name="connsiteX4" fmla="*/ 5921031 w 6653175"/>
              <a:gd name="connsiteY4" fmla="*/ 2375871 h 2407424"/>
              <a:gd name="connsiteX5" fmla="*/ 4740077 w 6653175"/>
              <a:gd name="connsiteY5" fmla="*/ 1674587 h 2407424"/>
              <a:gd name="connsiteX6" fmla="*/ 0 w 6653175"/>
              <a:gd name="connsiteY6" fmla="*/ 1348930 h 2407424"/>
              <a:gd name="connsiteX7" fmla="*/ 1 w 6653175"/>
              <a:gd name="connsiteY7" fmla="*/ 1348930 h 2407424"/>
              <a:gd name="connsiteX0" fmla="*/ 1 w 6653175"/>
              <a:gd name="connsiteY0" fmla="*/ 1057382 h 2115876"/>
              <a:gd name="connsiteX1" fmla="*/ 2053150 w 6653175"/>
              <a:gd name="connsiteY1" fmla="*/ 197152 h 2115876"/>
              <a:gd name="connsiteX2" fmla="*/ 4460837 w 6653175"/>
              <a:gd name="connsiteY2" fmla="*/ 319208 h 2115876"/>
              <a:gd name="connsiteX3" fmla="*/ 6653175 w 6653175"/>
              <a:gd name="connsiteY3" fmla="*/ 119939 h 2115876"/>
              <a:gd name="connsiteX4" fmla="*/ 5921031 w 6653175"/>
              <a:gd name="connsiteY4" fmla="*/ 2084323 h 2115876"/>
              <a:gd name="connsiteX5" fmla="*/ 4740077 w 6653175"/>
              <a:gd name="connsiteY5" fmla="*/ 1383039 h 2115876"/>
              <a:gd name="connsiteX6" fmla="*/ 0 w 6653175"/>
              <a:gd name="connsiteY6" fmla="*/ 1057382 h 2115876"/>
              <a:gd name="connsiteX7" fmla="*/ 1 w 6653175"/>
              <a:gd name="connsiteY7" fmla="*/ 1057382 h 2115876"/>
              <a:gd name="connsiteX0" fmla="*/ 1 w 6653175"/>
              <a:gd name="connsiteY0" fmla="*/ 1023556 h 2082050"/>
              <a:gd name="connsiteX1" fmla="*/ 2053150 w 6653175"/>
              <a:gd name="connsiteY1" fmla="*/ 163326 h 2082050"/>
              <a:gd name="connsiteX2" fmla="*/ 2435090 w 6653175"/>
              <a:gd name="connsiteY2" fmla="*/ 637075 h 2082050"/>
              <a:gd name="connsiteX3" fmla="*/ 6653175 w 6653175"/>
              <a:gd name="connsiteY3" fmla="*/ 86113 h 2082050"/>
              <a:gd name="connsiteX4" fmla="*/ 5921031 w 6653175"/>
              <a:gd name="connsiteY4" fmla="*/ 2050497 h 2082050"/>
              <a:gd name="connsiteX5" fmla="*/ 4740077 w 6653175"/>
              <a:gd name="connsiteY5" fmla="*/ 1349213 h 2082050"/>
              <a:gd name="connsiteX6" fmla="*/ 0 w 6653175"/>
              <a:gd name="connsiteY6" fmla="*/ 1023556 h 2082050"/>
              <a:gd name="connsiteX7" fmla="*/ 1 w 6653175"/>
              <a:gd name="connsiteY7" fmla="*/ 1023556 h 2082050"/>
              <a:gd name="connsiteX0" fmla="*/ 1 w 6653175"/>
              <a:gd name="connsiteY0" fmla="*/ 1037033 h 2095527"/>
              <a:gd name="connsiteX1" fmla="*/ 2053150 w 6653175"/>
              <a:gd name="connsiteY1" fmla="*/ 176803 h 2095527"/>
              <a:gd name="connsiteX2" fmla="*/ 2857121 w 6653175"/>
              <a:gd name="connsiteY2" fmla="*/ 481739 h 2095527"/>
              <a:gd name="connsiteX3" fmla="*/ 6653175 w 6653175"/>
              <a:gd name="connsiteY3" fmla="*/ 99590 h 2095527"/>
              <a:gd name="connsiteX4" fmla="*/ 5921031 w 6653175"/>
              <a:gd name="connsiteY4" fmla="*/ 2063974 h 2095527"/>
              <a:gd name="connsiteX5" fmla="*/ 4740077 w 6653175"/>
              <a:gd name="connsiteY5" fmla="*/ 1362690 h 2095527"/>
              <a:gd name="connsiteX6" fmla="*/ 0 w 6653175"/>
              <a:gd name="connsiteY6" fmla="*/ 1037033 h 2095527"/>
              <a:gd name="connsiteX7" fmla="*/ 1 w 6653175"/>
              <a:gd name="connsiteY7" fmla="*/ 1037033 h 2095527"/>
              <a:gd name="connsiteX0" fmla="*/ 309490 w 6653175"/>
              <a:gd name="connsiteY0" fmla="*/ 699408 h 2095527"/>
              <a:gd name="connsiteX1" fmla="*/ 2053150 w 6653175"/>
              <a:gd name="connsiteY1" fmla="*/ 176803 h 2095527"/>
              <a:gd name="connsiteX2" fmla="*/ 2857121 w 6653175"/>
              <a:gd name="connsiteY2" fmla="*/ 481739 h 2095527"/>
              <a:gd name="connsiteX3" fmla="*/ 6653175 w 6653175"/>
              <a:gd name="connsiteY3" fmla="*/ 99590 h 2095527"/>
              <a:gd name="connsiteX4" fmla="*/ 5921031 w 6653175"/>
              <a:gd name="connsiteY4" fmla="*/ 2063974 h 2095527"/>
              <a:gd name="connsiteX5" fmla="*/ 4740077 w 6653175"/>
              <a:gd name="connsiteY5" fmla="*/ 1362690 h 2095527"/>
              <a:gd name="connsiteX6" fmla="*/ 0 w 6653175"/>
              <a:gd name="connsiteY6" fmla="*/ 1037033 h 2095527"/>
              <a:gd name="connsiteX7" fmla="*/ 309490 w 6653175"/>
              <a:gd name="connsiteY7" fmla="*/ 699408 h 2095527"/>
              <a:gd name="connsiteX0" fmla="*/ 14069 w 6357754"/>
              <a:gd name="connsiteY0" fmla="*/ 699408 h 2095527"/>
              <a:gd name="connsiteX1" fmla="*/ 1757729 w 6357754"/>
              <a:gd name="connsiteY1" fmla="*/ 176803 h 2095527"/>
              <a:gd name="connsiteX2" fmla="*/ 2561700 w 6357754"/>
              <a:gd name="connsiteY2" fmla="*/ 481739 h 2095527"/>
              <a:gd name="connsiteX3" fmla="*/ 6357754 w 6357754"/>
              <a:gd name="connsiteY3" fmla="*/ 99590 h 2095527"/>
              <a:gd name="connsiteX4" fmla="*/ 5625610 w 6357754"/>
              <a:gd name="connsiteY4" fmla="*/ 2063974 h 2095527"/>
              <a:gd name="connsiteX5" fmla="*/ 4444656 w 6357754"/>
              <a:gd name="connsiteY5" fmla="*/ 1362690 h 2095527"/>
              <a:gd name="connsiteX6" fmla="*/ 0 w 6357754"/>
              <a:gd name="connsiteY6" fmla="*/ 1135507 h 2095527"/>
              <a:gd name="connsiteX7" fmla="*/ 14069 w 6357754"/>
              <a:gd name="connsiteY7" fmla="*/ 699408 h 209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7754" h="2095527">
                <a:moveTo>
                  <a:pt x="14069" y="699408"/>
                </a:moveTo>
                <a:cubicBezTo>
                  <a:pt x="14069" y="-39842"/>
                  <a:pt x="1333124" y="213081"/>
                  <a:pt x="1757729" y="176803"/>
                </a:cubicBezTo>
                <a:cubicBezTo>
                  <a:pt x="2182334" y="140525"/>
                  <a:pt x="1952118" y="414891"/>
                  <a:pt x="2561700" y="481739"/>
                </a:cubicBezTo>
                <a:cubicBezTo>
                  <a:pt x="3171282" y="548587"/>
                  <a:pt x="6205828" y="-279002"/>
                  <a:pt x="6357754" y="99590"/>
                </a:cubicBezTo>
                <a:cubicBezTo>
                  <a:pt x="5077177" y="988846"/>
                  <a:pt x="5944460" y="1853457"/>
                  <a:pt x="5625610" y="2063974"/>
                </a:cubicBezTo>
                <a:cubicBezTo>
                  <a:pt x="5306760" y="2274491"/>
                  <a:pt x="6099127" y="1362690"/>
                  <a:pt x="4444656" y="1362690"/>
                </a:cubicBezTo>
                <a:cubicBezTo>
                  <a:pt x="2790185" y="1362690"/>
                  <a:pt x="0" y="1874757"/>
                  <a:pt x="0" y="1135507"/>
                </a:cubicBezTo>
                <a:lnTo>
                  <a:pt x="14069" y="699408"/>
                </a:lnTo>
                <a:close/>
              </a:path>
            </a:pathLst>
          </a:custGeom>
        </p:spPr>
        <p:style>
          <a:lnRef idx="0">
            <a:schemeClr val="accent4"/>
          </a:lnRef>
          <a:fillRef idx="3">
            <a:schemeClr val="accent4"/>
          </a:fillRef>
          <a:effectRef idx="3">
            <a:schemeClr val="accent4"/>
          </a:effectRef>
          <a:fontRef idx="minor">
            <a:schemeClr val="lt1"/>
          </a:fontRef>
        </p:style>
        <p:txBody>
          <a:bodyPr vert="horz" wrap="square" rtlCol="0" anchor="ctr" anchorCtr="0">
            <a:no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Composition topic is selected </a:t>
            </a:r>
            <a:r>
              <a:rPr lang="en-US" sz="2800" b="1" dirty="0" smtClean="0">
                <a:solidFill>
                  <a:schemeClr val="bg1"/>
                </a:solidFill>
                <a:latin typeface="Times New Roman" panose="02020603050405020304" pitchFamily="18" charset="0"/>
                <a:cs typeface="Times New Roman" panose="02020603050405020304" pitchFamily="18" charset="0"/>
              </a:rPr>
              <a:t>base </a:t>
            </a:r>
            <a:r>
              <a:rPr lang="en-US" sz="2800" b="1" dirty="0">
                <a:solidFill>
                  <a:schemeClr val="bg1"/>
                </a:solidFill>
                <a:latin typeface="Times New Roman" panose="02020603050405020304" pitchFamily="18" charset="0"/>
                <a:cs typeface="Times New Roman" panose="02020603050405020304" pitchFamily="18" charset="0"/>
              </a:rPr>
              <a:t>on…</a:t>
            </a:r>
          </a:p>
          <a:p>
            <a:pPr algn="ctr"/>
            <a:endParaRPr lang="en-US" sz="2800" b="1" dirty="0">
              <a:solidFill>
                <a:schemeClr val="bg1"/>
              </a:solidFill>
            </a:endParaRPr>
          </a:p>
        </p:txBody>
      </p:sp>
      <p:graphicFrame>
        <p:nvGraphicFramePr>
          <p:cNvPr id="9" name="Diagram 8"/>
          <p:cNvGraphicFramePr/>
          <p:nvPr>
            <p:extLst>
              <p:ext uri="{D42A27DB-BD31-4B8C-83A1-F6EECF244321}">
                <p14:modId xmlns:p14="http://schemas.microsoft.com/office/powerpoint/2010/main" val="1296582736"/>
              </p:ext>
            </p:extLst>
          </p:nvPr>
        </p:nvGraphicFramePr>
        <p:xfrm>
          <a:off x="765907" y="3139181"/>
          <a:ext cx="10493496" cy="1752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95536" y="0"/>
            <a:ext cx="12542293" cy="6167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5537" y="6231987"/>
            <a:ext cx="12542293" cy="6526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836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graphicEl>
                                              <a:dgm id="{402FD06E-D52A-4DD2-AB71-6FB5D2CF13F9}"/>
                                            </p:graphicEl>
                                          </p:spTgt>
                                        </p:tgtEl>
                                        <p:attrNameLst>
                                          <p:attrName>style.visibility</p:attrName>
                                        </p:attrNameLst>
                                      </p:cBhvr>
                                      <p:to>
                                        <p:strVal val="visible"/>
                                      </p:to>
                                    </p:set>
                                    <p:anim calcmode="lin" valueType="num">
                                      <p:cBhvr additive="base">
                                        <p:cTn id="7" dur="1000" fill="hold"/>
                                        <p:tgtEl>
                                          <p:spTgt spid="9">
                                            <p:graphicEl>
                                              <a:dgm id="{402FD06E-D52A-4DD2-AB71-6FB5D2CF13F9}"/>
                                            </p:graphic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9">
                                            <p:graphicEl>
                                              <a:dgm id="{402FD06E-D52A-4DD2-AB71-6FB5D2CF13F9}"/>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graphicEl>
                                              <a:dgm id="{65CD0B35-2954-4C90-A0C9-6E202F072F0C}"/>
                                            </p:graphicEl>
                                          </p:spTgt>
                                        </p:tgtEl>
                                        <p:attrNameLst>
                                          <p:attrName>style.visibility</p:attrName>
                                        </p:attrNameLst>
                                      </p:cBhvr>
                                      <p:to>
                                        <p:strVal val="visible"/>
                                      </p:to>
                                    </p:set>
                                    <p:anim calcmode="lin" valueType="num">
                                      <p:cBhvr additive="base">
                                        <p:cTn id="13" dur="1000" fill="hold"/>
                                        <p:tgtEl>
                                          <p:spTgt spid="9">
                                            <p:graphicEl>
                                              <a:dgm id="{65CD0B35-2954-4C90-A0C9-6E202F072F0C}"/>
                                            </p:graphic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9">
                                            <p:graphicEl>
                                              <a:dgm id="{65CD0B35-2954-4C90-A0C9-6E202F072F0C}"/>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graphicEl>
                                              <a:dgm id="{32727326-8551-4D2D-BFEF-F3EFD3FA6249}"/>
                                            </p:graphicEl>
                                          </p:spTgt>
                                        </p:tgtEl>
                                        <p:attrNameLst>
                                          <p:attrName>style.visibility</p:attrName>
                                        </p:attrNameLst>
                                      </p:cBhvr>
                                      <p:to>
                                        <p:strVal val="visible"/>
                                      </p:to>
                                    </p:set>
                                    <p:anim calcmode="lin" valueType="num">
                                      <p:cBhvr additive="base">
                                        <p:cTn id="19" dur="1000" fill="hold"/>
                                        <p:tgtEl>
                                          <p:spTgt spid="9">
                                            <p:graphicEl>
                                              <a:dgm id="{32727326-8551-4D2D-BFEF-F3EFD3FA6249}"/>
                                            </p:graphic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9">
                                            <p:graphicEl>
                                              <a:dgm id="{32727326-8551-4D2D-BFEF-F3EFD3FA6249}"/>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768473" y="3248890"/>
            <a:ext cx="10541952" cy="2702732"/>
          </a:xfrm>
          <a:prstGeom prst="rect">
            <a:avLst/>
          </a:prstGeom>
          <a:ln w="76200">
            <a:solidFill>
              <a:schemeClr val="tx1"/>
            </a:solidFill>
          </a:ln>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68473" y="855889"/>
            <a:ext cx="10541951" cy="1163593"/>
          </a:xfrm>
          <a:prstGeom prst="rect">
            <a:avLst/>
          </a:prstGeom>
          <a:ln w="57150">
            <a:solidFill>
              <a:schemeClr val="tx1"/>
            </a:solidFill>
          </a:ln>
        </p:spPr>
      </p:pic>
      <p:sp>
        <p:nvSpPr>
          <p:cNvPr id="2" name="Rectangle 1"/>
          <p:cNvSpPr/>
          <p:nvPr/>
        </p:nvSpPr>
        <p:spPr>
          <a:xfrm>
            <a:off x="986837" y="1405718"/>
            <a:ext cx="10149736" cy="600115"/>
          </a:xfrm>
          <a:prstGeom prst="rect">
            <a:avLst/>
          </a:prstGeom>
          <a:solidFill>
            <a:srgbClr val="F7F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60687" y="4038999"/>
            <a:ext cx="9975885" cy="464763"/>
          </a:xfrm>
          <a:prstGeom prst="rect">
            <a:avLst/>
          </a:prstGeom>
          <a:solidFill>
            <a:srgbClr val="F7F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60688" y="4611051"/>
            <a:ext cx="9975884" cy="479565"/>
          </a:xfrm>
          <a:prstGeom prst="rect">
            <a:avLst/>
          </a:prstGeom>
          <a:solidFill>
            <a:srgbClr val="F7F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60688" y="5117912"/>
            <a:ext cx="9975884" cy="479565"/>
          </a:xfrm>
          <a:prstGeom prst="rect">
            <a:avLst/>
          </a:prstGeom>
          <a:solidFill>
            <a:srgbClr val="F7F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46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xit" presetSubtype="21" fill="hold" grpId="0" nodeType="clickEffect">
                                  <p:stCondLst>
                                    <p:cond delay="0"/>
                                  </p:stCondLst>
                                  <p:childTnLst>
                                    <p:animEffect transition="out" filter="barn(inVertical)">
                                      <p:cBhvr>
                                        <p:cTn id="10" dur="250"/>
                                        <p:tgtEl>
                                          <p:spTgt spid="2"/>
                                        </p:tgtEl>
                                      </p:cBhvr>
                                    </p:animEffect>
                                    <p:set>
                                      <p:cBhvr>
                                        <p:cTn id="11" dur="1" fill="hold">
                                          <p:stCondLst>
                                            <p:cond delay="24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xit" presetSubtype="21" fill="hold" grpId="0" nodeType="clickEffect">
                                  <p:stCondLst>
                                    <p:cond delay="0"/>
                                  </p:stCondLst>
                                  <p:childTnLst>
                                    <p:animEffect transition="out" filter="barn(inVertical)">
                                      <p:cBhvr>
                                        <p:cTn id="19" dur="250"/>
                                        <p:tgtEl>
                                          <p:spTgt spid="8"/>
                                        </p:tgtEl>
                                      </p:cBhvr>
                                    </p:animEffect>
                                    <p:set>
                                      <p:cBhvr>
                                        <p:cTn id="20" dur="1" fill="hold">
                                          <p:stCondLst>
                                            <p:cond delay="24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grpId="0" nodeType="clickEffect">
                                  <p:stCondLst>
                                    <p:cond delay="0"/>
                                  </p:stCondLst>
                                  <p:childTnLst>
                                    <p:animEffect transition="out" filter="barn(inVertical)">
                                      <p:cBhvr>
                                        <p:cTn id="24" dur="250"/>
                                        <p:tgtEl>
                                          <p:spTgt spid="9"/>
                                        </p:tgtEl>
                                      </p:cBhvr>
                                    </p:animEffect>
                                    <p:set>
                                      <p:cBhvr>
                                        <p:cTn id="25" dur="1" fill="hold">
                                          <p:stCondLst>
                                            <p:cond delay="24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xit" presetSubtype="21" fill="hold" grpId="0" nodeType="clickEffect">
                                  <p:stCondLst>
                                    <p:cond delay="0"/>
                                  </p:stCondLst>
                                  <p:childTnLst>
                                    <p:animEffect transition="out" filter="barn(inVertical)">
                                      <p:cBhvr>
                                        <p:cTn id="29" dur="250"/>
                                        <p:tgtEl>
                                          <p:spTgt spid="10"/>
                                        </p:tgtEl>
                                      </p:cBhvr>
                                    </p:animEffect>
                                    <p:set>
                                      <p:cBhvr>
                                        <p:cTn id="30" dur="1" fill="hold">
                                          <p:stCondLst>
                                            <p:cond delay="2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90381" y="1255594"/>
            <a:ext cx="11390039" cy="4148919"/>
          </a:xfrm>
          <a:prstGeom prst="rect">
            <a:avLst/>
          </a:prstGeom>
          <a:ln w="57150">
            <a:solidFill>
              <a:srgbClr val="00B0F0"/>
            </a:solidFill>
          </a:ln>
        </p:spPr>
      </p:pic>
      <p:sp>
        <p:nvSpPr>
          <p:cNvPr id="6" name="Rectangle 5"/>
          <p:cNvSpPr/>
          <p:nvPr/>
        </p:nvSpPr>
        <p:spPr>
          <a:xfrm>
            <a:off x="777922" y="2374710"/>
            <a:ext cx="10481481" cy="2866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76419" y="2661313"/>
            <a:ext cx="10481481" cy="6388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6418" y="3330053"/>
            <a:ext cx="10481481" cy="6090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6417" y="3968931"/>
            <a:ext cx="10481481" cy="27552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6416" y="4264790"/>
            <a:ext cx="10481481" cy="3036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76416" y="4579701"/>
            <a:ext cx="10481481" cy="3036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76416" y="4885177"/>
            <a:ext cx="10481481" cy="3036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6416" y="2076285"/>
            <a:ext cx="10481481" cy="2866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186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250"/>
                                        <p:tgtEl>
                                          <p:spTgt spid="13"/>
                                        </p:tgtEl>
                                      </p:cBhvr>
                                    </p:animEffect>
                                    <p:set>
                                      <p:cBhvr>
                                        <p:cTn id="7" dur="1" fill="hold">
                                          <p:stCondLst>
                                            <p:cond delay="24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250"/>
                                        <p:tgtEl>
                                          <p:spTgt spid="6"/>
                                        </p:tgtEl>
                                      </p:cBhvr>
                                    </p:animEffect>
                                    <p:set>
                                      <p:cBhvr>
                                        <p:cTn id="12" dur="1" fill="hold">
                                          <p:stCondLst>
                                            <p:cond delay="24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250"/>
                                        <p:tgtEl>
                                          <p:spTgt spid="7"/>
                                        </p:tgtEl>
                                      </p:cBhvr>
                                    </p:animEffect>
                                    <p:set>
                                      <p:cBhvr>
                                        <p:cTn id="17" dur="1" fill="hold">
                                          <p:stCondLst>
                                            <p:cond delay="24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250"/>
                                        <p:tgtEl>
                                          <p:spTgt spid="8"/>
                                        </p:tgtEl>
                                      </p:cBhvr>
                                    </p:animEffect>
                                    <p:set>
                                      <p:cBhvr>
                                        <p:cTn id="22" dur="1" fill="hold">
                                          <p:stCondLst>
                                            <p:cond delay="24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250"/>
                                        <p:tgtEl>
                                          <p:spTgt spid="9"/>
                                        </p:tgtEl>
                                      </p:cBhvr>
                                    </p:animEffect>
                                    <p:set>
                                      <p:cBhvr>
                                        <p:cTn id="27" dur="1" fill="hold">
                                          <p:stCondLst>
                                            <p:cond delay="24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childTnLst>
                                    <p:animEffect transition="out" filter="barn(inVertical)">
                                      <p:cBhvr>
                                        <p:cTn id="31" dur="250"/>
                                        <p:tgtEl>
                                          <p:spTgt spid="10"/>
                                        </p:tgtEl>
                                      </p:cBhvr>
                                    </p:animEffect>
                                    <p:set>
                                      <p:cBhvr>
                                        <p:cTn id="32" dur="1" fill="hold">
                                          <p:stCondLst>
                                            <p:cond delay="24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xit" presetSubtype="21" fill="hold" grpId="0" nodeType="clickEffect">
                                  <p:stCondLst>
                                    <p:cond delay="0"/>
                                  </p:stCondLst>
                                  <p:childTnLst>
                                    <p:animEffect transition="out" filter="barn(inVertical)">
                                      <p:cBhvr>
                                        <p:cTn id="36" dur="250"/>
                                        <p:tgtEl>
                                          <p:spTgt spid="11"/>
                                        </p:tgtEl>
                                      </p:cBhvr>
                                    </p:animEffect>
                                    <p:set>
                                      <p:cBhvr>
                                        <p:cTn id="37" dur="1" fill="hold">
                                          <p:stCondLst>
                                            <p:cond delay="24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0" nodeType="clickEffect">
                                  <p:stCondLst>
                                    <p:cond delay="0"/>
                                  </p:stCondLst>
                                  <p:childTnLst>
                                    <p:animEffect transition="out" filter="barn(inVertical)">
                                      <p:cBhvr>
                                        <p:cTn id="41" dur="250"/>
                                        <p:tgtEl>
                                          <p:spTgt spid="12"/>
                                        </p:tgtEl>
                                      </p:cBhvr>
                                    </p:animEffect>
                                    <p:set>
                                      <p:cBhvr>
                                        <p:cTn id="42" dur="1" fill="hold">
                                          <p:stCondLst>
                                            <p:cond delay="24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TotalTime>
  <Words>1536</Words>
  <Application>Microsoft Office PowerPoint</Application>
  <PresentationFormat>Widescreen</PresentationFormat>
  <Paragraphs>81</Paragraphs>
  <Slides>20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Agency FB</vt:lpstr>
      <vt:lpstr>Algerian</vt:lpstr>
      <vt:lpstr>Arial</vt:lpstr>
      <vt:lpstr>Calibri</vt:lpstr>
      <vt:lpstr>Calibri Light</vt:lpstr>
      <vt:lpstr>Dynasty</vt:lpstr>
      <vt:lpstr>Harlow Solid Italic</vt:lpstr>
      <vt:lpstr>Script MT Bold</vt:lpstr>
      <vt:lpstr>Snap ITC</vt:lpstr>
      <vt:lpstr>Stencil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RASEL</dc:creator>
  <cp:lastModifiedBy>MS Alom</cp:lastModifiedBy>
  <cp:revision>79</cp:revision>
  <dcterms:created xsi:type="dcterms:W3CDTF">2019-07-17T06:21:14Z</dcterms:created>
  <dcterms:modified xsi:type="dcterms:W3CDTF">2020-08-29T06:54:08Z</dcterms:modified>
</cp:coreProperties>
</file>