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5" r:id="rId3"/>
    <p:sldId id="286" r:id="rId4"/>
    <p:sldId id="287" r:id="rId5"/>
    <p:sldId id="288" r:id="rId6"/>
    <p:sldId id="259" r:id="rId7"/>
    <p:sldId id="260" r:id="rId8"/>
    <p:sldId id="262" r:id="rId9"/>
    <p:sldId id="289" r:id="rId10"/>
    <p:sldId id="290" r:id="rId11"/>
    <p:sldId id="29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imagefully.com/wp-content/uploads/2015/06/Graphic-Welcome-Design-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04800"/>
            <a:ext cx="8839200" cy="6172200"/>
          </a:xfrm>
          <a:prstGeom prst="rect">
            <a:avLst/>
          </a:prstGeom>
          <a:solidFill>
            <a:srgbClr val="92D050"/>
          </a:solidFill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1.png"/>
          <p:cNvPicPr>
            <a:picLocks noGrp="1" noChangeAspect="1"/>
          </p:cNvPicPr>
          <p:nvPr>
            <p:ph idx="1"/>
          </p:nvPr>
        </p:nvPicPr>
        <p:blipFill>
          <a:blip r:embed="rId2"/>
          <a:srcRect r="71891"/>
          <a:stretch>
            <a:fillRect/>
          </a:stretch>
        </p:blipFill>
        <p:spPr>
          <a:xfrm>
            <a:off x="5715000" y="1175368"/>
            <a:ext cx="1417320" cy="156783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2192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dirty="0" smtClean="0"/>
              <a:t>Now Match the Shapes with Their Names</a:t>
            </a:r>
            <a:endParaRPr lang="en-US" sz="3600" dirty="0"/>
          </a:p>
        </p:txBody>
      </p:sp>
      <p:pic>
        <p:nvPicPr>
          <p:cNvPr id="5" name="Content Placeholder 3" descr="images1.png"/>
          <p:cNvPicPr>
            <a:picLocks noChangeAspect="1"/>
          </p:cNvPicPr>
          <p:nvPr/>
        </p:nvPicPr>
        <p:blipFill>
          <a:blip r:embed="rId2"/>
          <a:srcRect l="32089" r="36070"/>
          <a:stretch>
            <a:fillRect/>
          </a:stretch>
        </p:blipFill>
        <p:spPr>
          <a:xfrm>
            <a:off x="5791200" y="2732484"/>
            <a:ext cx="1337462" cy="1306116"/>
          </a:xfrm>
          <a:prstGeom prst="rect">
            <a:avLst/>
          </a:prstGeom>
        </p:spPr>
      </p:pic>
      <p:pic>
        <p:nvPicPr>
          <p:cNvPr id="6" name="Content Placeholder 3" descr="images1.png"/>
          <p:cNvPicPr>
            <a:picLocks noChangeAspect="1"/>
          </p:cNvPicPr>
          <p:nvPr/>
        </p:nvPicPr>
        <p:blipFill>
          <a:blip r:embed="rId2"/>
          <a:srcRect l="67910"/>
          <a:stretch>
            <a:fillRect/>
          </a:stretch>
        </p:blipFill>
        <p:spPr>
          <a:xfrm>
            <a:off x="5562600" y="5376530"/>
            <a:ext cx="1528877" cy="1481470"/>
          </a:xfrm>
          <a:prstGeom prst="rect">
            <a:avLst/>
          </a:prstGeom>
        </p:spPr>
      </p:pic>
      <p:pic>
        <p:nvPicPr>
          <p:cNvPr id="7" name="Picture 6" descr="2.png"/>
          <p:cNvPicPr>
            <a:picLocks noChangeAspect="1"/>
          </p:cNvPicPr>
          <p:nvPr/>
        </p:nvPicPr>
        <p:blipFill>
          <a:blip r:embed="rId3"/>
          <a:srcRect l="59551" t="53014" r="2599" b="12365"/>
          <a:stretch>
            <a:fillRect/>
          </a:stretch>
        </p:blipFill>
        <p:spPr>
          <a:xfrm>
            <a:off x="5410200" y="4038600"/>
            <a:ext cx="1877787" cy="1143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2000" y="32004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Triangle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43434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Square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19050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Rectangle</a:t>
            </a:r>
            <a:endParaRPr lang="en-US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54102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Circle</a:t>
            </a:r>
            <a:endParaRPr lang="en-US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9800" dirty="0" smtClean="0"/>
              <a:t>Thanks</a:t>
            </a:r>
            <a:endParaRPr lang="en-US" dirty="0"/>
          </a:p>
        </p:txBody>
      </p:sp>
      <p:pic>
        <p:nvPicPr>
          <p:cNvPr id="5" name="Picture 4" descr="goodby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22" y="1929605"/>
            <a:ext cx="8986678" cy="29471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08 0.0777 C 0.03264 0.11424 0.04896 0.14754 0.07743 0.16951 C 0.07743 0.17021 0.1224 0.19958 0.1224 0.19842 C 0.14723 0.21484 0.1625 0.23728 0.1625 0.26133 C 0.1625 0.30897 0.104 0.34643 0.03108 0.34805 C -0.04218 0.34643 -0.10017 0.30897 -0.10017 0.26133 C -0.10017 0.23728 -0.08559 0.21484 -0.06076 0.19842 C -0.06076 0.19958 -0.01545 0.17021 -0.01545 0.16951 C 0.01268 0.14754 0.02917 0.11424 0.03108 0.0777 Z " pathEditMode="relative" rAng="0" ptsTypes="fffffffff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42367"/>
            <a:ext cx="8997490" cy="67394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95400" y="4101405"/>
            <a:ext cx="7315200" cy="181588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Md. </a:t>
            </a:r>
            <a:r>
              <a:rPr lang="en-US" sz="2800" dirty="0" err="1" smtClean="0">
                <a:solidFill>
                  <a:srgbClr val="FFFF00"/>
                </a:solidFill>
              </a:rPr>
              <a:t>Jasim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Madbar</a:t>
            </a:r>
            <a:endParaRPr lang="en-US" sz="2800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Assistant Teacher</a:t>
            </a:r>
          </a:p>
          <a:p>
            <a:pPr marL="514350" indent="-514350" algn="ctr">
              <a:buAutoNum type="arabicPlain" startAt="179"/>
            </a:pPr>
            <a:r>
              <a:rPr lang="en-US" sz="2800" dirty="0" smtClean="0">
                <a:solidFill>
                  <a:srgbClr val="FFFF00"/>
                </a:solidFill>
              </a:rPr>
              <a:t>No. </a:t>
            </a:r>
            <a:r>
              <a:rPr lang="en-US" sz="2800" dirty="0" err="1" smtClean="0">
                <a:solidFill>
                  <a:srgbClr val="FFFF00"/>
                </a:solidFill>
              </a:rPr>
              <a:t>Sona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Khar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Kandi</a:t>
            </a:r>
            <a:r>
              <a:rPr lang="en-US" sz="2800" dirty="0" smtClean="0">
                <a:solidFill>
                  <a:srgbClr val="FFFF00"/>
                </a:solidFill>
              </a:rPr>
              <a:t> Govt. Primary School</a:t>
            </a:r>
          </a:p>
          <a:p>
            <a:pPr marL="514350" indent="-514350" algn="ctr"/>
            <a:r>
              <a:rPr lang="en-US" sz="2800" dirty="0" err="1" smtClean="0">
                <a:solidFill>
                  <a:srgbClr val="FFFF00"/>
                </a:solidFill>
              </a:rPr>
              <a:t>Shibchar</a:t>
            </a:r>
            <a:r>
              <a:rPr lang="en-US" sz="2800" dirty="0" smtClean="0">
                <a:solidFill>
                  <a:srgbClr val="FFFF00"/>
                </a:solidFill>
              </a:rPr>
              <a:t>, </a:t>
            </a:r>
            <a:r>
              <a:rPr lang="en-US" sz="2800" dirty="0" err="1" smtClean="0">
                <a:solidFill>
                  <a:srgbClr val="FFFF00"/>
                </a:solidFill>
              </a:rPr>
              <a:t>Madaripur</a:t>
            </a:r>
            <a:endParaRPr lang="en-US" sz="2000" dirty="0">
              <a:solidFill>
                <a:srgbClr val="FFFF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lum bright="28000" contrast="36000"/>
          </a:blip>
          <a:srcRect/>
          <a:stretch>
            <a:fillRect/>
          </a:stretch>
        </p:blipFill>
        <p:spPr bwMode="auto">
          <a:xfrm>
            <a:off x="6248400" y="1220707"/>
            <a:ext cx="2362200" cy="2284493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Teacher’s Identity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Class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Class		: 	Two</a:t>
            </a:r>
          </a:p>
          <a:p>
            <a:pPr>
              <a:buNone/>
            </a:pPr>
            <a:r>
              <a:rPr lang="en-US" dirty="0" smtClean="0"/>
              <a:t>Subject	: 	English</a:t>
            </a:r>
          </a:p>
          <a:p>
            <a:pPr>
              <a:buNone/>
            </a:pPr>
            <a:r>
              <a:rPr lang="en-US" dirty="0" smtClean="0"/>
              <a:t>Unit		: 	19</a:t>
            </a:r>
          </a:p>
          <a:p>
            <a:pPr>
              <a:buNone/>
            </a:pPr>
            <a:r>
              <a:rPr lang="en-US" dirty="0" smtClean="0"/>
              <a:t>Lesson	:	1</a:t>
            </a:r>
          </a:p>
          <a:p>
            <a:pPr>
              <a:buNone/>
            </a:pPr>
            <a:r>
              <a:rPr lang="en-US" dirty="0" smtClean="0"/>
              <a:t>Time		:	40 Minutes</a:t>
            </a:r>
          </a:p>
          <a:p>
            <a:pPr>
              <a:buNone/>
            </a:pPr>
            <a:r>
              <a:rPr lang="en-US" dirty="0" smtClean="0"/>
              <a:t>Date		: 	</a:t>
            </a:r>
            <a:r>
              <a:rPr lang="en-US" dirty="0" smtClean="0"/>
              <a:t>29</a:t>
            </a:r>
            <a:r>
              <a:rPr lang="en-US" dirty="0" smtClean="0"/>
              <a:t> August,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Content Placeholder 2"/>
          <p:cNvSpPr>
            <a:spLocks/>
          </p:cNvSpPr>
          <p:nvPr/>
        </p:nvSpPr>
        <p:spPr bwMode="auto">
          <a:xfrm>
            <a:off x="152400" y="1752600"/>
            <a:ext cx="8915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3600" dirty="0" smtClean="0"/>
              <a:t>1.1.1: become familiar with English sounds by listening to common English words</a:t>
            </a:r>
          </a:p>
          <a:p>
            <a:pPr algn="just" eaLnBrk="0" hangingPunct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3600" dirty="0" smtClean="0"/>
              <a:t>1.1.1: repeat after the teacher simple words with proper sounds and stress.</a:t>
            </a:r>
          </a:p>
          <a:p>
            <a:pPr algn="just" eaLnBrk="0" hangingPunct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3600" dirty="0" smtClean="0"/>
              <a:t>1.4.1: read words with the help of visual clues.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2209800" y="228600"/>
            <a:ext cx="4114800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Learning Outcomes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1066800"/>
            <a:ext cx="632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Students will be able to…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  <p:bldP spid="10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Look at the picture</a:t>
            </a:r>
            <a:endParaRPr lang="en-US" dirty="0"/>
          </a:p>
        </p:txBody>
      </p:sp>
      <p:pic>
        <p:nvPicPr>
          <p:cNvPr id="4" name="Content Placeholder 3" descr="12.jpg"/>
          <p:cNvPicPr>
            <a:picLocks noGrp="1" noChangeAspect="1"/>
          </p:cNvPicPr>
          <p:nvPr>
            <p:ph idx="1"/>
          </p:nvPr>
        </p:nvPicPr>
        <p:blipFill>
          <a:blip r:embed="rId2">
            <a:lum/>
          </a:blip>
          <a:stretch>
            <a:fillRect/>
          </a:stretch>
        </p:blipFill>
        <p:spPr>
          <a:xfrm>
            <a:off x="1066800" y="1895475"/>
            <a:ext cx="2143125" cy="2143125"/>
          </a:xfrm>
        </p:spPr>
      </p:pic>
      <p:pic>
        <p:nvPicPr>
          <p:cNvPr id="5" name="Picture 4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6875" y="1971675"/>
            <a:ext cx="2143125" cy="2143125"/>
          </a:xfrm>
          <a:prstGeom prst="rect">
            <a:avLst/>
          </a:prstGeom>
        </p:spPr>
      </p:pic>
      <p:pic>
        <p:nvPicPr>
          <p:cNvPr id="6" name="Picture 5" descr="1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9400" y="4267200"/>
            <a:ext cx="3778250" cy="2266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Look at These</a:t>
            </a:r>
            <a:endParaRPr lang="en-US" dirty="0"/>
          </a:p>
        </p:txBody>
      </p:sp>
      <p:pic>
        <p:nvPicPr>
          <p:cNvPr id="4" name="Content Placeholder 3" descr="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1676400"/>
            <a:ext cx="8610600" cy="5095701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307816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13800" dirty="0" smtClean="0">
                <a:latin typeface="Times New Roman" pitchFamily="18" charset="0"/>
                <a:cs typeface="Times New Roman" pitchFamily="18" charset="0"/>
              </a:rPr>
              <a:t>Shapes</a:t>
            </a:r>
            <a:endParaRPr lang="en-US" sz="13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838200"/>
            <a:ext cx="4953000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Today’s Lesson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Learn the Name of the Shapes</a:t>
            </a:r>
            <a:endParaRPr lang="en-US" dirty="0"/>
          </a:p>
        </p:txBody>
      </p:sp>
      <p:pic>
        <p:nvPicPr>
          <p:cNvPr id="4" name="Content Placeholder 3" descr="images1.png"/>
          <p:cNvPicPr>
            <a:picLocks noGrp="1" noChangeAspect="1"/>
          </p:cNvPicPr>
          <p:nvPr>
            <p:ph idx="1"/>
          </p:nvPr>
        </p:nvPicPr>
        <p:blipFill>
          <a:blip r:embed="rId2"/>
          <a:srcRect r="71891"/>
          <a:stretch>
            <a:fillRect/>
          </a:stretch>
        </p:blipFill>
        <p:spPr>
          <a:xfrm>
            <a:off x="228600" y="1752600"/>
            <a:ext cx="1600200" cy="1770133"/>
          </a:xfrm>
        </p:spPr>
      </p:pic>
      <p:pic>
        <p:nvPicPr>
          <p:cNvPr id="5" name="Content Placeholder 3" descr="images1.png"/>
          <p:cNvPicPr>
            <a:picLocks noChangeAspect="1"/>
          </p:cNvPicPr>
          <p:nvPr/>
        </p:nvPicPr>
        <p:blipFill>
          <a:blip r:embed="rId2"/>
          <a:srcRect l="32089" r="36070"/>
          <a:stretch>
            <a:fillRect/>
          </a:stretch>
        </p:blipFill>
        <p:spPr>
          <a:xfrm>
            <a:off x="4495800" y="1676400"/>
            <a:ext cx="1794662" cy="1752600"/>
          </a:xfrm>
          <a:prstGeom prst="rect">
            <a:avLst/>
          </a:prstGeom>
        </p:spPr>
      </p:pic>
      <p:pic>
        <p:nvPicPr>
          <p:cNvPr id="6" name="Content Placeholder 3" descr="images1.png"/>
          <p:cNvPicPr>
            <a:picLocks noChangeAspect="1"/>
          </p:cNvPicPr>
          <p:nvPr/>
        </p:nvPicPr>
        <p:blipFill>
          <a:blip r:embed="rId2"/>
          <a:srcRect l="67910"/>
          <a:stretch>
            <a:fillRect/>
          </a:stretch>
        </p:blipFill>
        <p:spPr>
          <a:xfrm>
            <a:off x="152400" y="4343400"/>
            <a:ext cx="1828800" cy="1772093"/>
          </a:xfrm>
          <a:prstGeom prst="rect">
            <a:avLst/>
          </a:prstGeom>
        </p:spPr>
      </p:pic>
      <p:pic>
        <p:nvPicPr>
          <p:cNvPr id="7" name="Picture 6" descr="2.png"/>
          <p:cNvPicPr>
            <a:picLocks noChangeAspect="1"/>
          </p:cNvPicPr>
          <p:nvPr/>
        </p:nvPicPr>
        <p:blipFill>
          <a:blip r:embed="rId3"/>
          <a:srcRect l="59551" t="53014" r="2599" b="12365"/>
          <a:stretch>
            <a:fillRect/>
          </a:stretch>
        </p:blipFill>
        <p:spPr>
          <a:xfrm>
            <a:off x="4114800" y="4419600"/>
            <a:ext cx="2514601" cy="153062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28800" y="21336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Triangle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3600" y="48006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Square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29400" y="48006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Rectangle</a:t>
            </a:r>
            <a:endParaRPr lang="en-US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05600" y="20574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Circle</a:t>
            </a:r>
            <a:endParaRPr lang="en-US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Learn the Name of the Shapes</a:t>
            </a:r>
            <a:endParaRPr lang="en-US" dirty="0"/>
          </a:p>
        </p:txBody>
      </p:sp>
      <p:pic>
        <p:nvPicPr>
          <p:cNvPr id="4" name="Content Placeholder 3" descr="images1.png"/>
          <p:cNvPicPr>
            <a:picLocks noGrp="1" noChangeAspect="1"/>
          </p:cNvPicPr>
          <p:nvPr>
            <p:ph idx="1"/>
          </p:nvPr>
        </p:nvPicPr>
        <p:blipFill>
          <a:blip r:embed="rId2"/>
          <a:srcRect r="71891"/>
          <a:stretch>
            <a:fillRect/>
          </a:stretch>
        </p:blipFill>
        <p:spPr>
          <a:xfrm>
            <a:off x="4831080" y="1828800"/>
            <a:ext cx="1722120" cy="1905000"/>
          </a:xfrm>
        </p:spPr>
      </p:pic>
      <p:pic>
        <p:nvPicPr>
          <p:cNvPr id="5" name="Content Placeholder 3" descr="images1.png"/>
          <p:cNvPicPr>
            <a:picLocks noChangeAspect="1"/>
          </p:cNvPicPr>
          <p:nvPr/>
        </p:nvPicPr>
        <p:blipFill>
          <a:blip r:embed="rId2"/>
          <a:srcRect l="32089" r="36070"/>
          <a:stretch>
            <a:fillRect/>
          </a:stretch>
        </p:blipFill>
        <p:spPr>
          <a:xfrm>
            <a:off x="6892138" y="1752600"/>
            <a:ext cx="1794662" cy="1752600"/>
          </a:xfrm>
          <a:prstGeom prst="rect">
            <a:avLst/>
          </a:prstGeom>
        </p:spPr>
      </p:pic>
      <p:pic>
        <p:nvPicPr>
          <p:cNvPr id="6" name="Content Placeholder 3" descr="images1.png"/>
          <p:cNvPicPr>
            <a:picLocks noChangeAspect="1"/>
          </p:cNvPicPr>
          <p:nvPr/>
        </p:nvPicPr>
        <p:blipFill>
          <a:blip r:embed="rId2"/>
          <a:srcRect l="67910"/>
          <a:stretch>
            <a:fillRect/>
          </a:stretch>
        </p:blipFill>
        <p:spPr>
          <a:xfrm>
            <a:off x="2743200" y="1905000"/>
            <a:ext cx="1828800" cy="1772093"/>
          </a:xfrm>
          <a:prstGeom prst="rect">
            <a:avLst/>
          </a:prstGeom>
        </p:spPr>
      </p:pic>
      <p:pic>
        <p:nvPicPr>
          <p:cNvPr id="7" name="Picture 6" descr="2.png"/>
          <p:cNvPicPr>
            <a:picLocks noChangeAspect="1"/>
          </p:cNvPicPr>
          <p:nvPr/>
        </p:nvPicPr>
        <p:blipFill>
          <a:blip r:embed="rId3"/>
          <a:srcRect l="59551" t="53014" r="2599" b="12365"/>
          <a:stretch>
            <a:fillRect/>
          </a:stretch>
        </p:blipFill>
        <p:spPr>
          <a:xfrm>
            <a:off x="0" y="1905000"/>
            <a:ext cx="2514601" cy="153062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724400" y="40386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Triangle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19400" y="40386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Square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41148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Rectangle</a:t>
            </a:r>
            <a:endParaRPr lang="en-US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62800" y="40386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Circle</a:t>
            </a:r>
            <a:endParaRPr lang="en-US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111</Words>
  <Application>Microsoft Office PowerPoint</Application>
  <PresentationFormat>On-screen Show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Teacher’s Identity</vt:lpstr>
      <vt:lpstr>Class Identity</vt:lpstr>
      <vt:lpstr>Slide 4</vt:lpstr>
      <vt:lpstr>Look at the picture</vt:lpstr>
      <vt:lpstr>Look at These</vt:lpstr>
      <vt:lpstr>Shapes</vt:lpstr>
      <vt:lpstr>Learn the Name of the Shapes</vt:lpstr>
      <vt:lpstr>Learn the Name of the Shapes</vt:lpstr>
      <vt:lpstr>Now Match the Shapes with Their Names</vt:lpstr>
      <vt:lpstr>Thanks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19</cp:revision>
  <dcterms:created xsi:type="dcterms:W3CDTF">2006-08-16T00:00:00Z</dcterms:created>
  <dcterms:modified xsi:type="dcterms:W3CDTF">2020-08-29T16:04:05Z</dcterms:modified>
</cp:coreProperties>
</file>