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6" r:id="rId14"/>
    <p:sldId id="268" r:id="rId15"/>
    <p:sldId id="269" r:id="rId16"/>
    <p:sldId id="270" r:id="rId17"/>
    <p:sldId id="271" r:id="rId18"/>
    <p:sldId id="272" r:id="rId19"/>
    <p:sldId id="273" r:id="rId20"/>
    <p:sldId id="287" r:id="rId21"/>
    <p:sldId id="288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7DB93-E571-4A69-BFAA-F5C698BBB78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F3ACD-6400-486A-9D7A-AD5049B2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7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7DB93-E571-4A69-BFAA-F5C698BBB78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F3ACD-6400-486A-9D7A-AD5049B2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4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7DB93-E571-4A69-BFAA-F5C698BBB78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F3ACD-6400-486A-9D7A-AD5049B2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2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7DB93-E571-4A69-BFAA-F5C698BBB78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F3ACD-6400-486A-9D7A-AD5049B2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0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7DB93-E571-4A69-BFAA-F5C698BBB78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F3ACD-6400-486A-9D7A-AD5049B2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7DB93-E571-4A69-BFAA-F5C698BBB78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F3ACD-6400-486A-9D7A-AD5049B2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8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7DB93-E571-4A69-BFAA-F5C698BBB78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F3ACD-6400-486A-9D7A-AD5049B2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9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7DB93-E571-4A69-BFAA-F5C698BBB78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F3ACD-6400-486A-9D7A-AD5049B2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7DB93-E571-4A69-BFAA-F5C698BBB78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F3ACD-6400-486A-9D7A-AD5049B2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7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7DB93-E571-4A69-BFAA-F5C698BBB78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F3ACD-6400-486A-9D7A-AD5049B2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5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7DB93-E571-4A69-BFAA-F5C698BBB78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F3ACD-6400-486A-9D7A-AD5049B2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8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093"/>
            </a:avLst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04800" y="6488668"/>
            <a:ext cx="1156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06400" y="0"/>
            <a:ext cx="1139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861801" y="317500"/>
            <a:ext cx="330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K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393700"/>
            <a:ext cx="368300" cy="612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K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1393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9684" y="532263"/>
            <a:ext cx="10890913" cy="57593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7104" y="2661313"/>
            <a:ext cx="10467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8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206" y="559558"/>
            <a:ext cx="5227093" cy="446281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30370" y="589128"/>
            <a:ext cx="5227093" cy="44628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5910" y="5349923"/>
            <a:ext cx="5240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আইনি জটিলতা নেই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4447" y="5349922"/>
            <a:ext cx="511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বন্ধু- বান্ধব/আত্মীয়- স্বজন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63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7798" y="504967"/>
            <a:ext cx="5131558" cy="455835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14700" y="507242"/>
            <a:ext cx="4915468" cy="455835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024" y="5268036"/>
            <a:ext cx="5117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 ছোট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1051" y="5445456"/>
            <a:ext cx="50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 মালিক একা বহন করে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82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206" y="614149"/>
            <a:ext cx="5049672" cy="453105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21438" y="589129"/>
            <a:ext cx="5049672" cy="45310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0501" y="5377218"/>
            <a:ext cx="4885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চালু রাখা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6459" y="5377218"/>
            <a:ext cx="5076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বন্ধ রাখা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00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206" y="614149"/>
            <a:ext cx="10849970" cy="55000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450377" y="504968"/>
            <a:ext cx="11191164" cy="137842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মালিকানা ব্যবসায়ের উপযুক্ত ক্ষেত্র সমূহ.........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387" y="1978927"/>
            <a:ext cx="4735773" cy="33709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71563" y="1967554"/>
            <a:ext cx="4735773" cy="33709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8740" y="5622878"/>
            <a:ext cx="4749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চায়ের দোকান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5642" y="5595582"/>
            <a:ext cx="469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খাবারের দোকান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76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319" y="559558"/>
            <a:ext cx="5472753" cy="399879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80245" y="548185"/>
            <a:ext cx="5472753" cy="399879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4149" y="5049672"/>
            <a:ext cx="5418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শিল্পের দোকান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7151" y="5117911"/>
            <a:ext cx="5186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মৃৎ শিল্পের দোকান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03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206" y="573206"/>
            <a:ext cx="5022376" cy="43809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80496" y="507242"/>
            <a:ext cx="5022376" cy="44878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8616" y="5308979"/>
            <a:ext cx="4831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6459" y="5336275"/>
            <a:ext cx="4844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32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740" y="586854"/>
            <a:ext cx="4940490" cy="477671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94143" y="575481"/>
            <a:ext cx="4940490" cy="47767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2388" y="5636525"/>
            <a:ext cx="498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চালের দোকান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629" y="5554638"/>
            <a:ext cx="4954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ঔষধের দোকান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08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263" y="450376"/>
            <a:ext cx="3521122" cy="412162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89947" y="482220"/>
            <a:ext cx="3521122" cy="413072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13594" y="457199"/>
            <a:ext cx="3521122" cy="415574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263" y="4872251"/>
            <a:ext cx="34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ফল-মূলের দোকান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1750" y="4899548"/>
            <a:ext cx="349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শাক-সবজির দোকান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7713" y="4899546"/>
            <a:ext cx="3493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89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0" y="504967"/>
            <a:ext cx="3466532" cy="406703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14967" y="507241"/>
            <a:ext cx="3546144" cy="406703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20418" y="495868"/>
            <a:ext cx="3498375" cy="406703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0377" y="5036024"/>
            <a:ext cx="3575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 দোকান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9045" y="5049671"/>
            <a:ext cx="333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সেলুন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61361" y="5090615"/>
            <a:ext cx="334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টেইলর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17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963" y="1228298"/>
            <a:ext cx="4107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275" y="559558"/>
            <a:ext cx="1856095" cy="23201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51242" y="589129"/>
            <a:ext cx="1856095" cy="23201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3206" y="3398293"/>
            <a:ext cx="6864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রিকন চন্দ্র দাশ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 ব্যবসায় শিক্ষা )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পাগলা সরকারি মডেল হাইস্কুল এন্ড কলেজ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সুনামগঞ্জ, সুনামগঞ্জ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০১৭২২২১৫৭৭৯</a:t>
            </a:r>
          </a:p>
          <a:p>
            <a:r>
              <a:rPr lang="bn-BD" sz="2800" b="1" dirty="0"/>
              <a:t>Email : rikanchandrad</a:t>
            </a:r>
            <a:r>
              <a:rPr lang="en-US" sz="2800" b="1" dirty="0"/>
              <a:t>1955@gmail.com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6520" y="3316406"/>
            <a:ext cx="3766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 ও দশম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</a:p>
        </p:txBody>
      </p:sp>
    </p:spTree>
    <p:extLst>
      <p:ext uri="{BB962C8B-B14F-4D97-AF65-F5344CB8AC3E}">
        <p14:creationId xmlns:p14="http://schemas.microsoft.com/office/powerpoint/2010/main" val="3767184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854" y="545911"/>
            <a:ext cx="10904561" cy="57047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9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911" y="532263"/>
            <a:ext cx="11095630" cy="56228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6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558" y="504967"/>
            <a:ext cx="11000095" cy="106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810" y="3425588"/>
            <a:ext cx="10904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মালিকানা ব্যবসায়ের ১০ টি উপযুক্ত ক্ষেত্র লিখ 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39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2931" y="586853"/>
            <a:ext cx="2538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967" y="2497540"/>
            <a:ext cx="111502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এক মালিকানা ব্যবসায় কাকে বলে?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এক মালিকানা ব্যবসায়ের মালিকের দায় কেমন?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মালিকানা ব্যবসায়ের স্থায়িত্ব কার উপর নির্ভর করে?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5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4" y="586854"/>
            <a:ext cx="3125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5199" y="518615"/>
            <a:ext cx="4012442" cy="334370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2388" y="4271749"/>
            <a:ext cx="10849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 একটি জনপ্রিয় ব্যবসায় ব্যাখ্যা কর।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80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504967"/>
            <a:ext cx="1105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বন্ধুরা আমরা দুইটি ছবি দেখি..................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105" y="1433016"/>
            <a:ext cx="4599295" cy="37940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66848" y="1435290"/>
            <a:ext cx="4599295" cy="37781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7104" y="5472752"/>
            <a:ext cx="10153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ছবিগুলো কিসের ছবি ?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9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6" y="641445"/>
            <a:ext cx="416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আজকের পাঠ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4230806" y="3521122"/>
            <a:ext cx="7410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2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740" y="491320"/>
            <a:ext cx="10740788" cy="1241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162" y="3193576"/>
            <a:ext cx="10481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মালিকানা ব্যবসার সং</a:t>
            </a:r>
            <a:r>
              <a:rPr lang="bn-IN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</a:t>
            </a:r>
            <a:r>
              <a:rPr lang="bn-BD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মালিকানা ব্যব</a:t>
            </a:r>
            <a:r>
              <a:rPr lang="bn-IN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সায়ের</a:t>
            </a:r>
            <a:r>
              <a:rPr lang="bn-BD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বৈশিষ্ট্য </a:t>
            </a:r>
            <a:r>
              <a:rPr lang="bn-BD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3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মালিকানা ব্যবসায়ের উপযুক্ত ক্ষেত্র সমূহ ও জনপ্রিয়তার কারনগুলো ব্যাখ্যা করতে পারবে।</a:t>
            </a:r>
            <a:endParaRPr lang="en-US" sz="32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8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001" y="518614"/>
            <a:ext cx="10194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আরোও দুইটি ছবি দেখি...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4" y="1937981"/>
            <a:ext cx="4858603" cy="383502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84961" y="1899312"/>
            <a:ext cx="4858603" cy="383502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91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141" y="655093"/>
            <a:ext cx="8816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344" y="3193576"/>
            <a:ext cx="10399594" cy="102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 কাকে বলে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63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9" y="1978925"/>
            <a:ext cx="10781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সংজ্ঞাঃ সাধরণভাবে একজন ব্যক্তির মালিকানায় প্রতিষ্ঠিত , পরিচালিত ও নিয়ন্ত্রিত ব্যবসায়কে একমালিকানা ব্যবসায় বলে।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13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558" y="1665028"/>
            <a:ext cx="5472752" cy="37394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2263" y="532263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bn-BD" sz="5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বৈশিষ্ট.....................</a:t>
            </a:r>
            <a:endParaRPr 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5654" y="1667303"/>
            <a:ext cx="5472752" cy="372356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0375" y="5527343"/>
            <a:ext cx="5227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নিজেস্ব পূজি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322" y="5554639"/>
            <a:ext cx="537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ঝুকি বহন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11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232</Words>
  <Application>Microsoft Office PowerPoint</Application>
  <PresentationFormat>Widescreen</PresentationFormat>
  <Paragraphs>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Subrata Talukder</dc:creator>
  <cp:lastModifiedBy>Subrata Talukder</cp:lastModifiedBy>
  <cp:revision>42</cp:revision>
  <dcterms:created xsi:type="dcterms:W3CDTF">2020-07-31T13:45:26Z</dcterms:created>
  <dcterms:modified xsi:type="dcterms:W3CDTF">2020-08-03T11:52:57Z</dcterms:modified>
</cp:coreProperties>
</file>