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sldIdLst>
    <p:sldId id="256" r:id="rId2"/>
    <p:sldId id="273" r:id="rId3"/>
    <p:sldId id="258" r:id="rId4"/>
    <p:sldId id="271" r:id="rId5"/>
    <p:sldId id="260" r:id="rId6"/>
    <p:sldId id="261" r:id="rId7"/>
    <p:sldId id="278" r:id="rId8"/>
    <p:sldId id="263" r:id="rId9"/>
    <p:sldId id="274" r:id="rId10"/>
    <p:sldId id="264" r:id="rId11"/>
    <p:sldId id="272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AFD6CB-95B6-4495-B388-67388F25A897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46BA23-6148-4E4B-88AE-C794ABE8F4EB}" type="pres">
      <dgm:prSet presAssocID="{6DAFD6CB-95B6-4495-B388-67388F25A897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5DBC7FC5-106A-4EF6-8232-4FC359C2F160}" type="presOf" srcId="{6DAFD6CB-95B6-4495-B388-67388F25A897}" destId="{BB46BA23-6148-4E4B-88AE-C794ABE8F4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48DA4B-B95C-4654-8ECB-2E2E83597BE2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8D2DA0-6E3F-44C1-A938-391AC5EA823F}">
      <dgm:prSet phldrT="[Text]" custT="1"/>
      <dgm:spPr/>
      <dgm:t>
        <a:bodyPr/>
        <a:lstStyle/>
        <a:p>
          <a:r>
            <a:rPr lang="en-US" sz="1400" dirty="0"/>
            <a:t>Hybridization</a:t>
          </a:r>
        </a:p>
      </dgm:t>
    </dgm:pt>
    <dgm:pt modelId="{F067631E-B58F-43F9-8222-D7239071E6B5}" type="parTrans" cxnId="{DA0CB33A-C4F5-43C6-BCF9-B1327ADCE29E}">
      <dgm:prSet/>
      <dgm:spPr/>
      <dgm:t>
        <a:bodyPr/>
        <a:lstStyle/>
        <a:p>
          <a:endParaRPr lang="en-US"/>
        </a:p>
      </dgm:t>
    </dgm:pt>
    <dgm:pt modelId="{A3008C39-1378-437C-8FE2-D391BE8AF880}" type="sibTrans" cxnId="{DA0CB33A-C4F5-43C6-BCF9-B1327ADCE29E}">
      <dgm:prSet/>
      <dgm:spPr/>
      <dgm:t>
        <a:bodyPr/>
        <a:lstStyle/>
        <a:p>
          <a:endParaRPr lang="en-US"/>
        </a:p>
      </dgm:t>
    </dgm:pt>
    <dgm:pt modelId="{1A811298-B4B7-401C-A846-35BA76F45F5F}">
      <dgm:prSet phldrT="[Text]"/>
      <dgm:spPr/>
      <dgm:t>
        <a:bodyPr/>
        <a:lstStyle/>
        <a:p>
          <a:r>
            <a:rPr lang="en-US" dirty="0"/>
            <a:t>sp</a:t>
          </a:r>
          <a:r>
            <a:rPr lang="en-US" baseline="30000" dirty="0"/>
            <a:t>3</a:t>
          </a:r>
        </a:p>
      </dgm:t>
    </dgm:pt>
    <dgm:pt modelId="{1E8DC7A3-EADA-429E-B801-A7CF58316718}" type="parTrans" cxnId="{9C456500-FD2F-49CF-8283-FCC2D2510FDB}">
      <dgm:prSet/>
      <dgm:spPr/>
      <dgm:t>
        <a:bodyPr/>
        <a:lstStyle/>
        <a:p>
          <a:endParaRPr lang="en-US"/>
        </a:p>
      </dgm:t>
    </dgm:pt>
    <dgm:pt modelId="{696EB3B3-BBBC-4A5C-833D-655420AF1F6B}" type="sibTrans" cxnId="{9C456500-FD2F-49CF-8283-FCC2D2510FDB}">
      <dgm:prSet/>
      <dgm:spPr/>
      <dgm:t>
        <a:bodyPr/>
        <a:lstStyle/>
        <a:p>
          <a:endParaRPr lang="en-US"/>
        </a:p>
      </dgm:t>
    </dgm:pt>
    <dgm:pt modelId="{DCE3E0CA-8F75-4086-A256-CE7017800EB6}">
      <dgm:prSet phldrT="[Text]"/>
      <dgm:spPr/>
      <dgm:t>
        <a:bodyPr/>
        <a:lstStyle/>
        <a:p>
          <a:r>
            <a:rPr lang="en-US" dirty="0"/>
            <a:t>sp</a:t>
          </a:r>
          <a:r>
            <a:rPr lang="en-US" baseline="30000" dirty="0"/>
            <a:t>2</a:t>
          </a:r>
        </a:p>
      </dgm:t>
    </dgm:pt>
    <dgm:pt modelId="{1272513A-D5A8-4013-A025-B83A4ED7595B}" type="parTrans" cxnId="{50FAFD36-1826-43F5-AB59-54FC4150E7EB}">
      <dgm:prSet/>
      <dgm:spPr/>
      <dgm:t>
        <a:bodyPr/>
        <a:lstStyle/>
        <a:p>
          <a:endParaRPr lang="en-US"/>
        </a:p>
      </dgm:t>
    </dgm:pt>
    <dgm:pt modelId="{234A41B2-1BB2-41D1-9F94-38D95B201810}" type="sibTrans" cxnId="{50FAFD36-1826-43F5-AB59-54FC4150E7EB}">
      <dgm:prSet/>
      <dgm:spPr/>
      <dgm:t>
        <a:bodyPr/>
        <a:lstStyle/>
        <a:p>
          <a:endParaRPr lang="en-US"/>
        </a:p>
      </dgm:t>
    </dgm:pt>
    <dgm:pt modelId="{0B60E64A-9FF7-48B3-97CE-1BD1B6290D99}">
      <dgm:prSet phldrT="[Text]"/>
      <dgm:spPr/>
      <dgm:t>
        <a:bodyPr/>
        <a:lstStyle/>
        <a:p>
          <a:r>
            <a:rPr lang="en-US" dirty="0"/>
            <a:t>sp</a:t>
          </a:r>
        </a:p>
      </dgm:t>
    </dgm:pt>
    <dgm:pt modelId="{B6B7E180-72B8-4C90-9D21-77FCF232AA9E}" type="parTrans" cxnId="{55D71AFC-41CF-4D3C-96D1-0402F5B07EFC}">
      <dgm:prSet/>
      <dgm:spPr/>
      <dgm:t>
        <a:bodyPr/>
        <a:lstStyle/>
        <a:p>
          <a:endParaRPr lang="en-US"/>
        </a:p>
      </dgm:t>
    </dgm:pt>
    <dgm:pt modelId="{5E2FFCD9-19AA-4C8C-A6F6-AE8D620051BF}" type="sibTrans" cxnId="{55D71AFC-41CF-4D3C-96D1-0402F5B07EFC}">
      <dgm:prSet/>
      <dgm:spPr/>
      <dgm:t>
        <a:bodyPr/>
        <a:lstStyle/>
        <a:p>
          <a:endParaRPr lang="en-US"/>
        </a:p>
      </dgm:t>
    </dgm:pt>
    <dgm:pt modelId="{AF47F1C2-D1EB-4CC8-A29E-F3C5DB99AB0C}">
      <dgm:prSet/>
      <dgm:spPr/>
      <dgm:t>
        <a:bodyPr/>
        <a:lstStyle/>
        <a:p>
          <a:r>
            <a:rPr lang="en-US" dirty="0"/>
            <a:t>sp</a:t>
          </a:r>
          <a:r>
            <a:rPr lang="en-US" baseline="30000" dirty="0"/>
            <a:t>3</a:t>
          </a:r>
          <a:r>
            <a:rPr lang="en-US" dirty="0"/>
            <a:t>d</a:t>
          </a:r>
          <a:r>
            <a:rPr lang="en-US" baseline="30000" dirty="0"/>
            <a:t>3</a:t>
          </a:r>
        </a:p>
      </dgm:t>
    </dgm:pt>
    <dgm:pt modelId="{46285570-2777-404E-BE67-3B8A195923DB}" type="parTrans" cxnId="{6DA63F64-0E0E-4199-8F8F-EA177864457E}">
      <dgm:prSet/>
      <dgm:spPr/>
      <dgm:t>
        <a:bodyPr/>
        <a:lstStyle/>
        <a:p>
          <a:endParaRPr lang="en-US"/>
        </a:p>
      </dgm:t>
    </dgm:pt>
    <dgm:pt modelId="{0702989E-364B-4E46-900A-B6240F6A8A83}" type="sibTrans" cxnId="{6DA63F64-0E0E-4199-8F8F-EA177864457E}">
      <dgm:prSet/>
      <dgm:spPr/>
      <dgm:t>
        <a:bodyPr/>
        <a:lstStyle/>
        <a:p>
          <a:endParaRPr lang="en-US"/>
        </a:p>
      </dgm:t>
    </dgm:pt>
    <dgm:pt modelId="{B16BE46D-9D73-4D0D-926D-63A4EA6BB74C}">
      <dgm:prSet/>
      <dgm:spPr/>
      <dgm:t>
        <a:bodyPr/>
        <a:lstStyle/>
        <a:p>
          <a:r>
            <a:rPr lang="en-US" dirty="0"/>
            <a:t>sp</a:t>
          </a:r>
          <a:r>
            <a:rPr lang="en-US" baseline="30000" dirty="0"/>
            <a:t>3</a:t>
          </a:r>
          <a:r>
            <a:rPr lang="en-US" dirty="0"/>
            <a:t>d</a:t>
          </a:r>
          <a:r>
            <a:rPr lang="en-US" baseline="30000" dirty="0"/>
            <a:t>2</a:t>
          </a:r>
        </a:p>
      </dgm:t>
    </dgm:pt>
    <dgm:pt modelId="{48742105-61F2-4824-8F69-CE66F40E39EF}" type="parTrans" cxnId="{4CD68886-080B-4B48-8A3E-A308D902A1DA}">
      <dgm:prSet/>
      <dgm:spPr/>
      <dgm:t>
        <a:bodyPr/>
        <a:lstStyle/>
        <a:p>
          <a:endParaRPr lang="en-US"/>
        </a:p>
      </dgm:t>
    </dgm:pt>
    <dgm:pt modelId="{1D1F6C3B-C104-475F-B7A1-0606E9345746}" type="sibTrans" cxnId="{4CD68886-080B-4B48-8A3E-A308D902A1DA}">
      <dgm:prSet/>
      <dgm:spPr/>
      <dgm:t>
        <a:bodyPr/>
        <a:lstStyle/>
        <a:p>
          <a:endParaRPr lang="en-US"/>
        </a:p>
      </dgm:t>
    </dgm:pt>
    <dgm:pt modelId="{8C6AC33A-01CA-40A8-A50F-CD0F07FB3701}">
      <dgm:prSet/>
      <dgm:spPr>
        <a:ln>
          <a:noFill/>
        </a:ln>
      </dgm:spPr>
      <dgm:t>
        <a:bodyPr/>
        <a:lstStyle/>
        <a:p>
          <a:r>
            <a:rPr lang="en-US" dirty="0"/>
            <a:t>sp</a:t>
          </a:r>
          <a:r>
            <a:rPr lang="en-US" baseline="30000" dirty="0"/>
            <a:t>3</a:t>
          </a:r>
          <a:r>
            <a:rPr lang="en-US" dirty="0"/>
            <a:t>d</a:t>
          </a:r>
        </a:p>
      </dgm:t>
    </dgm:pt>
    <dgm:pt modelId="{F05DD15B-677D-4412-914F-FC9D3B4A6509}" type="parTrans" cxnId="{08DE6652-A782-467B-8B5E-5CD0F909186F}">
      <dgm:prSet/>
      <dgm:spPr/>
      <dgm:t>
        <a:bodyPr/>
        <a:lstStyle/>
        <a:p>
          <a:endParaRPr lang="en-US"/>
        </a:p>
      </dgm:t>
    </dgm:pt>
    <dgm:pt modelId="{180F0573-F87A-478A-B56E-51E0608F5857}" type="sibTrans" cxnId="{08DE6652-A782-467B-8B5E-5CD0F909186F}">
      <dgm:prSet/>
      <dgm:spPr/>
      <dgm:t>
        <a:bodyPr/>
        <a:lstStyle/>
        <a:p>
          <a:endParaRPr lang="en-US"/>
        </a:p>
      </dgm:t>
    </dgm:pt>
    <dgm:pt modelId="{2FA4AAD9-DEE0-437A-9880-8C52FE9A06CF}" type="pres">
      <dgm:prSet presAssocID="{8048DA4B-B95C-4654-8ECB-2E2E83597BE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4D45F1B-ED2A-449B-B97F-DA2A1B99DE5B}" type="pres">
      <dgm:prSet presAssocID="{298D2DA0-6E3F-44C1-A938-391AC5EA823F}" presName="centerShape" presStyleLbl="node0" presStyleIdx="0" presStyleCnt="1" custScaleX="156880" custScaleY="156880"/>
      <dgm:spPr/>
    </dgm:pt>
    <dgm:pt modelId="{F3439505-0EA0-4E90-A733-6013020C2CD5}" type="pres">
      <dgm:prSet presAssocID="{1E8DC7A3-EADA-429E-B801-A7CF58316718}" presName="parTrans" presStyleLbl="sibTrans2D1" presStyleIdx="0" presStyleCnt="6"/>
      <dgm:spPr/>
    </dgm:pt>
    <dgm:pt modelId="{BC57B3B8-AE47-4682-9820-D048B7B9693A}" type="pres">
      <dgm:prSet presAssocID="{1E8DC7A3-EADA-429E-B801-A7CF58316718}" presName="connectorText" presStyleLbl="sibTrans2D1" presStyleIdx="0" presStyleCnt="6"/>
      <dgm:spPr/>
    </dgm:pt>
    <dgm:pt modelId="{2628F072-51F9-4229-995C-4C222E0CD321}" type="pres">
      <dgm:prSet presAssocID="{1A811298-B4B7-401C-A846-35BA76F45F5F}" presName="node" presStyleLbl="node1" presStyleIdx="0" presStyleCnt="6">
        <dgm:presLayoutVars>
          <dgm:bulletEnabled val="1"/>
        </dgm:presLayoutVars>
      </dgm:prSet>
      <dgm:spPr/>
    </dgm:pt>
    <dgm:pt modelId="{1527FC69-B99C-4A50-8BA5-6EE2581CAEA6}" type="pres">
      <dgm:prSet presAssocID="{1272513A-D5A8-4013-A025-B83A4ED7595B}" presName="parTrans" presStyleLbl="sibTrans2D1" presStyleIdx="1" presStyleCnt="6"/>
      <dgm:spPr/>
    </dgm:pt>
    <dgm:pt modelId="{B0312EB1-E430-4672-BB9E-0553D21BB400}" type="pres">
      <dgm:prSet presAssocID="{1272513A-D5A8-4013-A025-B83A4ED7595B}" presName="connectorText" presStyleLbl="sibTrans2D1" presStyleIdx="1" presStyleCnt="6"/>
      <dgm:spPr/>
    </dgm:pt>
    <dgm:pt modelId="{28F3F4EB-860E-4128-8CC7-138466A8215A}" type="pres">
      <dgm:prSet presAssocID="{DCE3E0CA-8F75-4086-A256-CE7017800EB6}" presName="node" presStyleLbl="node1" presStyleIdx="1" presStyleCnt="6" custRadScaleRad="100518" custRadScaleInc="-1396">
        <dgm:presLayoutVars>
          <dgm:bulletEnabled val="1"/>
        </dgm:presLayoutVars>
      </dgm:prSet>
      <dgm:spPr/>
    </dgm:pt>
    <dgm:pt modelId="{62B834E3-D730-4081-A207-0213748336AC}" type="pres">
      <dgm:prSet presAssocID="{B6B7E180-72B8-4C90-9D21-77FCF232AA9E}" presName="parTrans" presStyleLbl="sibTrans2D1" presStyleIdx="2" presStyleCnt="6"/>
      <dgm:spPr/>
    </dgm:pt>
    <dgm:pt modelId="{89D06FA9-641C-452F-B69C-5E98AEF40E24}" type="pres">
      <dgm:prSet presAssocID="{B6B7E180-72B8-4C90-9D21-77FCF232AA9E}" presName="connectorText" presStyleLbl="sibTrans2D1" presStyleIdx="2" presStyleCnt="6"/>
      <dgm:spPr/>
    </dgm:pt>
    <dgm:pt modelId="{1ACE7BEE-018B-47F5-B462-BD5C83AE4B11}" type="pres">
      <dgm:prSet presAssocID="{0B60E64A-9FF7-48B3-97CE-1BD1B6290D99}" presName="node" presStyleLbl="node1" presStyleIdx="2" presStyleCnt="6">
        <dgm:presLayoutVars>
          <dgm:bulletEnabled val="1"/>
        </dgm:presLayoutVars>
      </dgm:prSet>
      <dgm:spPr/>
    </dgm:pt>
    <dgm:pt modelId="{17F5B6C9-6065-452A-99DE-A44FEE7C90D9}" type="pres">
      <dgm:prSet presAssocID="{F05DD15B-677D-4412-914F-FC9D3B4A6509}" presName="parTrans" presStyleLbl="sibTrans2D1" presStyleIdx="3" presStyleCnt="6"/>
      <dgm:spPr/>
    </dgm:pt>
    <dgm:pt modelId="{EEF46BA9-397E-4DBD-B1D5-DE462C53EFEE}" type="pres">
      <dgm:prSet presAssocID="{F05DD15B-677D-4412-914F-FC9D3B4A6509}" presName="connectorText" presStyleLbl="sibTrans2D1" presStyleIdx="3" presStyleCnt="6"/>
      <dgm:spPr/>
    </dgm:pt>
    <dgm:pt modelId="{F47B54B9-35CA-4D54-A594-6CC9F355E0E3}" type="pres">
      <dgm:prSet presAssocID="{8C6AC33A-01CA-40A8-A50F-CD0F07FB3701}" presName="node" presStyleLbl="node1" presStyleIdx="3" presStyleCnt="6">
        <dgm:presLayoutVars>
          <dgm:bulletEnabled val="1"/>
        </dgm:presLayoutVars>
      </dgm:prSet>
      <dgm:spPr/>
    </dgm:pt>
    <dgm:pt modelId="{90B26082-6E35-4BBA-A5B6-A7BAB6D61EC6}" type="pres">
      <dgm:prSet presAssocID="{48742105-61F2-4824-8F69-CE66F40E39EF}" presName="parTrans" presStyleLbl="sibTrans2D1" presStyleIdx="4" presStyleCnt="6"/>
      <dgm:spPr/>
    </dgm:pt>
    <dgm:pt modelId="{9599BB47-76BD-44F6-B7E8-BFF07C8D9D66}" type="pres">
      <dgm:prSet presAssocID="{48742105-61F2-4824-8F69-CE66F40E39EF}" presName="connectorText" presStyleLbl="sibTrans2D1" presStyleIdx="4" presStyleCnt="6"/>
      <dgm:spPr/>
    </dgm:pt>
    <dgm:pt modelId="{C26DFF2B-A677-4602-8E92-352E61C4EF89}" type="pres">
      <dgm:prSet presAssocID="{B16BE46D-9D73-4D0D-926D-63A4EA6BB74C}" presName="node" presStyleLbl="node1" presStyleIdx="4" presStyleCnt="6">
        <dgm:presLayoutVars>
          <dgm:bulletEnabled val="1"/>
        </dgm:presLayoutVars>
      </dgm:prSet>
      <dgm:spPr/>
    </dgm:pt>
    <dgm:pt modelId="{EDEDD1A4-C77A-4575-97A2-4D4D8CB7484B}" type="pres">
      <dgm:prSet presAssocID="{46285570-2777-404E-BE67-3B8A195923DB}" presName="parTrans" presStyleLbl="sibTrans2D1" presStyleIdx="5" presStyleCnt="6"/>
      <dgm:spPr/>
    </dgm:pt>
    <dgm:pt modelId="{C96706E6-1DBF-49D7-852A-C61DEA8E08A6}" type="pres">
      <dgm:prSet presAssocID="{46285570-2777-404E-BE67-3B8A195923DB}" presName="connectorText" presStyleLbl="sibTrans2D1" presStyleIdx="5" presStyleCnt="6"/>
      <dgm:spPr/>
    </dgm:pt>
    <dgm:pt modelId="{CBD9F9A0-6C8A-4AAD-ABC3-B987A8316122}" type="pres">
      <dgm:prSet presAssocID="{AF47F1C2-D1EB-4CC8-A29E-F3C5DB99AB0C}" presName="node" presStyleLbl="node1" presStyleIdx="5" presStyleCnt="6">
        <dgm:presLayoutVars>
          <dgm:bulletEnabled val="1"/>
        </dgm:presLayoutVars>
      </dgm:prSet>
      <dgm:spPr/>
    </dgm:pt>
  </dgm:ptLst>
  <dgm:cxnLst>
    <dgm:cxn modelId="{9C456500-FD2F-49CF-8283-FCC2D2510FDB}" srcId="{298D2DA0-6E3F-44C1-A938-391AC5EA823F}" destId="{1A811298-B4B7-401C-A846-35BA76F45F5F}" srcOrd="0" destOrd="0" parTransId="{1E8DC7A3-EADA-429E-B801-A7CF58316718}" sibTransId="{696EB3B3-BBBC-4A5C-833D-655420AF1F6B}"/>
    <dgm:cxn modelId="{0EC7AC0B-1A5B-4A2F-802E-90ACD0661483}" type="presOf" srcId="{1E8DC7A3-EADA-429E-B801-A7CF58316718}" destId="{BC57B3B8-AE47-4682-9820-D048B7B9693A}" srcOrd="1" destOrd="0" presId="urn:microsoft.com/office/officeart/2005/8/layout/radial5"/>
    <dgm:cxn modelId="{BB14FC0F-D092-46FF-8E08-E7762CEABA9B}" type="presOf" srcId="{48742105-61F2-4824-8F69-CE66F40E39EF}" destId="{90B26082-6E35-4BBA-A5B6-A7BAB6D61EC6}" srcOrd="0" destOrd="0" presId="urn:microsoft.com/office/officeart/2005/8/layout/radial5"/>
    <dgm:cxn modelId="{071F5C13-9AD9-4F8E-A421-53945EB89FD4}" type="presOf" srcId="{F05DD15B-677D-4412-914F-FC9D3B4A6509}" destId="{EEF46BA9-397E-4DBD-B1D5-DE462C53EFEE}" srcOrd="1" destOrd="0" presId="urn:microsoft.com/office/officeart/2005/8/layout/radial5"/>
    <dgm:cxn modelId="{D3326015-9EAF-41D8-9301-3000263D6530}" type="presOf" srcId="{DCE3E0CA-8F75-4086-A256-CE7017800EB6}" destId="{28F3F4EB-860E-4128-8CC7-138466A8215A}" srcOrd="0" destOrd="0" presId="urn:microsoft.com/office/officeart/2005/8/layout/radial5"/>
    <dgm:cxn modelId="{B5731A22-422F-40EA-A4B5-86ABAFEBB963}" type="presOf" srcId="{1272513A-D5A8-4013-A025-B83A4ED7595B}" destId="{1527FC69-B99C-4A50-8BA5-6EE2581CAEA6}" srcOrd="0" destOrd="0" presId="urn:microsoft.com/office/officeart/2005/8/layout/radial5"/>
    <dgm:cxn modelId="{4CACCD23-B837-4DAE-82C4-4227985B2FF2}" type="presOf" srcId="{1E8DC7A3-EADA-429E-B801-A7CF58316718}" destId="{F3439505-0EA0-4E90-A733-6013020C2CD5}" srcOrd="0" destOrd="0" presId="urn:microsoft.com/office/officeart/2005/8/layout/radial5"/>
    <dgm:cxn modelId="{6C25C929-78AF-4502-B6E7-10173BB10DE6}" type="presOf" srcId="{B6B7E180-72B8-4C90-9D21-77FCF232AA9E}" destId="{62B834E3-D730-4081-A207-0213748336AC}" srcOrd="0" destOrd="0" presId="urn:microsoft.com/office/officeart/2005/8/layout/radial5"/>
    <dgm:cxn modelId="{CB6F4D36-85CC-419A-89E6-F7448EB3F0F8}" type="presOf" srcId="{F05DD15B-677D-4412-914F-FC9D3B4A6509}" destId="{17F5B6C9-6065-452A-99DE-A44FEE7C90D9}" srcOrd="0" destOrd="0" presId="urn:microsoft.com/office/officeart/2005/8/layout/radial5"/>
    <dgm:cxn modelId="{50FAFD36-1826-43F5-AB59-54FC4150E7EB}" srcId="{298D2DA0-6E3F-44C1-A938-391AC5EA823F}" destId="{DCE3E0CA-8F75-4086-A256-CE7017800EB6}" srcOrd="1" destOrd="0" parTransId="{1272513A-D5A8-4013-A025-B83A4ED7595B}" sibTransId="{234A41B2-1BB2-41D1-9F94-38D95B201810}"/>
    <dgm:cxn modelId="{DA0CB33A-C4F5-43C6-BCF9-B1327ADCE29E}" srcId="{8048DA4B-B95C-4654-8ECB-2E2E83597BE2}" destId="{298D2DA0-6E3F-44C1-A938-391AC5EA823F}" srcOrd="0" destOrd="0" parTransId="{F067631E-B58F-43F9-8222-D7239071E6B5}" sibTransId="{A3008C39-1378-437C-8FE2-D391BE8AF880}"/>
    <dgm:cxn modelId="{1DAD4140-426F-471A-BDE4-17988CA58201}" type="presOf" srcId="{B6B7E180-72B8-4C90-9D21-77FCF232AA9E}" destId="{89D06FA9-641C-452F-B69C-5E98AEF40E24}" srcOrd="1" destOrd="0" presId="urn:microsoft.com/office/officeart/2005/8/layout/radial5"/>
    <dgm:cxn modelId="{6DA63F64-0E0E-4199-8F8F-EA177864457E}" srcId="{298D2DA0-6E3F-44C1-A938-391AC5EA823F}" destId="{AF47F1C2-D1EB-4CC8-A29E-F3C5DB99AB0C}" srcOrd="5" destOrd="0" parTransId="{46285570-2777-404E-BE67-3B8A195923DB}" sibTransId="{0702989E-364B-4E46-900A-B6240F6A8A83}"/>
    <dgm:cxn modelId="{82EC974E-20C2-4C55-823C-860B958DCB46}" type="presOf" srcId="{B16BE46D-9D73-4D0D-926D-63A4EA6BB74C}" destId="{C26DFF2B-A677-4602-8E92-352E61C4EF89}" srcOrd="0" destOrd="0" presId="urn:microsoft.com/office/officeart/2005/8/layout/radial5"/>
    <dgm:cxn modelId="{90D21B71-7E2F-4AA3-8251-DC53A4A3C210}" type="presOf" srcId="{8C6AC33A-01CA-40A8-A50F-CD0F07FB3701}" destId="{F47B54B9-35CA-4D54-A594-6CC9F355E0E3}" srcOrd="0" destOrd="0" presId="urn:microsoft.com/office/officeart/2005/8/layout/radial5"/>
    <dgm:cxn modelId="{08DE6652-A782-467B-8B5E-5CD0F909186F}" srcId="{298D2DA0-6E3F-44C1-A938-391AC5EA823F}" destId="{8C6AC33A-01CA-40A8-A50F-CD0F07FB3701}" srcOrd="3" destOrd="0" parTransId="{F05DD15B-677D-4412-914F-FC9D3B4A6509}" sibTransId="{180F0573-F87A-478A-B56E-51E0608F5857}"/>
    <dgm:cxn modelId="{4CD68886-080B-4B48-8A3E-A308D902A1DA}" srcId="{298D2DA0-6E3F-44C1-A938-391AC5EA823F}" destId="{B16BE46D-9D73-4D0D-926D-63A4EA6BB74C}" srcOrd="4" destOrd="0" parTransId="{48742105-61F2-4824-8F69-CE66F40E39EF}" sibTransId="{1D1F6C3B-C104-475F-B7A1-0606E9345746}"/>
    <dgm:cxn modelId="{DFDCFD8B-42C8-495A-AE0C-26FDF564A2DC}" type="presOf" srcId="{8048DA4B-B95C-4654-8ECB-2E2E83597BE2}" destId="{2FA4AAD9-DEE0-437A-9880-8C52FE9A06CF}" srcOrd="0" destOrd="0" presId="urn:microsoft.com/office/officeart/2005/8/layout/radial5"/>
    <dgm:cxn modelId="{D33FDF8E-9C0A-4664-AB0F-8AC2D1D135C8}" type="presOf" srcId="{48742105-61F2-4824-8F69-CE66F40E39EF}" destId="{9599BB47-76BD-44F6-B7E8-BFF07C8D9D66}" srcOrd="1" destOrd="0" presId="urn:microsoft.com/office/officeart/2005/8/layout/radial5"/>
    <dgm:cxn modelId="{8E020D94-254C-41EB-A275-E877F7480472}" type="presOf" srcId="{1272513A-D5A8-4013-A025-B83A4ED7595B}" destId="{B0312EB1-E430-4672-BB9E-0553D21BB400}" srcOrd="1" destOrd="0" presId="urn:microsoft.com/office/officeart/2005/8/layout/radial5"/>
    <dgm:cxn modelId="{94F37F97-A2F9-4C6D-BD1C-190BC5067F31}" type="presOf" srcId="{46285570-2777-404E-BE67-3B8A195923DB}" destId="{C96706E6-1DBF-49D7-852A-C61DEA8E08A6}" srcOrd="1" destOrd="0" presId="urn:microsoft.com/office/officeart/2005/8/layout/radial5"/>
    <dgm:cxn modelId="{BAD056A0-3971-4C5C-AD2E-39CA3A1FC688}" type="presOf" srcId="{0B60E64A-9FF7-48B3-97CE-1BD1B6290D99}" destId="{1ACE7BEE-018B-47F5-B462-BD5C83AE4B11}" srcOrd="0" destOrd="0" presId="urn:microsoft.com/office/officeart/2005/8/layout/radial5"/>
    <dgm:cxn modelId="{ED77BBA7-18A5-497D-8FC9-4B3C719018E0}" type="presOf" srcId="{AF47F1C2-D1EB-4CC8-A29E-F3C5DB99AB0C}" destId="{CBD9F9A0-6C8A-4AAD-ABC3-B987A8316122}" srcOrd="0" destOrd="0" presId="urn:microsoft.com/office/officeart/2005/8/layout/radial5"/>
    <dgm:cxn modelId="{BD855BA9-9184-45B8-8B9D-AF06982085E6}" type="presOf" srcId="{298D2DA0-6E3F-44C1-A938-391AC5EA823F}" destId="{04D45F1B-ED2A-449B-B97F-DA2A1B99DE5B}" srcOrd="0" destOrd="0" presId="urn:microsoft.com/office/officeart/2005/8/layout/radial5"/>
    <dgm:cxn modelId="{F07617B2-CE6B-4F77-8266-7DB48A4476EB}" type="presOf" srcId="{1A811298-B4B7-401C-A846-35BA76F45F5F}" destId="{2628F072-51F9-4229-995C-4C222E0CD321}" srcOrd="0" destOrd="0" presId="urn:microsoft.com/office/officeart/2005/8/layout/radial5"/>
    <dgm:cxn modelId="{55D71AFC-41CF-4D3C-96D1-0402F5B07EFC}" srcId="{298D2DA0-6E3F-44C1-A938-391AC5EA823F}" destId="{0B60E64A-9FF7-48B3-97CE-1BD1B6290D99}" srcOrd="2" destOrd="0" parTransId="{B6B7E180-72B8-4C90-9D21-77FCF232AA9E}" sibTransId="{5E2FFCD9-19AA-4C8C-A6F6-AE8D620051BF}"/>
    <dgm:cxn modelId="{F892DEFF-C7B4-4C28-8466-1BE264C71D33}" type="presOf" srcId="{46285570-2777-404E-BE67-3B8A195923DB}" destId="{EDEDD1A4-C77A-4575-97A2-4D4D8CB7484B}" srcOrd="0" destOrd="0" presId="urn:microsoft.com/office/officeart/2005/8/layout/radial5"/>
    <dgm:cxn modelId="{24AEE522-BCFD-4540-A395-9E7265B91337}" type="presParOf" srcId="{2FA4AAD9-DEE0-437A-9880-8C52FE9A06CF}" destId="{04D45F1B-ED2A-449B-B97F-DA2A1B99DE5B}" srcOrd="0" destOrd="0" presId="urn:microsoft.com/office/officeart/2005/8/layout/radial5"/>
    <dgm:cxn modelId="{9787BF5C-1DB8-41B1-B1F2-B2DCAE095283}" type="presParOf" srcId="{2FA4AAD9-DEE0-437A-9880-8C52FE9A06CF}" destId="{F3439505-0EA0-4E90-A733-6013020C2CD5}" srcOrd="1" destOrd="0" presId="urn:microsoft.com/office/officeart/2005/8/layout/radial5"/>
    <dgm:cxn modelId="{B57871A2-2872-41AB-ABE7-7C3AFACF3CB6}" type="presParOf" srcId="{F3439505-0EA0-4E90-A733-6013020C2CD5}" destId="{BC57B3B8-AE47-4682-9820-D048B7B9693A}" srcOrd="0" destOrd="0" presId="urn:microsoft.com/office/officeart/2005/8/layout/radial5"/>
    <dgm:cxn modelId="{FCC339E3-CEB7-457D-94D6-D13C10EC83BB}" type="presParOf" srcId="{2FA4AAD9-DEE0-437A-9880-8C52FE9A06CF}" destId="{2628F072-51F9-4229-995C-4C222E0CD321}" srcOrd="2" destOrd="0" presId="urn:microsoft.com/office/officeart/2005/8/layout/radial5"/>
    <dgm:cxn modelId="{9B858CD1-B122-4FF5-A2BC-CD1FBF4B04BB}" type="presParOf" srcId="{2FA4AAD9-DEE0-437A-9880-8C52FE9A06CF}" destId="{1527FC69-B99C-4A50-8BA5-6EE2581CAEA6}" srcOrd="3" destOrd="0" presId="urn:microsoft.com/office/officeart/2005/8/layout/radial5"/>
    <dgm:cxn modelId="{F38B9328-01E7-48AC-957F-BE1F36591A11}" type="presParOf" srcId="{1527FC69-B99C-4A50-8BA5-6EE2581CAEA6}" destId="{B0312EB1-E430-4672-BB9E-0553D21BB400}" srcOrd="0" destOrd="0" presId="urn:microsoft.com/office/officeart/2005/8/layout/radial5"/>
    <dgm:cxn modelId="{69DFB44E-3E87-4D20-9B6D-4CC758299FFF}" type="presParOf" srcId="{2FA4AAD9-DEE0-437A-9880-8C52FE9A06CF}" destId="{28F3F4EB-860E-4128-8CC7-138466A8215A}" srcOrd="4" destOrd="0" presId="urn:microsoft.com/office/officeart/2005/8/layout/radial5"/>
    <dgm:cxn modelId="{CEE8A50F-69A6-4B72-AE56-3B2768122040}" type="presParOf" srcId="{2FA4AAD9-DEE0-437A-9880-8C52FE9A06CF}" destId="{62B834E3-D730-4081-A207-0213748336AC}" srcOrd="5" destOrd="0" presId="urn:microsoft.com/office/officeart/2005/8/layout/radial5"/>
    <dgm:cxn modelId="{EAFBECE7-9C91-4D10-AF14-6803781A6157}" type="presParOf" srcId="{62B834E3-D730-4081-A207-0213748336AC}" destId="{89D06FA9-641C-452F-B69C-5E98AEF40E24}" srcOrd="0" destOrd="0" presId="urn:microsoft.com/office/officeart/2005/8/layout/radial5"/>
    <dgm:cxn modelId="{DCE02626-781A-44C6-86AE-BEC873D1C812}" type="presParOf" srcId="{2FA4AAD9-DEE0-437A-9880-8C52FE9A06CF}" destId="{1ACE7BEE-018B-47F5-B462-BD5C83AE4B11}" srcOrd="6" destOrd="0" presId="urn:microsoft.com/office/officeart/2005/8/layout/radial5"/>
    <dgm:cxn modelId="{C09AB82D-70F1-43C0-992D-3DA543C3E160}" type="presParOf" srcId="{2FA4AAD9-DEE0-437A-9880-8C52FE9A06CF}" destId="{17F5B6C9-6065-452A-99DE-A44FEE7C90D9}" srcOrd="7" destOrd="0" presId="urn:microsoft.com/office/officeart/2005/8/layout/radial5"/>
    <dgm:cxn modelId="{1533DA1B-0B7E-4AB7-A114-1E9E0CBB460F}" type="presParOf" srcId="{17F5B6C9-6065-452A-99DE-A44FEE7C90D9}" destId="{EEF46BA9-397E-4DBD-B1D5-DE462C53EFEE}" srcOrd="0" destOrd="0" presId="urn:microsoft.com/office/officeart/2005/8/layout/radial5"/>
    <dgm:cxn modelId="{12D656A3-248E-483A-9F6F-8699931AE428}" type="presParOf" srcId="{2FA4AAD9-DEE0-437A-9880-8C52FE9A06CF}" destId="{F47B54B9-35CA-4D54-A594-6CC9F355E0E3}" srcOrd="8" destOrd="0" presId="urn:microsoft.com/office/officeart/2005/8/layout/radial5"/>
    <dgm:cxn modelId="{1E5F7D47-1DFE-4130-8D47-425B22629421}" type="presParOf" srcId="{2FA4AAD9-DEE0-437A-9880-8C52FE9A06CF}" destId="{90B26082-6E35-4BBA-A5B6-A7BAB6D61EC6}" srcOrd="9" destOrd="0" presId="urn:microsoft.com/office/officeart/2005/8/layout/radial5"/>
    <dgm:cxn modelId="{145B9DF1-8334-4755-9302-5DFCF19C48CE}" type="presParOf" srcId="{90B26082-6E35-4BBA-A5B6-A7BAB6D61EC6}" destId="{9599BB47-76BD-44F6-B7E8-BFF07C8D9D66}" srcOrd="0" destOrd="0" presId="urn:microsoft.com/office/officeart/2005/8/layout/radial5"/>
    <dgm:cxn modelId="{D8CA0D32-CAA6-4611-B5FB-4F268BB940BA}" type="presParOf" srcId="{2FA4AAD9-DEE0-437A-9880-8C52FE9A06CF}" destId="{C26DFF2B-A677-4602-8E92-352E61C4EF89}" srcOrd="10" destOrd="0" presId="urn:microsoft.com/office/officeart/2005/8/layout/radial5"/>
    <dgm:cxn modelId="{22CCCE30-03FD-46DE-824B-2F2810B10634}" type="presParOf" srcId="{2FA4AAD9-DEE0-437A-9880-8C52FE9A06CF}" destId="{EDEDD1A4-C77A-4575-97A2-4D4D8CB7484B}" srcOrd="11" destOrd="0" presId="urn:microsoft.com/office/officeart/2005/8/layout/radial5"/>
    <dgm:cxn modelId="{90791ADD-E0E8-4B26-B474-816885402FEE}" type="presParOf" srcId="{EDEDD1A4-C77A-4575-97A2-4D4D8CB7484B}" destId="{C96706E6-1DBF-49D7-852A-C61DEA8E08A6}" srcOrd="0" destOrd="0" presId="urn:microsoft.com/office/officeart/2005/8/layout/radial5"/>
    <dgm:cxn modelId="{0B16FF12-535D-4AA4-A515-3ED8F199F6A7}" type="presParOf" srcId="{2FA4AAD9-DEE0-437A-9880-8C52FE9A06CF}" destId="{CBD9F9A0-6C8A-4AAD-ABC3-B987A831612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45F1B-ED2A-449B-B97F-DA2A1B99DE5B}">
      <dsp:nvSpPr>
        <dsp:cNvPr id="0" name=""/>
        <dsp:cNvSpPr/>
      </dsp:nvSpPr>
      <dsp:spPr>
        <a:xfrm>
          <a:off x="2209801" y="1193801"/>
          <a:ext cx="1676397" cy="16763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Hybridization</a:t>
          </a:r>
        </a:p>
      </dsp:txBody>
      <dsp:txXfrm>
        <a:off x="2455304" y="1439304"/>
        <a:ext cx="1185391" cy="1185391"/>
      </dsp:txXfrm>
    </dsp:sp>
    <dsp:sp modelId="{F3439505-0EA0-4E90-A733-6013020C2CD5}">
      <dsp:nvSpPr>
        <dsp:cNvPr id="0" name=""/>
        <dsp:cNvSpPr/>
      </dsp:nvSpPr>
      <dsp:spPr>
        <a:xfrm rot="16200000">
          <a:off x="3015412" y="952500"/>
          <a:ext cx="6517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025188" y="1034940"/>
        <a:ext cx="45623" cy="217991"/>
      </dsp:txXfrm>
    </dsp:sp>
    <dsp:sp modelId="{2628F072-51F9-4229-995C-4C222E0CD321}">
      <dsp:nvSpPr>
        <dsp:cNvPr id="0" name=""/>
        <dsp:cNvSpPr/>
      </dsp:nvSpPr>
      <dsp:spPr>
        <a:xfrm>
          <a:off x="2513707" y="2243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</a:t>
          </a:r>
          <a:r>
            <a:rPr lang="en-US" sz="2400" kern="1200" baseline="30000" dirty="0"/>
            <a:t>3</a:t>
          </a:r>
        </a:p>
      </dsp:txBody>
      <dsp:txXfrm>
        <a:off x="2670198" y="158734"/>
        <a:ext cx="755603" cy="755603"/>
      </dsp:txXfrm>
    </dsp:sp>
    <dsp:sp modelId="{1527FC69-B99C-4A50-8BA5-6EE2581CAEA6}">
      <dsp:nvSpPr>
        <dsp:cNvPr id="0" name=""/>
        <dsp:cNvSpPr/>
      </dsp:nvSpPr>
      <dsp:spPr>
        <a:xfrm rot="19774872">
          <a:off x="3790849" y="1393846"/>
          <a:ext cx="69280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792279" y="1471772"/>
        <a:ext cx="48496" cy="217991"/>
      </dsp:txXfrm>
    </dsp:sp>
    <dsp:sp modelId="{28F3F4EB-860E-4128-8CC7-138466A8215A}">
      <dsp:nvSpPr>
        <dsp:cNvPr id="0" name=""/>
        <dsp:cNvSpPr/>
      </dsp:nvSpPr>
      <dsp:spPr>
        <a:xfrm>
          <a:off x="3809996" y="736606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</a:t>
          </a:r>
          <a:r>
            <a:rPr lang="en-US" sz="2400" kern="1200" baseline="30000" dirty="0"/>
            <a:t>2</a:t>
          </a:r>
        </a:p>
      </dsp:txBody>
      <dsp:txXfrm>
        <a:off x="3966487" y="893097"/>
        <a:ext cx="755603" cy="755603"/>
      </dsp:txXfrm>
    </dsp:sp>
    <dsp:sp modelId="{62B834E3-D730-4081-A207-0213748336AC}">
      <dsp:nvSpPr>
        <dsp:cNvPr id="0" name=""/>
        <dsp:cNvSpPr/>
      </dsp:nvSpPr>
      <dsp:spPr>
        <a:xfrm rot="1800000">
          <a:off x="3792964" y="2299260"/>
          <a:ext cx="6517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794274" y="2367036"/>
        <a:ext cx="45623" cy="217991"/>
      </dsp:txXfrm>
    </dsp:sp>
    <dsp:sp modelId="{1ACE7BEE-018B-47F5-B462-BD5C83AE4B11}">
      <dsp:nvSpPr>
        <dsp:cNvPr id="0" name=""/>
        <dsp:cNvSpPr/>
      </dsp:nvSpPr>
      <dsp:spPr>
        <a:xfrm>
          <a:off x="3808816" y="2245439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</a:t>
          </a:r>
        </a:p>
      </dsp:txBody>
      <dsp:txXfrm>
        <a:off x="3965307" y="2401930"/>
        <a:ext cx="755603" cy="755603"/>
      </dsp:txXfrm>
    </dsp:sp>
    <dsp:sp modelId="{17F5B6C9-6065-452A-99DE-A44FEE7C90D9}">
      <dsp:nvSpPr>
        <dsp:cNvPr id="0" name=""/>
        <dsp:cNvSpPr/>
      </dsp:nvSpPr>
      <dsp:spPr>
        <a:xfrm rot="5400000">
          <a:off x="3015412" y="2748180"/>
          <a:ext cx="6517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025188" y="2811068"/>
        <a:ext cx="45623" cy="217991"/>
      </dsp:txXfrm>
    </dsp:sp>
    <dsp:sp modelId="{F47B54B9-35CA-4D54-A594-6CC9F355E0E3}">
      <dsp:nvSpPr>
        <dsp:cNvPr id="0" name=""/>
        <dsp:cNvSpPr/>
      </dsp:nvSpPr>
      <dsp:spPr>
        <a:xfrm>
          <a:off x="2513707" y="2993170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</a:t>
          </a:r>
          <a:r>
            <a:rPr lang="en-US" sz="2400" kern="1200" baseline="30000" dirty="0"/>
            <a:t>3</a:t>
          </a:r>
          <a:r>
            <a:rPr lang="en-US" sz="2400" kern="1200" dirty="0"/>
            <a:t>d</a:t>
          </a:r>
        </a:p>
      </dsp:txBody>
      <dsp:txXfrm>
        <a:off x="2670198" y="3149661"/>
        <a:ext cx="755603" cy="755603"/>
      </dsp:txXfrm>
    </dsp:sp>
    <dsp:sp modelId="{90B26082-6E35-4BBA-A5B6-A7BAB6D61EC6}">
      <dsp:nvSpPr>
        <dsp:cNvPr id="0" name=""/>
        <dsp:cNvSpPr/>
      </dsp:nvSpPr>
      <dsp:spPr>
        <a:xfrm rot="9000000">
          <a:off x="2237859" y="2299260"/>
          <a:ext cx="6517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256101" y="2367036"/>
        <a:ext cx="45623" cy="217991"/>
      </dsp:txXfrm>
    </dsp:sp>
    <dsp:sp modelId="{C26DFF2B-A677-4602-8E92-352E61C4EF89}">
      <dsp:nvSpPr>
        <dsp:cNvPr id="0" name=""/>
        <dsp:cNvSpPr/>
      </dsp:nvSpPr>
      <dsp:spPr>
        <a:xfrm>
          <a:off x="1218597" y="2245439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</a:t>
          </a:r>
          <a:r>
            <a:rPr lang="en-US" sz="2400" kern="1200" baseline="30000" dirty="0"/>
            <a:t>3</a:t>
          </a:r>
          <a:r>
            <a:rPr lang="en-US" sz="2400" kern="1200" dirty="0"/>
            <a:t>d</a:t>
          </a:r>
          <a:r>
            <a:rPr lang="en-US" sz="2400" kern="1200" baseline="30000" dirty="0"/>
            <a:t>2</a:t>
          </a:r>
        </a:p>
      </dsp:txBody>
      <dsp:txXfrm>
        <a:off x="1375088" y="2401930"/>
        <a:ext cx="755603" cy="755603"/>
      </dsp:txXfrm>
    </dsp:sp>
    <dsp:sp modelId="{EDEDD1A4-C77A-4575-97A2-4D4D8CB7484B}">
      <dsp:nvSpPr>
        <dsp:cNvPr id="0" name=""/>
        <dsp:cNvSpPr/>
      </dsp:nvSpPr>
      <dsp:spPr>
        <a:xfrm rot="12600000">
          <a:off x="2237859" y="1401420"/>
          <a:ext cx="6517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256101" y="1478972"/>
        <a:ext cx="45623" cy="217991"/>
      </dsp:txXfrm>
    </dsp:sp>
    <dsp:sp modelId="{CBD9F9A0-6C8A-4AAD-ABC3-B987A8316122}">
      <dsp:nvSpPr>
        <dsp:cNvPr id="0" name=""/>
        <dsp:cNvSpPr/>
      </dsp:nvSpPr>
      <dsp:spPr>
        <a:xfrm>
          <a:off x="1218597" y="749975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</a:t>
          </a:r>
          <a:r>
            <a:rPr lang="en-US" sz="2400" kern="1200" baseline="30000" dirty="0"/>
            <a:t>3</a:t>
          </a:r>
          <a:r>
            <a:rPr lang="en-US" sz="2400" kern="1200" dirty="0"/>
            <a:t>d</a:t>
          </a:r>
          <a:r>
            <a:rPr lang="en-US" sz="2400" kern="1200" baseline="30000" dirty="0"/>
            <a:t>3</a:t>
          </a:r>
        </a:p>
      </dsp:txBody>
      <dsp:txXfrm>
        <a:off x="1375088" y="906466"/>
        <a:ext cx="755603" cy="755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7397F-430A-40E7-BF76-C3A903915750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30750-4593-4D21-91BA-9CF818CAE8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30750-4593-4D21-91BA-9CF818CAE8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0A9B-DD4C-48A8-A318-43A423DB97EA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0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22AA-EFC3-4001-AFCD-3759D3F5140B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12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22AA-EFC3-4001-AFCD-3759D3F5140B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06394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22AA-EFC3-4001-AFCD-3759D3F5140B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2475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22AA-EFC3-4001-AFCD-3759D3F5140B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35202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22AA-EFC3-4001-AFCD-3759D3F5140B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733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413D-53EB-4392-9D0C-AF8681912D1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8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3FCF-8B95-41B6-AB97-BEC26E838E6A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A136-B6B9-479B-87AC-F00602C886BF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7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831B-BA44-4D43-98F8-CDCAEF8B8FC2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7FAA-6E61-4459-B5F7-A0E22F5A2810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6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C42E-705B-46A1-A6E3-D6CC2B398582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9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1322-5E11-490C-855E-D0B4EEAC35AE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7E2F-A43A-42EC-A215-0163B99D5A86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4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0F0E-9AF5-48A8-904D-7F399B6DD5E8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22AA-EFC3-4001-AFCD-3759D3F5140B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26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22AA-EFC3-4001-AFCD-3759D3F5140B}" type="datetime1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1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Down 5">
            <a:extLst>
              <a:ext uri="{FF2B5EF4-FFF2-40B4-BE49-F238E27FC236}">
                <a16:creationId xmlns:a16="http://schemas.microsoft.com/office/drawing/2014/main" id="{BA31CF4D-B96D-4FDD-B585-D17B221041C8}"/>
              </a:ext>
            </a:extLst>
          </p:cNvPr>
          <p:cNvSpPr/>
          <p:nvPr/>
        </p:nvSpPr>
        <p:spPr>
          <a:xfrm>
            <a:off x="3886200" y="304800"/>
            <a:ext cx="4419600" cy="6677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08DF8C-74BA-4F61-9199-C80857422632}"/>
              </a:ext>
            </a:extLst>
          </p:cNvPr>
          <p:cNvSpPr/>
          <p:nvPr/>
        </p:nvSpPr>
        <p:spPr>
          <a:xfrm rot="16200000">
            <a:off x="4519287" y="2967335"/>
            <a:ext cx="3153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wellcome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990605"/>
            <a:ext cx="8915400" cy="1015663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352804"/>
            <a:ext cx="8915400" cy="1200329"/>
          </a:xfrm>
          <a:prstGeom prst="rect">
            <a:avLst/>
          </a:prstGeom>
          <a:ln w="127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	১)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PCl</a:t>
            </a:r>
            <a:r>
              <a:rPr lang="en-US" sz="32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অণুর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গঠন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আকৃতি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কীরুপ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	২) 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PCl</a:t>
            </a:r>
            <a:r>
              <a:rPr lang="en-US" sz="32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3600" baseline="300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অণুতে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  <a:endParaRPr lang="en-US" sz="3600" baseline="30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600200" y="1197114"/>
            <a:ext cx="8991600" cy="707886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/>
          </a:p>
        </p:txBody>
      </p:sp>
      <p:sp>
        <p:nvSpPr>
          <p:cNvPr id="3" name="TextBox 5"/>
          <p:cNvSpPr txBox="1"/>
          <p:nvPr/>
        </p:nvSpPr>
        <p:spPr>
          <a:xfrm>
            <a:off x="457200" y="2398729"/>
            <a:ext cx="9448800" cy="3581400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হাইব্রিড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অরবিটাল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হাইব্রিড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অরবিটাল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হাইব্রিড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অরবিটালের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505202"/>
            <a:ext cx="9296400" cy="1692771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baseline="-25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IF</a:t>
            </a:r>
            <a:r>
              <a:rPr lang="en-US" sz="4000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60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অণুতে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হাইব্রিডাইজেশন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অণুর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  <a:endParaRPr lang="en-US" sz="44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447800"/>
            <a:ext cx="8839200" cy="70788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09600" y="3962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780039-0060-4C6E-9D53-CF09AB194FB6}"/>
              </a:ext>
            </a:extLst>
          </p:cNvPr>
          <p:cNvSpPr/>
          <p:nvPr/>
        </p:nvSpPr>
        <p:spPr>
          <a:xfrm>
            <a:off x="3500577" y="2967335"/>
            <a:ext cx="51908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  <a:endParaRPr lang="en-US" sz="8000" b="0" cap="none" spc="0" dirty="0">
              <a:ln w="0"/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09D2F0F-2166-4AE8-AD49-DAB8663DA81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649200" cy="1284849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IN" sz="54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07FF5D-97E9-4376-A4C6-4D1EBB5D9526}"/>
              </a:ext>
            </a:extLst>
          </p:cNvPr>
          <p:cNvSpPr/>
          <p:nvPr/>
        </p:nvSpPr>
        <p:spPr>
          <a:xfrm>
            <a:off x="-76200" y="1275471"/>
            <a:ext cx="12649200" cy="55731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40413E-AF00-44A1-BE4E-AAD5E9886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25" y="2554458"/>
            <a:ext cx="3076806" cy="28081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0AAC09B-CFE4-4CD3-B9C2-0B5E49FDC93A}"/>
              </a:ext>
            </a:extLst>
          </p:cNvPr>
          <p:cNvSpPr/>
          <p:nvPr/>
        </p:nvSpPr>
        <p:spPr>
          <a:xfrm>
            <a:off x="3810000" y="2276942"/>
            <a:ext cx="7353467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মোঃ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সেলিম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জাহাঙ্গীর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রসায়ন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প্রভাষক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ডিমলা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ইসলামিয়া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ডিগ্রী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কলেজ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ডিমলা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নীলফামারী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>
                <a:solidFill>
                  <a:srgbClr val="FF0000"/>
                </a:solidFill>
              </a:rPr>
              <a:t>ইমেইল</a:t>
            </a:r>
            <a:r>
              <a:rPr lang="en-US" sz="2800" dirty="0">
                <a:solidFill>
                  <a:srgbClr val="FF0000"/>
                </a:solidFill>
              </a:rPr>
              <a:t>: salimzahangir11@amil.com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4057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157948"/>
            <a:ext cx="8839200" cy="3785652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৪০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1375" y="609600"/>
            <a:ext cx="8854225" cy="914400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5553670"/>
            <a:ext cx="6934200" cy="923330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হাইব্রিডাইজেশন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228602"/>
            <a:ext cx="8915400" cy="47243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228600"/>
            <a:ext cx="8915400" cy="923330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307068"/>
            <a:ext cx="8915400" cy="369332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31445" y="228600"/>
            <a:ext cx="2129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828800"/>
            <a:ext cx="12344400" cy="51398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হাইব্রিডাইজেশন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হাইব্রিডাইজেশনের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sp</a:t>
            </a:r>
            <a:r>
              <a:rPr lang="en-US" sz="3600" baseline="30000" dirty="0" err="1">
                <a:latin typeface="NikoshBAN" pitchFamily="2" charset="0"/>
                <a:cs typeface="NikoshBAN" pitchFamily="2" charset="0"/>
                <a:sym typeface="Symbol"/>
              </a:rPr>
              <a:t>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d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হাইব্রিডাইজেশন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sp</a:t>
            </a:r>
            <a:r>
              <a:rPr lang="en-US" sz="3600" baseline="30000" dirty="0" err="1">
                <a:latin typeface="NikoshBAN" pitchFamily="2" charset="0"/>
                <a:cs typeface="NikoshBAN" pitchFamily="2" charset="0"/>
                <a:sym typeface="Symbol"/>
              </a:rPr>
              <a:t></a:t>
            </a:r>
            <a:r>
              <a:rPr lang="en-US" sz="3600" dirty="0" err="1">
                <a:latin typeface="NikoshBAN" pitchFamily="2" charset="0"/>
                <a:cs typeface="NikoshBAN" pitchFamily="2" charset="0"/>
                <a:sym typeface="Symbol"/>
              </a:rPr>
              <a:t>d</a:t>
            </a:r>
            <a:r>
              <a:rPr lang="en-US" sz="36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হাইব্রিডাইজেশনের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 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3900" y="106859"/>
            <a:ext cx="9677400" cy="769441"/>
          </a:xfrm>
          <a:prstGeom prst="rect">
            <a:avLst/>
          </a:prstGeom>
          <a:solidFill>
            <a:schemeClr val="accent3"/>
          </a:solidFill>
          <a:ln w="12700">
            <a:solidFill>
              <a:srgbClr val="0033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হাইব্রিডাইজেশন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34077545"/>
              </p:ext>
            </p:extLst>
          </p:nvPr>
        </p:nvGraphicFramePr>
        <p:xfrm>
          <a:off x="2514600" y="2438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D45F1B-ED2A-449B-B97F-DA2A1B99D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04D45F1B-ED2A-449B-B97F-DA2A1B99D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3439505-0EA0-4E90-A733-6013020C2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F3439505-0EA0-4E90-A733-6013020C2C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28F072-51F9-4229-995C-4C222E0CD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2628F072-51F9-4229-995C-4C222E0CD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27FC69-B99C-4A50-8BA5-6EE2581CA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dgm id="{1527FC69-B99C-4A50-8BA5-6EE2581CA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8F3F4EB-860E-4128-8CC7-138466A82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graphicEl>
                                              <a:dgm id="{28F3F4EB-860E-4128-8CC7-138466A82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2B834E3-D730-4081-A207-021374833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>
                                            <p:graphicEl>
                                              <a:dgm id="{62B834E3-D730-4081-A207-021374833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ACE7BEE-018B-47F5-B462-BD5C83AE4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>
                                            <p:graphicEl>
                                              <a:dgm id="{1ACE7BEE-018B-47F5-B462-BD5C83AE4B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F5B6C9-6065-452A-99DE-A44FEE7C9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>
                                            <p:graphicEl>
                                              <a:dgm id="{17F5B6C9-6065-452A-99DE-A44FEE7C9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47B54B9-35CA-4D54-A594-6CC9F355E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>
                                            <p:graphicEl>
                                              <a:dgm id="{F47B54B9-35CA-4D54-A594-6CC9F355E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0B26082-6E35-4BBA-A5B6-A7BAB6D61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8">
                                            <p:graphicEl>
                                              <a:dgm id="{90B26082-6E35-4BBA-A5B6-A7BAB6D61E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6DFF2B-A677-4602-8E92-352E61C4E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>
                                            <p:graphicEl>
                                              <a:dgm id="{C26DFF2B-A677-4602-8E92-352E61C4EF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DEDD1A4-C77A-4575-97A2-4D4D8CB74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>
                                            <p:graphicEl>
                                              <a:dgm id="{EDEDD1A4-C77A-4575-97A2-4D4D8CB748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D9F9A0-6C8A-4AAD-ABC3-B987A8316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8">
                                            <p:graphicEl>
                                              <a:dgm id="{CBD9F9A0-6C8A-4AAD-ABC3-B987A8316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5486400"/>
            <a:ext cx="7772400" cy="646331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sp</a:t>
            </a:r>
            <a:r>
              <a:rPr lang="en-US" sz="3600" baseline="30000" dirty="0" err="1">
                <a:latin typeface="NikoshBAN"/>
                <a:cs typeface="NikoshBAN"/>
                <a:sym typeface="Symbol"/>
              </a:rPr>
              <a:t>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d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হাইব্রিডাইজেশন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8600"/>
            <a:ext cx="8839200" cy="49794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014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0" y="5402761"/>
            <a:ext cx="5638800" cy="769441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PCl</a:t>
            </a:r>
            <a:r>
              <a:rPr lang="en-US" sz="3200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44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  <a:sym typeface="Symbol"/>
              </a:rPr>
              <a:t>অণুর</a:t>
            </a:r>
            <a:r>
              <a:rPr lang="en-US" sz="44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  <a:sym typeface="Symbol"/>
              </a:rPr>
              <a:t>গঠন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77" y="533400"/>
            <a:ext cx="8895223" cy="43928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000"/>
            <a:ext cx="8934451" cy="510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810000" y="5647384"/>
            <a:ext cx="4648200" cy="584775"/>
          </a:xfrm>
          <a:prstGeom prst="rect">
            <a:avLst/>
          </a:prstGeom>
          <a:ln w="12700">
            <a:solidFill>
              <a:srgbClr val="0033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NikoshBAN" pitchFamily="2" charset="0"/>
                <a:cs typeface="NikoshBAN" pitchFamily="2" charset="0"/>
              </a:rPr>
              <a:t>PCl</a:t>
            </a:r>
            <a:r>
              <a:rPr lang="en-US" sz="2000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32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  <a:sym typeface="Symbol"/>
              </a:rPr>
              <a:t>অণুর</a:t>
            </a:r>
            <a:r>
              <a:rPr lang="en-US" sz="3200" dirty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  <a:sym typeface="Symbol"/>
              </a:rPr>
              <a:t>গঠন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92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1221</TotalTime>
  <Words>177</Words>
  <Application>Microsoft Office PowerPoint</Application>
  <PresentationFormat>Widescreen</PresentationFormat>
  <Paragraphs>46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NikoshBAN</vt:lpstr>
      <vt:lpstr>SutonnyMJ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Imtiaz Adnan</cp:lastModifiedBy>
  <cp:revision>212</cp:revision>
  <dcterms:created xsi:type="dcterms:W3CDTF">2006-08-16T00:00:00Z</dcterms:created>
  <dcterms:modified xsi:type="dcterms:W3CDTF">2020-08-03T13:00:49Z</dcterms:modified>
</cp:coreProperties>
</file>