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7" r:id="rId2"/>
    <p:sldId id="258" r:id="rId3"/>
    <p:sldId id="262" r:id="rId4"/>
    <p:sldId id="264" r:id="rId5"/>
    <p:sldId id="288" r:id="rId6"/>
    <p:sldId id="303" r:id="rId7"/>
    <p:sldId id="290" r:id="rId8"/>
    <p:sldId id="291" r:id="rId9"/>
    <p:sldId id="302" r:id="rId10"/>
    <p:sldId id="292" r:id="rId11"/>
    <p:sldId id="293" r:id="rId12"/>
    <p:sldId id="294" r:id="rId13"/>
    <p:sldId id="304" r:id="rId14"/>
    <p:sldId id="295" r:id="rId15"/>
    <p:sldId id="296" r:id="rId16"/>
    <p:sldId id="297" r:id="rId17"/>
    <p:sldId id="305" r:id="rId18"/>
    <p:sldId id="298" r:id="rId19"/>
    <p:sldId id="299" r:id="rId20"/>
    <p:sldId id="286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65C3F7-4ABE-4133-A4C5-F39A03279526}">
          <p14:sldIdLst>
            <p14:sldId id="257"/>
            <p14:sldId id="258"/>
            <p14:sldId id="262"/>
            <p14:sldId id="264"/>
            <p14:sldId id="288"/>
            <p14:sldId id="303"/>
            <p14:sldId id="290"/>
            <p14:sldId id="291"/>
            <p14:sldId id="302"/>
            <p14:sldId id="292"/>
            <p14:sldId id="293"/>
            <p14:sldId id="294"/>
            <p14:sldId id="304"/>
            <p14:sldId id="295"/>
            <p14:sldId id="296"/>
            <p14:sldId id="297"/>
            <p14:sldId id="305"/>
            <p14:sldId id="298"/>
            <p14:sldId id="299"/>
          </p14:sldIdLst>
        </p14:section>
        <p14:section name="Untitled Section" id="{0929D127-07EE-49A0-A551-304A06BE1322}">
          <p14:sldIdLst>
            <p14:sldId id="286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5196" autoAdjust="0"/>
  </p:normalViewPr>
  <p:slideViewPr>
    <p:cSldViewPr>
      <p:cViewPr>
        <p:scale>
          <a:sx n="66" d="100"/>
          <a:sy n="66" d="100"/>
        </p:scale>
        <p:origin x="-99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1017C6-E681-4C0C-B51E-8600933EC64F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F6B43D52-F9CE-49FF-8640-FA4995AA543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পাঠ পরিচিতি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98C0F6B2-40E1-4340-A514-FC386259AA7E}" type="parTrans" cxnId="{87DB71D2-51AD-4B2F-9313-DF619F758A8E}">
      <dgm:prSet/>
      <dgm:spPr/>
      <dgm:t>
        <a:bodyPr/>
        <a:lstStyle/>
        <a:p>
          <a:endParaRPr lang="en-US"/>
        </a:p>
      </dgm:t>
    </dgm:pt>
    <dgm:pt modelId="{2E7B04C6-4E9E-4D9E-9897-7401F5DF73F9}" type="sibTrans" cxnId="{87DB71D2-51AD-4B2F-9313-DF619F758A8E}">
      <dgm:prSet/>
      <dgm:spPr/>
      <dgm:t>
        <a:bodyPr/>
        <a:lstStyle/>
        <a:p>
          <a:endParaRPr lang="en-US"/>
        </a:p>
      </dgm:t>
    </dgm:pt>
    <dgm:pt modelId="{F9820980-CD15-4D58-B210-B6DB550B5088}" type="pres">
      <dgm:prSet presAssocID="{6C1017C6-E681-4C0C-B51E-8600933EC64F}" presName="compositeShape" presStyleCnt="0">
        <dgm:presLayoutVars>
          <dgm:dir/>
          <dgm:resizeHandles/>
        </dgm:presLayoutVars>
      </dgm:prSet>
      <dgm:spPr/>
    </dgm:pt>
    <dgm:pt modelId="{16316A2C-80EC-4317-84EA-7B707E71693B}" type="pres">
      <dgm:prSet presAssocID="{6C1017C6-E681-4C0C-B51E-8600933EC64F}" presName="pyramid" presStyleLbl="node1" presStyleIdx="0" presStyleCnt="1" custScaleX="84615" custScaleY="84615" custLinFactNeighborX="-68189" custLinFactNeighborY="-17073"/>
      <dgm:spPr>
        <a:ln w="19050"/>
      </dgm:spPr>
    </dgm:pt>
    <dgm:pt modelId="{CE9C22A1-DA99-45AA-A0F9-46CDD7AA7FF2}" type="pres">
      <dgm:prSet presAssocID="{6C1017C6-E681-4C0C-B51E-8600933EC64F}" presName="theList" presStyleCnt="0"/>
      <dgm:spPr/>
    </dgm:pt>
    <dgm:pt modelId="{AAA87A80-5440-4D2D-8D8C-43E946CB90FB}" type="pres">
      <dgm:prSet presAssocID="{F6B43D52-F9CE-49FF-8640-FA4995AA543D}" presName="aNode" presStyleLbl="fgAcc1" presStyleIdx="0" presStyleCnt="1" custScaleX="102133" custScaleY="51024" custLinFactNeighborX="-14475" custLinFactNeighborY="61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1AD3E-CF46-4B5A-8767-EFA665327B65}" type="pres">
      <dgm:prSet presAssocID="{F6B43D52-F9CE-49FF-8640-FA4995AA543D}" presName="aSpace" presStyleCnt="0"/>
      <dgm:spPr/>
    </dgm:pt>
  </dgm:ptLst>
  <dgm:cxnLst>
    <dgm:cxn modelId="{87DB71D2-51AD-4B2F-9313-DF619F758A8E}" srcId="{6C1017C6-E681-4C0C-B51E-8600933EC64F}" destId="{F6B43D52-F9CE-49FF-8640-FA4995AA543D}" srcOrd="0" destOrd="0" parTransId="{98C0F6B2-40E1-4340-A514-FC386259AA7E}" sibTransId="{2E7B04C6-4E9E-4D9E-9897-7401F5DF73F9}"/>
    <dgm:cxn modelId="{49D9CDBC-8A88-409F-B7BF-471E62948FE5}" type="presOf" srcId="{6C1017C6-E681-4C0C-B51E-8600933EC64F}" destId="{F9820980-CD15-4D58-B210-B6DB550B5088}" srcOrd="0" destOrd="0" presId="urn:microsoft.com/office/officeart/2005/8/layout/pyramid2"/>
    <dgm:cxn modelId="{AC527202-861D-46CA-9A3C-1B152A3750BC}" type="presOf" srcId="{F6B43D52-F9CE-49FF-8640-FA4995AA543D}" destId="{AAA87A80-5440-4D2D-8D8C-43E946CB90FB}" srcOrd="0" destOrd="0" presId="urn:microsoft.com/office/officeart/2005/8/layout/pyramid2"/>
    <dgm:cxn modelId="{FE17DB8E-0369-48F2-9FF1-E550BBE8F3D6}" type="presParOf" srcId="{F9820980-CD15-4D58-B210-B6DB550B5088}" destId="{16316A2C-80EC-4317-84EA-7B707E71693B}" srcOrd="0" destOrd="0" presId="urn:microsoft.com/office/officeart/2005/8/layout/pyramid2"/>
    <dgm:cxn modelId="{B18633B7-D924-4DDC-85BC-DDA2AE0C3AF9}" type="presParOf" srcId="{F9820980-CD15-4D58-B210-B6DB550B5088}" destId="{CE9C22A1-DA99-45AA-A0F9-46CDD7AA7FF2}" srcOrd="1" destOrd="0" presId="urn:microsoft.com/office/officeart/2005/8/layout/pyramid2"/>
    <dgm:cxn modelId="{BA96C088-EE0D-4D28-B4DE-9BB01C368708}" type="presParOf" srcId="{CE9C22A1-DA99-45AA-A0F9-46CDD7AA7FF2}" destId="{AAA87A80-5440-4D2D-8D8C-43E946CB90FB}" srcOrd="0" destOrd="0" presId="urn:microsoft.com/office/officeart/2005/8/layout/pyramid2"/>
    <dgm:cxn modelId="{68B3C01B-2702-4D61-BF51-939C9D34D6D3}" type="presParOf" srcId="{CE9C22A1-DA99-45AA-A0F9-46CDD7AA7FF2}" destId="{6B61AD3E-CF46-4B5A-8767-EFA665327B65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DA5E8C-8F2B-491E-AAF9-8E78B8CDDCBC}" type="doc">
      <dgm:prSet loTypeId="urn:microsoft.com/office/officeart/2005/8/layout/chevron2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792CB93-73F7-46AC-9711-AE919F53EA9A}">
      <dgm:prSet phldrT="[Text]" phldr="1"/>
      <dgm:spPr/>
      <dgm:t>
        <a:bodyPr/>
        <a:lstStyle/>
        <a:p>
          <a:endParaRPr lang="en-US" dirty="0"/>
        </a:p>
      </dgm:t>
    </dgm:pt>
    <dgm:pt modelId="{48981F47-DF8A-4113-82F5-F689D3FD58D2}" type="parTrans" cxnId="{9BB0624A-7B87-4113-A429-4C9E9ED1116E}">
      <dgm:prSet/>
      <dgm:spPr/>
      <dgm:t>
        <a:bodyPr/>
        <a:lstStyle/>
        <a:p>
          <a:endParaRPr lang="en-US"/>
        </a:p>
      </dgm:t>
    </dgm:pt>
    <dgm:pt modelId="{44BEFD03-5453-4107-9F34-BB36F3C5AD71}" type="sibTrans" cxnId="{9BB0624A-7B87-4113-A429-4C9E9ED1116E}">
      <dgm:prSet/>
      <dgm:spPr/>
      <dgm:t>
        <a:bodyPr/>
        <a:lstStyle/>
        <a:p>
          <a:endParaRPr lang="en-US"/>
        </a:p>
      </dgm:t>
    </dgm:pt>
    <dgm:pt modelId="{7BFBBDDF-E93F-4D51-A8AC-49FEF39AE11B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শিখনফল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5519D6C-1F43-40FF-969A-F8A22D0D0F77}" type="parTrans" cxnId="{14CF0FB5-1C96-40F9-96EE-6AE9763C79FC}">
      <dgm:prSet/>
      <dgm:spPr/>
      <dgm:t>
        <a:bodyPr/>
        <a:lstStyle/>
        <a:p>
          <a:endParaRPr lang="en-US"/>
        </a:p>
      </dgm:t>
    </dgm:pt>
    <dgm:pt modelId="{DAD1DFB1-8BD7-420D-9F75-F7A836866C79}" type="sibTrans" cxnId="{14CF0FB5-1C96-40F9-96EE-6AE9763C79FC}">
      <dgm:prSet/>
      <dgm:spPr/>
      <dgm:t>
        <a:bodyPr/>
        <a:lstStyle/>
        <a:p>
          <a:endParaRPr lang="en-US"/>
        </a:p>
      </dgm:t>
    </dgm:pt>
    <dgm:pt modelId="{8E6354E8-D6B1-4411-A791-E197BEF3B1A8}" type="pres">
      <dgm:prSet presAssocID="{09DA5E8C-8F2B-491E-AAF9-8E78B8CDDC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12C541-7553-4F76-B2B2-CC334293C19D}" type="pres">
      <dgm:prSet presAssocID="{0792CB93-73F7-46AC-9711-AE919F53EA9A}" presName="composite" presStyleCnt="0"/>
      <dgm:spPr/>
    </dgm:pt>
    <dgm:pt modelId="{C9485253-8006-482B-A84A-CFADC91387D1}" type="pres">
      <dgm:prSet presAssocID="{0792CB93-73F7-46AC-9711-AE919F53EA9A}" presName="parentText" presStyleLbl="alignNode1" presStyleIdx="0" presStyleCnt="1" custScaleX="58730" custScaleY="629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37DB1-7FD0-43B9-87AF-583F7AAF1A07}" type="pres">
      <dgm:prSet presAssocID="{0792CB93-73F7-46AC-9711-AE919F53EA9A}" presName="descendantText" presStyleLbl="alignAcc1" presStyleIdx="0" presStyleCnt="1" custScaleY="59544" custLinFactNeighborX="-23288" custLinFactNeighborY="-16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B0624A-7B87-4113-A429-4C9E9ED1116E}" srcId="{09DA5E8C-8F2B-491E-AAF9-8E78B8CDDCBC}" destId="{0792CB93-73F7-46AC-9711-AE919F53EA9A}" srcOrd="0" destOrd="0" parTransId="{48981F47-DF8A-4113-82F5-F689D3FD58D2}" sibTransId="{44BEFD03-5453-4107-9F34-BB36F3C5AD71}"/>
    <dgm:cxn modelId="{94F1AE44-72AD-4A91-8B7B-32DB30BAD1AF}" type="presOf" srcId="{0792CB93-73F7-46AC-9711-AE919F53EA9A}" destId="{C9485253-8006-482B-A84A-CFADC91387D1}" srcOrd="0" destOrd="0" presId="urn:microsoft.com/office/officeart/2005/8/layout/chevron2"/>
    <dgm:cxn modelId="{C219F8C1-A899-431C-80AE-8A4080F855D7}" type="presOf" srcId="{7BFBBDDF-E93F-4D51-A8AC-49FEF39AE11B}" destId="{76737DB1-7FD0-43B9-87AF-583F7AAF1A07}" srcOrd="0" destOrd="0" presId="urn:microsoft.com/office/officeart/2005/8/layout/chevron2"/>
    <dgm:cxn modelId="{14CF0FB5-1C96-40F9-96EE-6AE9763C79FC}" srcId="{0792CB93-73F7-46AC-9711-AE919F53EA9A}" destId="{7BFBBDDF-E93F-4D51-A8AC-49FEF39AE11B}" srcOrd="0" destOrd="0" parTransId="{E5519D6C-1F43-40FF-969A-F8A22D0D0F77}" sibTransId="{DAD1DFB1-8BD7-420D-9F75-F7A836866C79}"/>
    <dgm:cxn modelId="{DC46681B-7E0C-4B58-9007-6EA2D3B5891F}" type="presOf" srcId="{09DA5E8C-8F2B-491E-AAF9-8E78B8CDDCBC}" destId="{8E6354E8-D6B1-4411-A791-E197BEF3B1A8}" srcOrd="0" destOrd="0" presId="urn:microsoft.com/office/officeart/2005/8/layout/chevron2"/>
    <dgm:cxn modelId="{A04EE064-ADCF-426E-9ABF-EA33E670DE30}" type="presParOf" srcId="{8E6354E8-D6B1-4411-A791-E197BEF3B1A8}" destId="{8A12C541-7553-4F76-B2B2-CC334293C19D}" srcOrd="0" destOrd="0" presId="urn:microsoft.com/office/officeart/2005/8/layout/chevron2"/>
    <dgm:cxn modelId="{FC8E2635-CE43-4C51-A1F6-E90E24F6D655}" type="presParOf" srcId="{8A12C541-7553-4F76-B2B2-CC334293C19D}" destId="{C9485253-8006-482B-A84A-CFADC91387D1}" srcOrd="0" destOrd="0" presId="urn:microsoft.com/office/officeart/2005/8/layout/chevron2"/>
    <dgm:cxn modelId="{E95F52D5-CF54-4CB7-81A3-CD21CCA4E089}" type="presParOf" srcId="{8A12C541-7553-4F76-B2B2-CC334293C19D}" destId="{76737DB1-7FD0-43B9-87AF-583F7AAF1A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1017C6-E681-4C0C-B51E-8600933EC64F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F6B43D52-F9CE-49FF-8640-FA4995AA543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বাড়ির কাজ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98C0F6B2-40E1-4340-A514-FC386259AA7E}" type="parTrans" cxnId="{87DB71D2-51AD-4B2F-9313-DF619F758A8E}">
      <dgm:prSet/>
      <dgm:spPr/>
      <dgm:t>
        <a:bodyPr/>
        <a:lstStyle/>
        <a:p>
          <a:endParaRPr lang="en-US"/>
        </a:p>
      </dgm:t>
    </dgm:pt>
    <dgm:pt modelId="{2E7B04C6-4E9E-4D9E-9897-7401F5DF73F9}" type="sibTrans" cxnId="{87DB71D2-51AD-4B2F-9313-DF619F758A8E}">
      <dgm:prSet/>
      <dgm:spPr/>
      <dgm:t>
        <a:bodyPr/>
        <a:lstStyle/>
        <a:p>
          <a:endParaRPr lang="en-US"/>
        </a:p>
      </dgm:t>
    </dgm:pt>
    <dgm:pt modelId="{F9820980-CD15-4D58-B210-B6DB550B5088}" type="pres">
      <dgm:prSet presAssocID="{6C1017C6-E681-4C0C-B51E-8600933EC64F}" presName="compositeShape" presStyleCnt="0">
        <dgm:presLayoutVars>
          <dgm:dir/>
          <dgm:resizeHandles/>
        </dgm:presLayoutVars>
      </dgm:prSet>
      <dgm:spPr/>
    </dgm:pt>
    <dgm:pt modelId="{16316A2C-80EC-4317-84EA-7B707E71693B}" type="pres">
      <dgm:prSet presAssocID="{6C1017C6-E681-4C0C-B51E-8600933EC64F}" presName="pyramid" presStyleLbl="node1" presStyleIdx="0" presStyleCnt="1" custScaleX="84615" custScaleY="84615" custLinFactNeighborX="-68189" custLinFactNeighborY="-17073"/>
      <dgm:spPr>
        <a:ln w="19050"/>
      </dgm:spPr>
    </dgm:pt>
    <dgm:pt modelId="{CE9C22A1-DA99-45AA-A0F9-46CDD7AA7FF2}" type="pres">
      <dgm:prSet presAssocID="{6C1017C6-E681-4C0C-B51E-8600933EC64F}" presName="theList" presStyleCnt="0"/>
      <dgm:spPr/>
    </dgm:pt>
    <dgm:pt modelId="{AAA87A80-5440-4D2D-8D8C-43E946CB90FB}" type="pres">
      <dgm:prSet presAssocID="{F6B43D52-F9CE-49FF-8640-FA4995AA543D}" presName="aNode" presStyleLbl="fgAcc1" presStyleIdx="0" presStyleCnt="1" custScaleX="129293" custScaleY="51024" custLinFactNeighborX="-4530" custLinFactNeighborY="68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1AD3E-CF46-4B5A-8767-EFA665327B65}" type="pres">
      <dgm:prSet presAssocID="{F6B43D52-F9CE-49FF-8640-FA4995AA543D}" presName="aSpace" presStyleCnt="0"/>
      <dgm:spPr/>
    </dgm:pt>
  </dgm:ptLst>
  <dgm:cxnLst>
    <dgm:cxn modelId="{E0D42D07-1EBA-48DC-A864-E022F0F6094D}" type="presOf" srcId="{F6B43D52-F9CE-49FF-8640-FA4995AA543D}" destId="{AAA87A80-5440-4D2D-8D8C-43E946CB90FB}" srcOrd="0" destOrd="0" presId="urn:microsoft.com/office/officeart/2005/8/layout/pyramid2"/>
    <dgm:cxn modelId="{87DB71D2-51AD-4B2F-9313-DF619F758A8E}" srcId="{6C1017C6-E681-4C0C-B51E-8600933EC64F}" destId="{F6B43D52-F9CE-49FF-8640-FA4995AA543D}" srcOrd="0" destOrd="0" parTransId="{98C0F6B2-40E1-4340-A514-FC386259AA7E}" sibTransId="{2E7B04C6-4E9E-4D9E-9897-7401F5DF73F9}"/>
    <dgm:cxn modelId="{EE16CDBE-74A0-4DC4-9856-5CDECB5D280B}" type="presOf" srcId="{6C1017C6-E681-4C0C-B51E-8600933EC64F}" destId="{F9820980-CD15-4D58-B210-B6DB550B5088}" srcOrd="0" destOrd="0" presId="urn:microsoft.com/office/officeart/2005/8/layout/pyramid2"/>
    <dgm:cxn modelId="{0EBA049D-C075-4618-B1B7-9A03C868B9B6}" type="presParOf" srcId="{F9820980-CD15-4D58-B210-B6DB550B5088}" destId="{16316A2C-80EC-4317-84EA-7B707E71693B}" srcOrd="0" destOrd="0" presId="urn:microsoft.com/office/officeart/2005/8/layout/pyramid2"/>
    <dgm:cxn modelId="{57B2AFBE-F86E-4E62-902C-7F46997EA586}" type="presParOf" srcId="{F9820980-CD15-4D58-B210-B6DB550B5088}" destId="{CE9C22A1-DA99-45AA-A0F9-46CDD7AA7FF2}" srcOrd="1" destOrd="0" presId="urn:microsoft.com/office/officeart/2005/8/layout/pyramid2"/>
    <dgm:cxn modelId="{2672AD62-0C18-46CB-B686-A79148123357}" type="presParOf" srcId="{CE9C22A1-DA99-45AA-A0F9-46CDD7AA7FF2}" destId="{AAA87A80-5440-4D2D-8D8C-43E946CB90FB}" srcOrd="0" destOrd="0" presId="urn:microsoft.com/office/officeart/2005/8/layout/pyramid2"/>
    <dgm:cxn modelId="{320B2214-46F9-4200-A72F-B0A72D42226E}" type="presParOf" srcId="{CE9C22A1-DA99-45AA-A0F9-46CDD7AA7FF2}" destId="{6B61AD3E-CF46-4B5A-8767-EFA665327B65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16A2C-80EC-4317-84EA-7B707E71693B}">
      <dsp:nvSpPr>
        <dsp:cNvPr id="0" name=""/>
        <dsp:cNvSpPr/>
      </dsp:nvSpPr>
      <dsp:spPr>
        <a:xfrm>
          <a:off x="0" y="0"/>
          <a:ext cx="2256682" cy="2256682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9050"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A87A80-5440-4D2D-8D8C-43E946CB90FB}">
      <dsp:nvSpPr>
        <dsp:cNvPr id="0" name=""/>
        <dsp:cNvSpPr/>
      </dsp:nvSpPr>
      <dsp:spPr>
        <a:xfrm>
          <a:off x="1018931" y="820617"/>
          <a:ext cx="1770526" cy="1088648"/>
        </a:xfrm>
        <a:prstGeom prst="roundRect">
          <a:avLst/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পাঠ পরিচিতি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1072074" y="873760"/>
        <a:ext cx="1664240" cy="982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85253-8006-482B-A84A-CFADC91387D1}">
      <dsp:nvSpPr>
        <dsp:cNvPr id="0" name=""/>
        <dsp:cNvSpPr/>
      </dsp:nvSpPr>
      <dsp:spPr>
        <a:xfrm rot="5400000">
          <a:off x="-183163" y="493607"/>
          <a:ext cx="1055511" cy="68918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-5400000">
        <a:off x="1" y="655035"/>
        <a:ext cx="689184" cy="366327"/>
      </dsp:txXfrm>
    </dsp:sp>
    <dsp:sp modelId="{76737DB1-7FD0-43B9-87AF-583F7AAF1A07}">
      <dsp:nvSpPr>
        <dsp:cNvPr id="0" name=""/>
        <dsp:cNvSpPr/>
      </dsp:nvSpPr>
      <dsp:spPr>
        <a:xfrm rot="5400000">
          <a:off x="1451560" y="-454099"/>
          <a:ext cx="648827" cy="2255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900" kern="1200" dirty="0" smtClean="0">
              <a:latin typeface="NikoshBAN" pitchFamily="2" charset="0"/>
              <a:cs typeface="NikoshBAN" pitchFamily="2" charset="0"/>
            </a:rPr>
            <a:t>শিখনফল</a:t>
          </a:r>
          <a:endParaRPr lang="en-US" sz="39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648214" y="380920"/>
        <a:ext cx="2223847" cy="5854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16A2C-80EC-4317-84EA-7B707E71693B}">
      <dsp:nvSpPr>
        <dsp:cNvPr id="0" name=""/>
        <dsp:cNvSpPr/>
      </dsp:nvSpPr>
      <dsp:spPr>
        <a:xfrm>
          <a:off x="0" y="0"/>
          <a:ext cx="2256682" cy="2256682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9050"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A87A80-5440-4D2D-8D8C-43E946CB90FB}">
      <dsp:nvSpPr>
        <dsp:cNvPr id="0" name=""/>
        <dsp:cNvSpPr/>
      </dsp:nvSpPr>
      <dsp:spPr>
        <a:xfrm>
          <a:off x="838209" y="838200"/>
          <a:ext cx="2241358" cy="1088648"/>
        </a:xfrm>
        <a:prstGeom prst="roundRect">
          <a:avLst/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বাড়ির কাজ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891352" y="891343"/>
        <a:ext cx="2135072" cy="982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D6F25-11B6-4D9A-AA77-94044866FE97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EBD3-2E09-48E9-8928-1F216773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4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03-Aug-20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03-Aug-20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03-Aug-20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03-Aug-20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03-Aug-20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tm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iley Face 2"/>
          <p:cNvSpPr/>
          <p:nvPr/>
        </p:nvSpPr>
        <p:spPr>
          <a:xfrm>
            <a:off x="304800" y="1219200"/>
            <a:ext cx="3352800" cy="35814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n 3"/>
          <p:cNvSpPr/>
          <p:nvPr/>
        </p:nvSpPr>
        <p:spPr>
          <a:xfrm>
            <a:off x="3867150" y="1206500"/>
            <a:ext cx="4660900" cy="38227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36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64457"/>
            <a:ext cx="1479892" cy="92333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sz="54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endParaRPr lang="en-US" sz="54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068286"/>
            <a:ext cx="2140330" cy="769441"/>
          </a:xfrm>
          <a:prstGeom prst="rect">
            <a:avLst/>
          </a:prstGeom>
          <a:ln w="19050"/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sz="44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হাইড্রোজেন</a:t>
            </a:r>
            <a:endParaRPr lang="en-US" sz="44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352800"/>
            <a:ext cx="2140330" cy="769441"/>
          </a:xfrm>
          <a:prstGeom prst="rect">
            <a:avLst/>
          </a:prstGeom>
          <a:ln w="19050"/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44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44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9371" y="4648200"/>
            <a:ext cx="2100255" cy="769441"/>
          </a:xfrm>
          <a:prstGeom prst="rect">
            <a:avLst/>
          </a:prstGeom>
          <a:ln w="19050"/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sz="44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নাইট্রোজেন</a:t>
            </a:r>
            <a:endParaRPr lang="en-US" sz="44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2068286"/>
            <a:ext cx="625492" cy="769441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 prst="angle"/>
            <a:contourClr>
              <a:schemeClr val="lt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sz="4400" b="1" dirty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3352799"/>
            <a:ext cx="639919" cy="769441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 prst="angle"/>
            <a:contourClr>
              <a:schemeClr val="lt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sz="44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O</a:t>
            </a:r>
            <a:endParaRPr lang="en-US" sz="44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4648200"/>
            <a:ext cx="667170" cy="769441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 prst="angle"/>
            <a:contourClr>
              <a:schemeClr val="lt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sz="44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</a:t>
            </a:r>
            <a:endParaRPr lang="en-US" sz="44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9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2922595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sz="36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6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লিখার</a:t>
            </a:r>
            <a:r>
              <a:rPr lang="en-US" sz="36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নিয়ম</a:t>
            </a:r>
            <a:endParaRPr lang="en-US" sz="36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257" y="1371600"/>
            <a:ext cx="130676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sz="32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নিয়মঃ</a:t>
            </a:r>
            <a:r>
              <a:rPr lang="en-US" sz="32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en-US" sz="32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38367"/>
            <a:ext cx="871935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প্রতী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149600"/>
            <a:ext cx="152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হাইড্রোজেন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371" y="4115153"/>
            <a:ext cx="147682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371" y="5179367"/>
            <a:ext cx="147683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সালফার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3140241"/>
            <a:ext cx="195758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Hydrogen</a:t>
            </a:r>
            <a:endParaRPr lang="en-US" sz="28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5133" y="3149600"/>
            <a:ext cx="68747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</a:t>
            </a:r>
            <a:endParaRPr lang="en-US" sz="28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9999" y="4086255"/>
            <a:ext cx="195758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Oxygen</a:t>
            </a:r>
            <a:endParaRPr lang="en-US" sz="28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7600" y="4117032"/>
            <a:ext cx="68747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</a:t>
            </a:r>
            <a:endParaRPr lang="en-US" sz="28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9999" y="5186139"/>
            <a:ext cx="195758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Sulfer</a:t>
            </a:r>
            <a:endParaRPr lang="en-US" sz="28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5186139"/>
            <a:ext cx="68747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9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2922595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sz="36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6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লিখার</a:t>
            </a:r>
            <a:r>
              <a:rPr lang="en-US" sz="36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নিয়ম</a:t>
            </a:r>
            <a:endParaRPr lang="en-US" sz="36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120097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sz="28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নিয়মঃ</a:t>
            </a:r>
            <a:r>
              <a:rPr lang="en-US" sz="28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2</a:t>
            </a:r>
            <a:endParaRPr lang="en-US" sz="28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171" y="2062060"/>
            <a:ext cx="871935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প্রতী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881241"/>
            <a:ext cx="152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505981"/>
            <a:ext cx="1524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ক্যাডমিয়াম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698556"/>
            <a:ext cx="1524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ক্যালসিয়াম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2871882"/>
            <a:ext cx="19249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Carbon</a:t>
            </a:r>
            <a:endParaRPr lang="en-US" sz="24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2212" y="2881241"/>
            <a:ext cx="63039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</a:t>
            </a:r>
            <a:endParaRPr lang="en-US" sz="24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9999" y="3667780"/>
            <a:ext cx="195758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Calcium</a:t>
            </a:r>
            <a:endParaRPr lang="en-US" sz="24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2212" y="3698557"/>
            <a:ext cx="68747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Ca</a:t>
            </a:r>
            <a:endParaRPr lang="en-US" sz="24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7342" y="4505981"/>
            <a:ext cx="195758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Cadmium</a:t>
            </a:r>
            <a:endParaRPr lang="en-US" sz="24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880" y="4505980"/>
            <a:ext cx="68747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Cd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199" y="5191780"/>
            <a:ext cx="152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ক্লোরিন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09999" y="5182421"/>
            <a:ext cx="19249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Chlorine</a:t>
            </a:r>
            <a:endParaRPr lang="en-US" sz="24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45132" y="5191780"/>
            <a:ext cx="68747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Cl</a:t>
            </a:r>
            <a:endParaRPr lang="en-US" sz="24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9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1749197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sz="36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905000"/>
            <a:ext cx="5943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সালফার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2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2922595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sz="36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6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লিখার</a:t>
            </a:r>
            <a:r>
              <a:rPr lang="en-US" sz="36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নিয়ম</a:t>
            </a:r>
            <a:endParaRPr lang="en-US" sz="36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1221809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sz="28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নিয়মঃ</a:t>
            </a:r>
            <a:r>
              <a:rPr lang="en-US" sz="28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3</a:t>
            </a:r>
            <a:endParaRPr lang="en-US" sz="28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171" y="2062060"/>
            <a:ext cx="871935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     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ল্যাটিন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প্রতী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881241"/>
            <a:ext cx="152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সোডিয়াম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505981"/>
            <a:ext cx="152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আয়রন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698556"/>
            <a:ext cx="152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পটাসিয়াম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912018"/>
            <a:ext cx="19249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Sodium</a:t>
            </a:r>
            <a:endParaRPr lang="en-US" sz="24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5133" y="2881241"/>
            <a:ext cx="68747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</a:t>
            </a:r>
            <a:endParaRPr lang="en-US" sz="24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599" y="3707916"/>
            <a:ext cx="195758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Pottasium</a:t>
            </a:r>
            <a:endParaRPr lang="en-US" sz="24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2212" y="3698557"/>
            <a:ext cx="68747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K</a:t>
            </a:r>
            <a:endParaRPr lang="en-US" sz="24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1942" y="4546117"/>
            <a:ext cx="195758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Iron</a:t>
            </a:r>
            <a:endParaRPr lang="en-US" sz="24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880" y="4567535"/>
            <a:ext cx="68747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Fe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199" y="5191780"/>
            <a:ext cx="152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কপার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599" y="5253335"/>
            <a:ext cx="19249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Copper</a:t>
            </a:r>
            <a:endParaRPr lang="en-US" sz="24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45132" y="5253335"/>
            <a:ext cx="68747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Cu</a:t>
            </a:r>
            <a:endParaRPr lang="en-US" sz="24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2942796"/>
            <a:ext cx="19249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Natrium</a:t>
            </a:r>
            <a:endParaRPr lang="en-US" sz="24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399" y="3738694"/>
            <a:ext cx="195758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Kalium</a:t>
            </a:r>
            <a:endParaRPr lang="en-US" sz="24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2742" y="4576895"/>
            <a:ext cx="195758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Ferrum</a:t>
            </a:r>
            <a:endParaRPr lang="en-US" sz="24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399" y="5257800"/>
            <a:ext cx="19249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Cuprum</a:t>
            </a:r>
            <a:endParaRPr lang="en-US" sz="24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9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" y="290286"/>
            <a:ext cx="8748486" cy="101566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60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endParaRPr lang="en-US" sz="60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314" y="1506492"/>
            <a:ext cx="487986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sz="28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অনুকে</a:t>
            </a:r>
            <a:r>
              <a:rPr lang="en-US" sz="28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পদ্ধতিকে</a:t>
            </a:r>
            <a:r>
              <a:rPr lang="en-US" sz="28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8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endParaRPr lang="en-US" sz="28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513" y="2133600"/>
            <a:ext cx="857068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sz="28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8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28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8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অণুকে</a:t>
            </a:r>
            <a:r>
              <a:rPr lang="en-US" sz="28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পদ্ধতিকে</a:t>
            </a:r>
            <a:r>
              <a:rPr lang="en-US" sz="28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8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endParaRPr lang="en-US" sz="280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3502" y="4574792"/>
            <a:ext cx="170687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304135"/>
            <a:ext cx="131354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49828" y="5278735"/>
                <a:ext cx="1197315" cy="4616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𝑶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828" y="5278735"/>
                <a:ext cx="119731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2400" y="6091535"/>
            <a:ext cx="131354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নাইট্রোজেন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49828" y="6066135"/>
                <a:ext cx="1197315" cy="4616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𝑵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828" y="6066135"/>
                <a:ext cx="119731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077860" y="4592935"/>
            <a:ext cx="170687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6342" y="5322278"/>
            <a:ext cx="119731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98443" y="5296878"/>
                <a:ext cx="1197315" cy="46166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𝑶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443" y="5296878"/>
                <a:ext cx="119731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648200" y="6091535"/>
            <a:ext cx="200395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কার্বন-ডাই-অক্সাইড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98443" y="6084278"/>
                <a:ext cx="1197315" cy="46166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𝑪𝑶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443" y="6084278"/>
                <a:ext cx="119731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-Right Arrow 14"/>
          <p:cNvSpPr/>
          <p:nvPr/>
        </p:nvSpPr>
        <p:spPr>
          <a:xfrm>
            <a:off x="2967953" y="4563346"/>
            <a:ext cx="2801694" cy="473111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4140200" y="4190301"/>
            <a:ext cx="457200" cy="609600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06767" y="2910114"/>
            <a:ext cx="1763979" cy="1219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1588340" y="4129314"/>
            <a:ext cx="457200" cy="405002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97443" y="2910114"/>
            <a:ext cx="1672935" cy="1219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9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82189"/>
            <a:ext cx="1371600" cy="52322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28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endParaRPr lang="en-US" sz="28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9314" y="864046"/>
            <a:ext cx="2209800" cy="523220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28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আনবিক</a:t>
            </a:r>
            <a:r>
              <a:rPr lang="en-US" sz="28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endParaRPr lang="en-US" sz="28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883434"/>
            <a:ext cx="2362200" cy="523220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28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endParaRPr lang="en-US" sz="280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Equal 4"/>
          <p:cNvSpPr/>
          <p:nvPr/>
        </p:nvSpPr>
        <p:spPr>
          <a:xfrm>
            <a:off x="1798865" y="815659"/>
            <a:ext cx="749300" cy="619993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Equal 5"/>
          <p:cNvSpPr/>
          <p:nvPr/>
        </p:nvSpPr>
        <p:spPr>
          <a:xfrm>
            <a:off x="5257800" y="833802"/>
            <a:ext cx="749300" cy="619993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429" y="1905000"/>
            <a:ext cx="8505371" cy="95410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যৌগে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পরমাণুগুলোর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প্রতীকের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সংক্ষিপ্তরূপে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প্রকাশকে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যৌগটির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আণবিক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429" y="3429000"/>
            <a:ext cx="202111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সালফিউরিক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59314" y="3429000"/>
                <a:ext cx="1642835" cy="4616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𝐇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𝐒𝐎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314" y="3429000"/>
                <a:ext cx="164283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60578" y="4322462"/>
            <a:ext cx="41070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913493" y="4347863"/>
            <a:ext cx="533400" cy="436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51693" y="4335162"/>
            <a:ext cx="41070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9314" y="4386522"/>
            <a:ext cx="41070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512229" y="4411923"/>
            <a:ext cx="533400" cy="436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50429" y="4399222"/>
            <a:ext cx="41070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2730" y="4386522"/>
            <a:ext cx="41070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6365645" y="4411923"/>
            <a:ext cx="533400" cy="436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203845" y="4399222"/>
            <a:ext cx="41070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023" y="5179367"/>
            <a:ext cx="202111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গ্লুকোজ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794908" y="5179367"/>
                <a:ext cx="1642835" cy="4616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𝐂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𝟔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𝐇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𝟏𝟐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𝐎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908" y="5179367"/>
                <a:ext cx="164283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62392" y="6006539"/>
            <a:ext cx="41070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915307" y="6031940"/>
            <a:ext cx="533400" cy="436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53507" y="6019239"/>
            <a:ext cx="41070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61128" y="6070599"/>
            <a:ext cx="41070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3514043" y="6096000"/>
            <a:ext cx="533400" cy="436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352242" y="6083299"/>
            <a:ext cx="52455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12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4544" y="6070599"/>
            <a:ext cx="41070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6367459" y="6096000"/>
            <a:ext cx="533400" cy="436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205659" y="6083299"/>
            <a:ext cx="41070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9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9" grpId="2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0" grpId="2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2013693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sz="36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905000"/>
            <a:ext cx="5943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বেরিলিয়াম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ব্রোমিন</a:t>
            </a:r>
            <a:r>
              <a:rPr lang="en-US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51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914" y="228600"/>
            <a:ext cx="8596086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36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স্থূল</a:t>
            </a:r>
            <a:r>
              <a:rPr lang="en-US" sz="36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endParaRPr lang="en-US" sz="36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914" y="1427946"/>
            <a:ext cx="8505371" cy="138499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অণুতে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কেবলমাত্র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স্থূল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543" y="3429000"/>
            <a:ext cx="226785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বেনজিন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98181" y="3432629"/>
                <a:ext cx="1642835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𝐂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𝟔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𝐇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181" y="3432629"/>
                <a:ext cx="164283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612617" y="3432629"/>
            <a:ext cx="164283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CH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914" y="4495800"/>
            <a:ext cx="227148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পারক্সাইড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98180" y="4521200"/>
                <a:ext cx="1642835" cy="46833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𝐇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𝐎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180" y="4521200"/>
                <a:ext cx="1642835" cy="4683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612617" y="4488543"/>
            <a:ext cx="164283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OH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543" y="5602513"/>
            <a:ext cx="226785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গ্লুকোজ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98179" y="5631540"/>
                <a:ext cx="1642835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𝐂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𝟔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𝐇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𝟏𝟐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𝐎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179" y="5631540"/>
                <a:ext cx="164283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12616" y="5631540"/>
                <a:ext cx="1642835" cy="4616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cs typeface="NikoshBAN" pitchFamily="2" charset="0"/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𝐇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b>
                    </m:sSub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𝐎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616" y="5631540"/>
                <a:ext cx="164283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89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2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1" grpId="2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14980"/>
            <a:ext cx="647164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স্থূল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আনবিক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1" y="1066800"/>
            <a:ext cx="1524000" cy="46166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24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স্থূল</a:t>
            </a:r>
            <a:r>
              <a:rPr lang="en-US" sz="24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endParaRPr lang="en-US" sz="24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962400"/>
            <a:ext cx="1905000" cy="461665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24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আনবিক</a:t>
            </a:r>
            <a:r>
              <a:rPr lang="en-US" sz="24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endParaRPr lang="en-US" sz="24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304800" y="1698524"/>
            <a:ext cx="609599" cy="533400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7687" y="1676400"/>
            <a:ext cx="669471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বুঝায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়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Striped Right Arrow 7"/>
          <p:cNvSpPr/>
          <p:nvPr/>
        </p:nvSpPr>
        <p:spPr>
          <a:xfrm>
            <a:off x="304800" y="4572000"/>
            <a:ext cx="609599" cy="533400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77687" y="4572000"/>
            <a:ext cx="669471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অণুতে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বুঝায</a:t>
            </a:r>
            <a:r>
              <a:rPr lang="en-US" sz="2400">
                <a:latin typeface="NikoshBAN" pitchFamily="2" charset="0"/>
                <a:cs typeface="NikoshBAN" pitchFamily="2" charset="0"/>
              </a:rPr>
              <a:t>় </a:t>
            </a:r>
            <a:r>
              <a:rPr lang="en-US" sz="240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triped Right Arrow 9"/>
          <p:cNvSpPr/>
          <p:nvPr/>
        </p:nvSpPr>
        <p:spPr>
          <a:xfrm>
            <a:off x="304800" y="2460524"/>
            <a:ext cx="609599" cy="533400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77687" y="2460524"/>
            <a:ext cx="669471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স্থূল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আণবিক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সংকেতের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়।</a:t>
            </a:r>
          </a:p>
        </p:txBody>
      </p:sp>
      <p:sp>
        <p:nvSpPr>
          <p:cNvPr id="12" name="Striped Right Arrow 11"/>
          <p:cNvSpPr/>
          <p:nvPr/>
        </p:nvSpPr>
        <p:spPr>
          <a:xfrm>
            <a:off x="304799" y="5257800"/>
            <a:ext cx="609599" cy="533400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77686" y="5257800"/>
            <a:ext cx="669471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সর্বদাই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স্থূল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সংকেতের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গুণিতকের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়।</a:t>
            </a:r>
          </a:p>
        </p:txBody>
      </p:sp>
      <p:sp>
        <p:nvSpPr>
          <p:cNvPr id="14" name="Striped Right Arrow 13"/>
          <p:cNvSpPr/>
          <p:nvPr/>
        </p:nvSpPr>
        <p:spPr>
          <a:xfrm>
            <a:off x="348345" y="3222524"/>
            <a:ext cx="609599" cy="533400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21232" y="3222524"/>
            <a:ext cx="669471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স্থূল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Striped Right Arrow 15"/>
          <p:cNvSpPr/>
          <p:nvPr/>
        </p:nvSpPr>
        <p:spPr>
          <a:xfrm>
            <a:off x="304802" y="5943600"/>
            <a:ext cx="609599" cy="533400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77689" y="5943600"/>
            <a:ext cx="669471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আনবিক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9789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5947" y="800675"/>
            <a:ext cx="28194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832" y="1752600"/>
            <a:ext cx="4093815" cy="30162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অরুপ দাস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সোনাপুর উচ্চ বিদ্যালয়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রাজনগর, মৌলভীবাজার।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: ০১৭১৭৫৪০২৯২</a:t>
            </a:r>
          </a:p>
          <a:p>
            <a:pPr algn="ctr"/>
            <a:r>
              <a:rPr lang="en-US" sz="1600" dirty="0" smtClean="0">
                <a:latin typeface="NikoshBAN" pitchFamily="2" charset="0"/>
                <a:cs typeface="NikoshBAN" pitchFamily="2" charset="0"/>
              </a:rPr>
              <a:t>E-mail: </a:t>
            </a:r>
            <a:endParaRPr lang="bn-BD" sz="1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shobdoghonta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@gmail.com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2836" y="1752606"/>
            <a:ext cx="3948548" cy="30469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নবম-দশম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রসায়ন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৬ষ্ঠ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৫০ মিনিট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227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21663067"/>
              </p:ext>
            </p:extLst>
          </p:nvPr>
        </p:nvGraphicFramePr>
        <p:xfrm>
          <a:off x="2971800" y="152400"/>
          <a:ext cx="32004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71600" y="3091536"/>
            <a:ext cx="5600700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সারণির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১-৩৬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2209800" y="914400"/>
            <a:ext cx="4800600" cy="411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3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67519075"/>
              </p:ext>
            </p:extLst>
          </p:nvPr>
        </p:nvGraphicFramePr>
        <p:xfrm>
          <a:off x="2971800" y="152400"/>
          <a:ext cx="32004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43450" y="3465286"/>
            <a:ext cx="2667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৬ষ্ঠ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5700" y="4509939"/>
            <a:ext cx="47625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9" r="25277" b="33502"/>
          <a:stretch/>
        </p:blipFill>
        <p:spPr>
          <a:xfrm>
            <a:off x="774700" y="2743200"/>
            <a:ext cx="2557482" cy="355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5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82729722"/>
              </p:ext>
            </p:extLst>
          </p:nvPr>
        </p:nvGraphicFramePr>
        <p:xfrm>
          <a:off x="381000" y="152400"/>
          <a:ext cx="34290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609600" y="1872423"/>
            <a:ext cx="1054651" cy="1054651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09599" y="4875814"/>
            <a:ext cx="1054651" cy="1054651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Oval 5"/>
          <p:cNvSpPr/>
          <p:nvPr/>
        </p:nvSpPr>
        <p:spPr>
          <a:xfrm>
            <a:off x="609598" y="3484888"/>
            <a:ext cx="1054651" cy="1054651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1813270" y="2137586"/>
            <a:ext cx="2872902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sz="28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8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28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3270" y="3759199"/>
            <a:ext cx="626393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আণবিক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স্থূল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3270" y="5177660"/>
            <a:ext cx="6428363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sz="2800" dirty="0" err="1">
                <a:latin typeface="NikoshBAN" pitchFamily="2" charset="0"/>
                <a:cs typeface="NikoshBAN" pitchFamily="2" charset="0"/>
              </a:rPr>
              <a:t>আণবিক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স্থূল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 ;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5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5854" y="457200"/>
            <a:ext cx="1479892" cy="92333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sz="54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endParaRPr lang="en-US" sz="54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1" y="1905000"/>
            <a:ext cx="8077199" cy="280076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endParaRPr lang="en-US" sz="4400" b="1" dirty="0" smtClean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4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</a:t>
            </a:r>
            <a:r>
              <a:rPr lang="en-US" sz="44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4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পদ্ধতিকে</a:t>
            </a:r>
            <a:r>
              <a:rPr lang="en-US" sz="44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44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endParaRPr lang="en-US" sz="4400" b="1" dirty="0" smtClean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en-US" sz="440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83359"/>
            <a:ext cx="5029200" cy="7694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44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মৌলকে</a:t>
            </a:r>
            <a:r>
              <a:rPr lang="en-US" sz="44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4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পদার্থকে</a:t>
            </a:r>
            <a:endParaRPr lang="en-US" sz="440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1.27168E-6 L 3.33333E-6 0.4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1"/>
          <a:stretch/>
        </p:blipFill>
        <p:spPr>
          <a:xfrm>
            <a:off x="2783599" y="29029"/>
            <a:ext cx="3629025" cy="3287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" t="4762" r="79835" b="81502"/>
          <a:stretch/>
        </p:blipFill>
        <p:spPr>
          <a:xfrm>
            <a:off x="228600" y="3959938"/>
            <a:ext cx="798287" cy="838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9" t="70084" r="55266" b="16353"/>
          <a:stretch/>
        </p:blipFill>
        <p:spPr>
          <a:xfrm>
            <a:off x="6052458" y="4000697"/>
            <a:ext cx="899886" cy="885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8" t="69772" r="32738" b="16829"/>
          <a:stretch/>
        </p:blipFill>
        <p:spPr>
          <a:xfrm>
            <a:off x="5012771" y="3968363"/>
            <a:ext cx="642460" cy="870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5" t="37331" r="56179" b="49903"/>
          <a:stretch/>
        </p:blipFill>
        <p:spPr>
          <a:xfrm>
            <a:off x="7474857" y="3802743"/>
            <a:ext cx="1045029" cy="1083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2" t="38354" r="33768" b="48939"/>
          <a:stretch/>
        </p:blipFill>
        <p:spPr>
          <a:xfrm>
            <a:off x="3529663" y="3968363"/>
            <a:ext cx="633246" cy="950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7" t="38276" r="79560" b="49305"/>
          <a:stretch/>
        </p:blipFill>
        <p:spPr>
          <a:xfrm>
            <a:off x="3436969" y="5239656"/>
            <a:ext cx="982632" cy="9580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t="68111" r="81184" b="16039"/>
          <a:stretch/>
        </p:blipFill>
        <p:spPr>
          <a:xfrm>
            <a:off x="1783895" y="3968363"/>
            <a:ext cx="726621" cy="10449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>
          <a:xfrm>
            <a:off x="656772" y="457200"/>
            <a:ext cx="1722891" cy="1722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610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8598"/>
            <a:ext cx="4966617" cy="642167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2133898" cy="59063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2133898" cy="61921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60" y="4343400"/>
            <a:ext cx="2076740" cy="50489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478" y="6019800"/>
            <a:ext cx="2346322" cy="5144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78724" y="228598"/>
            <a:ext cx="1324401" cy="461665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8028" y="2786390"/>
            <a:ext cx="743372" cy="461665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267" y="5257800"/>
            <a:ext cx="1813318" cy="461665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মারকিউরি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/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9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711E-6 L 0.575 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5607E-7 L 0.575 -0.0006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16185E-6 L 0.56354 -0.003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7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46821E-7 L 0.3283 -0.0041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3828"/>
            <a:ext cx="8537957" cy="606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9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42257"/>
            <a:ext cx="3200400" cy="3772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410200" y="1586522"/>
            <a:ext cx="26052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sz="54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বার্জেলিয়াস</a:t>
            </a:r>
            <a:endParaRPr lang="en-US" sz="54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9760" y="2802094"/>
            <a:ext cx="136608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sz="54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১৮১১</a:t>
            </a:r>
            <a:endParaRPr lang="en-US" sz="54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5562600"/>
            <a:ext cx="8739893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sz="40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40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40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40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0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রূপকে</a:t>
            </a:r>
            <a:r>
              <a:rPr lang="en-US" sz="40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40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40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40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6026</TotalTime>
  <Words>458</Words>
  <Application>Microsoft Office PowerPoint</Application>
  <PresentationFormat>On-screen Show (4:3)</PresentationFormat>
  <Paragraphs>147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Arup Das</dc:creator>
  <cp:lastModifiedBy>Arup Das</cp:lastModifiedBy>
  <cp:revision>512</cp:revision>
  <dcterms:created xsi:type="dcterms:W3CDTF">2006-08-16T00:00:00Z</dcterms:created>
  <dcterms:modified xsi:type="dcterms:W3CDTF">2020-08-03T08:44:49Z</dcterms:modified>
</cp:coreProperties>
</file>