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4" r:id="rId4"/>
    <p:sldId id="260" r:id="rId5"/>
    <p:sldId id="262" r:id="rId6"/>
    <p:sldId id="266" r:id="rId7"/>
    <p:sldId id="270" r:id="rId8"/>
    <p:sldId id="275" r:id="rId9"/>
    <p:sldId id="271" r:id="rId10"/>
    <p:sldId id="272" r:id="rId11"/>
    <p:sldId id="292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86" r:id="rId23"/>
    <p:sldId id="287" r:id="rId24"/>
    <p:sldId id="296" r:id="rId25"/>
    <p:sldId id="288" r:id="rId26"/>
    <p:sldId id="290" r:id="rId27"/>
    <p:sldId id="291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2E844-E7AF-4147-9E9A-18D30431FB6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BD893-B77D-46B5-9F8C-8407F9E33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 ।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প্রশ্নোত্তরের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মাধ্যমে কবির জীবনী সমাপ্তি করবেন।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2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7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1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দলীয়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32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2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1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6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5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9542C-C491-42B0-AEB9-98F219E04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6BF23-FA11-4939-A6E4-A2E9E64A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5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45719" y="0"/>
            <a:ext cx="12192000" cy="6858000"/>
          </a:xfrm>
          <a:prstGeom prst="frame">
            <a:avLst>
              <a:gd name="adj1" fmla="val 1549"/>
            </a:avLst>
          </a:prstGeom>
          <a:pattFill prst="pct90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 w="228600" cap="rnd" cmpd="sng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45719" cy="3729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9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57907" y="222738"/>
            <a:ext cx="11775829" cy="642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1096107" y="316481"/>
            <a:ext cx="10128738" cy="144655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bn-BD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5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8358" y="356166"/>
            <a:ext cx="7027240" cy="72920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কিছু শব্দার্থ শিখে 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875" y="2249379"/>
            <a:ext cx="2095687" cy="82128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জগৎ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36459" y="1924335"/>
            <a:ext cx="2931875" cy="11463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923" y="4839465"/>
            <a:ext cx="2217592" cy="81742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কলকন্ঠ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36459" y="4589616"/>
            <a:ext cx="3074878" cy="131711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 পাখালিদের সন্মিলিত গান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10" y="1264425"/>
            <a:ext cx="2866030" cy="2466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34" y="4153835"/>
            <a:ext cx="2937106" cy="2188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437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933682" y="847488"/>
            <a:ext cx="3697402" cy="86493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282" y="4471523"/>
            <a:ext cx="11543607" cy="134666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কলকন্ঠ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5" y="1908313"/>
            <a:ext cx="2875723" cy="22979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020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4394" y="826426"/>
            <a:ext cx="6673206" cy="15482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মেলা পাখির মেলা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আকাশ জুড়ে তারার মেলা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5" y="2806005"/>
            <a:ext cx="3753134" cy="3160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28" y="2718642"/>
            <a:ext cx="3534202" cy="3160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59" y="2603984"/>
            <a:ext cx="3589380" cy="3275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709346" y="313899"/>
            <a:ext cx="4800600" cy="3378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কবিতার বিষয়বস্তু আলোচনা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2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682389"/>
            <a:ext cx="7000758" cy="15012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রোজ সকালে রঙের মেলা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সাত সাগরে ঢেউয়ের মেলা ।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4" y="2736377"/>
            <a:ext cx="4931390" cy="3345514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0" y="2736377"/>
            <a:ext cx="4853353" cy="3345514"/>
          </a:xfrm>
          <a:prstGeom prst="roundRect">
            <a:avLst>
              <a:gd name="adj" fmla="val 16667"/>
            </a:avLst>
          </a:prstGeom>
          <a:ln w="5715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291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1729" y="505795"/>
            <a:ext cx="6973825" cy="16232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মেলা জগৎ জুড়ে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ভাইরা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বোনরা মিলে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13" y="2715905"/>
            <a:ext cx="3821000" cy="2918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44" y="2588456"/>
            <a:ext cx="3172194" cy="3184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715906"/>
            <a:ext cx="3794078" cy="2918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741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53490" y="464021"/>
            <a:ext cx="6973825" cy="180150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 কুড়িয়ে বেড়ায় তারা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নীল আকশের অপার নীলে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09" y="2725275"/>
            <a:ext cx="4994031" cy="334551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2" y="2725275"/>
            <a:ext cx="5195250" cy="3345514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87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1564" y="395785"/>
            <a:ext cx="5977720" cy="20608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বুকে সুবাস যতো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বুকে-মুখে নেয় মেখে তাই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কলকন্ঠ থেকে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 তুলে নেয় তারা সবা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66" y="3093170"/>
            <a:ext cx="3596186" cy="3129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86" y="3411223"/>
            <a:ext cx="3425589" cy="3129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9" y="2662127"/>
            <a:ext cx="3968771" cy="3129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795" y="369305"/>
            <a:ext cx="6997368" cy="22374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 পথে পাড়ি যখন,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তারার অবাক দীপ জ্বেলে নেয় । 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রোজ সকালের আকাশপথে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আলোর পাখি দেয় ছেড়ে দেয়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3" y="2712735"/>
            <a:ext cx="3505444" cy="324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7" y="3070544"/>
            <a:ext cx="3616657" cy="3240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00" y="3481342"/>
            <a:ext cx="3672612" cy="3108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061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46250" y="431327"/>
            <a:ext cx="7018104" cy="22436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 সাগরের বুক থেকে নেয়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ঢেউ তুলে নেয় ভালোবাসার ।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জগৎ জুড়ে যায় ছড়িয়ে,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যায় ছড়িয়ে আলো আশার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82" y="3034146"/>
            <a:ext cx="4654171" cy="2995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80" y="3491345"/>
            <a:ext cx="4764278" cy="2995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761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6763" y="426489"/>
            <a:ext cx="7113750" cy="20710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 এই যে মেলা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এই যে মেলা ভাই-এর বোনের, 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যে হাসি এই যে খুশি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এই যে প্রীতি লক্ষ মনের-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4" y="2663677"/>
            <a:ext cx="3516075" cy="2710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13" y="3061241"/>
            <a:ext cx="3521123" cy="2710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27" y="3697347"/>
            <a:ext cx="3424139" cy="2710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087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840199" y="3572909"/>
            <a:ext cx="4834433" cy="2327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মতলব জে বি সরকারি পাইলট উচ্চ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মতলব (দঃ) ,চাঁদপুর  </a:t>
            </a:r>
          </a:p>
          <a:p>
            <a:pPr marL="0" indent="0">
              <a:buNone/>
            </a:pPr>
            <a:r>
              <a:rPr lang="bn-BD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2400" b="1" i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2400" b="1" i="1" dirty="0" smtClean="0">
                <a:latin typeface="Times New Roman" panose="02020603050405020304" pitchFamily="18" charset="0"/>
              </a:rPr>
              <a:t>shiuly17bd@gmail.com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46" y="616942"/>
            <a:ext cx="2265529" cy="2463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65" y="616942"/>
            <a:ext cx="2278038" cy="2426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145400" y="3459597"/>
            <a:ext cx="42581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 </a:t>
            </a:r>
          </a:p>
          <a:p>
            <a:pPr algn="ctr"/>
            <a:r>
              <a:rPr lang="bn-I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  <a:r>
              <a:rPr lang="bn-I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I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১৪/০5/২০২০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29475" y="818822"/>
            <a:ext cx="162749" cy="4921027"/>
            <a:chOff x="6109646" y="1733827"/>
            <a:chExt cx="162749" cy="4921027"/>
          </a:xfrm>
        </p:grpSpPr>
        <p:grpSp>
          <p:nvGrpSpPr>
            <p:cNvPr id="10" name="Group 9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39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20860" y="415541"/>
            <a:ext cx="7208086" cy="22184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 সবুজ ভাই-বোনেদের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আপনি গড়া এই যে মেলা,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মেলাতে নিত্য চলে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আপন মনে একটি খেলা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75" y="3006437"/>
            <a:ext cx="4660255" cy="273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28" y="3657601"/>
            <a:ext cx="4708478" cy="273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309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07891" y="423084"/>
            <a:ext cx="6894577" cy="207446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 বেলাই সেই এক খেলা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গড়বে নতুন একটি বাগান,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ফুল আর অনেক পাখি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সব পাখিদের আলাদা গান-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2641534"/>
            <a:ext cx="3794077" cy="2811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85" y="3105360"/>
            <a:ext cx="3671247" cy="28418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08" y="3728212"/>
            <a:ext cx="3605243" cy="2811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57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81664" y="365760"/>
            <a:ext cx="5995835" cy="22111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মাঝেই একটি সুরে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সবারই সুর যায় মিলিয়ে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দুনিয়া এক মানুষের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স্বপ্ন তারা যায় বিলিয়ে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9" y="2862955"/>
            <a:ext cx="5336772" cy="3391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862955"/>
            <a:ext cx="5176613" cy="3315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663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31049" y="409426"/>
            <a:ext cx="4899546" cy="11236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6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IN" sz="6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3965" y="3787720"/>
            <a:ext cx="8939049" cy="2431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000" u="sng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u="sng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‘এই যে প্রীতি লক্ষ মনের’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বলতে কী বোঝানো হয়েছে?</a:t>
            </a:r>
          </a:p>
          <a:p>
            <a:pPr algn="ctr"/>
            <a:r>
              <a:rPr lang="bn-BD" sz="36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খ-দল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শিশু- কিশোরেরা কেমন পৃথিবী গড়তে চাচ্ছে?     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180523_12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702" y="1533104"/>
            <a:ext cx="2807574" cy="1764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330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0651" y="1524001"/>
            <a:ext cx="825748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‘আলোর পাখি’ বলতে কী বোঝায়?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2764" y="3536396"/>
            <a:ext cx="824815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জগৎ জুড়ে কীসের আলো ছড়িয়ে যায়? 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2763" y="5519375"/>
            <a:ext cx="824815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রাতের পথে শিশু- কিশোরেরা কীসের  দীপ জ্বেলে নেয়?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653" y="4527885"/>
            <a:ext cx="82574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রচিত প্রথম কাব্য গ্রন্থের নাম কী?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2533" y="2515491"/>
            <a:ext cx="8232921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‘মেলা ’কবিতায় ভাই বোনেরা কীসের প্রতীক?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3023199" y="381001"/>
            <a:ext cx="5831836" cy="1322272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6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4034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800051"/>
            <a:ext cx="7580276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‘আহসান হাবীব’ কোন জেলায় জন্ম গ্রহণ করেন?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9677400" y="27432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4014148">
            <a:off x="9964802" y="3570391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44229" y="2514600"/>
            <a:ext cx="2705100" cy="731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ফরিদপুর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95745" y="2514600"/>
            <a:ext cx="2747682" cy="731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ঢাকা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67000" y="3592830"/>
            <a:ext cx="2705100" cy="674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বাগেরহাট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2520" y="3604260"/>
            <a:ext cx="2770909" cy="6629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পিরোজপুর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8027" y="134285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5710518" y="2743200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710518" y="364617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3027" y="4385102"/>
            <a:ext cx="7010400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 সুর এক হওয়ার অর্থ কী?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9713876" y="5895941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9873937" y="4993835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99807" y="5038825"/>
            <a:ext cx="2999509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যৌথ পরিবার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44438" y="5895941"/>
            <a:ext cx="2673399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ঘ)সমান দেশপ্রেম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88194" y="5877025"/>
            <a:ext cx="2999509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সমান মাতৃস্নেহ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24919" y="5036393"/>
            <a:ext cx="2618509" cy="6162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একই উদ্দেশ্য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5738227" y="5080735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5753896" y="5939722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3718563" y="281512"/>
            <a:ext cx="4124171" cy="918233"/>
          </a:xfrm>
          <a:prstGeom prst="ribbon2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9395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7230" y="1678674"/>
            <a:ext cx="10044752" cy="21482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কবির মতে সাত সাগরের বুক থেকে ভালোবাসার ঢেউ তুলে নেওয়ার মাঝে লুকিয়ে আছে-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প্রকৃতির বিশালতা 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স্নেহশীল প্রকৃতির পরিচয় 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সাগরের ঢেউয়ের বিশালতা 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</a:p>
        </p:txBody>
      </p:sp>
      <p:sp>
        <p:nvSpPr>
          <p:cNvPr id="4" name="Multiply 3"/>
          <p:cNvSpPr/>
          <p:nvPr/>
        </p:nvSpPr>
        <p:spPr>
          <a:xfrm>
            <a:off x="9164021" y="434040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4267200"/>
            <a:ext cx="2209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5600" y="4267200"/>
            <a:ext cx="236347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5212082"/>
            <a:ext cx="2133600" cy="690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05600" y="5369109"/>
            <a:ext cx="236347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0" name="Oval 9"/>
          <p:cNvSpPr/>
          <p:nvPr/>
        </p:nvSpPr>
        <p:spPr>
          <a:xfrm>
            <a:off x="4433248" y="424365"/>
            <a:ext cx="3886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320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9177669" y="536910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253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4014148">
            <a:off x="5193827" y="4269971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0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526" y="4143946"/>
            <a:ext cx="7859952" cy="1754296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r>
              <a:rPr lang="bn-BD" sz="5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দেখা যে কোন একটি মেলা</a:t>
            </a:r>
          </a:p>
          <a:p>
            <a:r>
              <a:rPr lang="bn-BD" sz="5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সম্পর্কে দশটি বাক্য লিখে আনবে। </a:t>
            </a:r>
            <a:endParaRPr lang="en-US" sz="5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6461" y="506814"/>
            <a:ext cx="5321488" cy="1118681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1970052"/>
            <a:ext cx="278399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12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65" y="1736036"/>
            <a:ext cx="6728338" cy="415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3087757" y="407993"/>
            <a:ext cx="5741207" cy="1336208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5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16369" y="5578252"/>
            <a:ext cx="8780585" cy="64698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ভিডিয়োটির সাথে তোমাদের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 রয়েছে?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011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4048" t="5353" r="5833" b="7161"/>
          <a:stretch/>
        </p:blipFill>
        <p:spPr>
          <a:xfrm>
            <a:off x="2598036" y="1363006"/>
            <a:ext cx="7315201" cy="3957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8407" y="451031"/>
            <a:ext cx="5691116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একটি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5502" y="1138862"/>
            <a:ext cx="6200202" cy="257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280503" y="517687"/>
            <a:ext cx="8679975" cy="12423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5" y="3435838"/>
            <a:ext cx="3990714" cy="286697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930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113183" y="826847"/>
            <a:ext cx="10219835" cy="570647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কবি পরিচিতি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কবিতাটি শুদ্ধ উচ্চারণে আবৃত্তি করতে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বাক্যে প্রয়োগ করতে 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প্রকৃতি থেকে গুণাবলি গ্রহণ করে শিশু-কিশোরদের চরিত্র গড়ে তোলা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বর্ণনা করতে পারবে।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94921" y="354843"/>
            <a:ext cx="4028661" cy="94400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>
                  <a:solidFill>
                    <a:prstClr val="black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0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6270049">
            <a:off x="6121386" y="2453305"/>
            <a:ext cx="345830" cy="534247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8" name="Freeform 7"/>
          <p:cNvSpPr/>
          <p:nvPr/>
        </p:nvSpPr>
        <p:spPr>
          <a:xfrm>
            <a:off x="5208964" y="347457"/>
            <a:ext cx="2286000" cy="2203704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১৯১৭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endPara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20615882">
            <a:off x="7066519" y="3079222"/>
            <a:ext cx="316830" cy="534247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0" name="Freeform 9"/>
          <p:cNvSpPr/>
          <p:nvPr/>
        </p:nvSpPr>
        <p:spPr>
          <a:xfrm>
            <a:off x="7237186" y="1695528"/>
            <a:ext cx="2286000" cy="2203704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সাহিত্যঃ</a:t>
            </a:r>
            <a:r>
              <a:rPr lang="bn-BD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কাব্যগ্রন্থ,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2825820">
            <a:off x="6905435" y="4052903"/>
            <a:ext cx="394355" cy="534247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2" name="Freeform 11"/>
          <p:cNvSpPr/>
          <p:nvPr/>
        </p:nvSpPr>
        <p:spPr>
          <a:xfrm>
            <a:off x="6811808" y="4230805"/>
            <a:ext cx="2286000" cy="2203704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911" tIns="348636" rIns="340911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8852977">
            <a:off x="5306139" y="4053159"/>
            <a:ext cx="311399" cy="534248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4" name="Freeform 13"/>
          <p:cNvSpPr/>
          <p:nvPr/>
        </p:nvSpPr>
        <p:spPr>
          <a:xfrm>
            <a:off x="3332131" y="4230805"/>
            <a:ext cx="2286000" cy="220370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799" tIns="348636" rIns="334799" bIns="348636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রাত্রিশেষ,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অরণ্যে নীলিমা</a:t>
            </a:r>
          </a:p>
        </p:txBody>
      </p:sp>
      <p:sp>
        <p:nvSpPr>
          <p:cNvPr id="15" name="Freeform 14"/>
          <p:cNvSpPr/>
          <p:nvPr/>
        </p:nvSpPr>
        <p:spPr>
          <a:xfrm rot="1080000">
            <a:off x="5160194" y="3080314"/>
            <a:ext cx="373967" cy="534248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6" name="Freeform 15"/>
          <p:cNvSpPr/>
          <p:nvPr/>
        </p:nvSpPr>
        <p:spPr>
          <a:xfrm>
            <a:off x="2770496" y="1908130"/>
            <a:ext cx="2286000" cy="2203704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836" tIns="348636" rIns="334836" bIns="348636" numCol="1" spcCol="1270" anchor="ctr" anchorCtr="0">
            <a:noAutofit/>
          </a:bodyPr>
          <a:lstStyle/>
          <a:p>
            <a:pPr lvl="0" algn="just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১৯৮৫ সালে </a:t>
            </a: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endPara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3650" y="4531057"/>
            <a:ext cx="157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943" y="325642"/>
            <a:ext cx="3159553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60" y="2798973"/>
            <a:ext cx="1720594" cy="172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710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524" y="288627"/>
            <a:ext cx="5486399" cy="1327990"/>
          </a:xfrm>
          <a:prstGeom prst="roundRect">
            <a:avLst/>
          </a:prstGeom>
          <a:noFill/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7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Home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1616618"/>
            <a:ext cx="3380510" cy="2525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452256" y="4817659"/>
            <a:ext cx="835449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আহসান হাবীব কত খ্রিষ্টাব্দে জন্মগ্রহণ করেন?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তিনি কত খ্রিষ্টাব্দে মৃত্যু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বরণ করেন?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3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55092" y="887103"/>
            <a:ext cx="5090613" cy="955343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" y="2599152"/>
            <a:ext cx="4829409" cy="301007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58" y="2599152"/>
            <a:ext cx="4777308" cy="3010077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6536686" y="904055"/>
            <a:ext cx="4995080" cy="938391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28495" y="777922"/>
            <a:ext cx="181968" cy="5412328"/>
            <a:chOff x="6109646" y="1733827"/>
            <a:chExt cx="162749" cy="4921027"/>
          </a:xfrm>
          <a:solidFill>
            <a:srgbClr val="00206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  <a:grpFill/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05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7672" y="356166"/>
            <a:ext cx="7908612" cy="7292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828" y="2253239"/>
            <a:ext cx="2095687" cy="8174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36459" y="1982687"/>
            <a:ext cx="2445533" cy="10879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মিলন বা একত্র হওয়া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923" y="4839465"/>
            <a:ext cx="2217592" cy="81742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1946" y="4810726"/>
            <a:ext cx="2445533" cy="84616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39" y="4148919"/>
            <a:ext cx="3684896" cy="2169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39" y="1433016"/>
            <a:ext cx="3684896" cy="214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30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786</Words>
  <Application>Microsoft Office PowerPoint</Application>
  <PresentationFormat>Custom</PresentationFormat>
  <Paragraphs>148</Paragraphs>
  <Slides>28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City computer</cp:lastModifiedBy>
  <cp:revision>362</cp:revision>
  <dcterms:created xsi:type="dcterms:W3CDTF">2020-05-08T04:20:14Z</dcterms:created>
  <dcterms:modified xsi:type="dcterms:W3CDTF">2020-08-03T08:44:10Z</dcterms:modified>
</cp:coreProperties>
</file>