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3" r:id="rId12"/>
    <p:sldId id="295" r:id="rId13"/>
    <p:sldId id="297" r:id="rId14"/>
    <p:sldId id="298" r:id="rId15"/>
    <p:sldId id="294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77" r:id="rId25"/>
    <p:sldId id="293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36463-F1C1-4F0E-8758-6AB26438085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5F613F-CC42-477E-8FF0-D87901ABC95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দাদা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আবদুল</a:t>
          </a:r>
          <a:endParaRPr lang="en-US" sz="2400" b="1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মুত্তালিব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026D6457-2573-424D-87EE-ECB320C7ADB7}" type="parTrans" cxnId="{FF3A8D12-2993-484A-AB5B-5F5A4B056278}">
      <dgm:prSet/>
      <dgm:spPr/>
      <dgm:t>
        <a:bodyPr/>
        <a:lstStyle/>
        <a:p>
          <a:endParaRPr lang="en-US"/>
        </a:p>
      </dgm:t>
    </dgm:pt>
    <dgm:pt modelId="{701AB59A-3534-49B3-87AE-4D41E7044903}" type="sibTrans" cxnId="{FF3A8D12-2993-484A-AB5B-5F5A4B05627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83C262D2-25AC-4F7D-A71E-9D9BC642E10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আরবের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কুরাইশ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বংশে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7D1481CB-1C1F-49ED-B162-411A1FDB8080}" type="parTrans" cxnId="{99C5CC49-B491-439E-9349-5BA06BA91F17}">
      <dgm:prSet/>
      <dgm:spPr/>
      <dgm:t>
        <a:bodyPr/>
        <a:lstStyle/>
        <a:p>
          <a:endParaRPr lang="en-US"/>
        </a:p>
      </dgm:t>
    </dgm:pt>
    <dgm:pt modelId="{282A0AC8-6C26-4907-87C8-CEC45A1798C2}" type="sibTrans" cxnId="{99C5CC49-B491-439E-9349-5BA06BA91F1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8D5A658E-95A5-43C1-9D40-E4BE74D90C5E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জন্ম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৫৭০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খ্রিষ্টাব্দ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07850936-4ADB-4283-BD94-E538BA6D518E}" type="parTrans" cxnId="{03A5DFD8-1454-4B8F-AC84-754C53AB4D36}">
      <dgm:prSet/>
      <dgm:spPr/>
      <dgm:t>
        <a:bodyPr/>
        <a:lstStyle/>
        <a:p>
          <a:endParaRPr lang="en-US"/>
        </a:p>
      </dgm:t>
    </dgm:pt>
    <dgm:pt modelId="{85F0C6B5-56B6-4076-91C1-FB8D808D7DC6}" type="sibTrans" cxnId="{03A5DFD8-1454-4B8F-AC84-754C53AB4D3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10180D2-16B0-4693-9A39-BE8BD23836C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পিতার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আব্দুল্লাহ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CC63FDF3-F662-4D82-A516-58F110060908}" type="parTrans" cxnId="{34A92A13-D9DF-4C50-A026-5AC4F0038283}">
      <dgm:prSet/>
      <dgm:spPr/>
      <dgm:t>
        <a:bodyPr/>
        <a:lstStyle/>
        <a:p>
          <a:endParaRPr lang="en-US"/>
        </a:p>
      </dgm:t>
    </dgm:pt>
    <dgm:pt modelId="{4C27074C-C3CA-4959-8E69-7114A95BBEA1}" type="sibTrans" cxnId="{34A92A13-D9DF-4C50-A026-5AC4F003828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45445CE3-F5C9-4DF2-A1B3-AB7E598A44A8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মায়ের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আমিনা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F98E25BB-E3CC-43CC-80F1-48121B1AE7DB}" type="parTrans" cxnId="{AE2D5CE6-522F-4C0F-A4C4-156B0259F396}">
      <dgm:prSet/>
      <dgm:spPr/>
      <dgm:t>
        <a:bodyPr/>
        <a:lstStyle/>
        <a:p>
          <a:endParaRPr lang="en-US"/>
        </a:p>
      </dgm:t>
    </dgm:pt>
    <dgm:pt modelId="{A60841A2-6C38-4E3C-BBF4-FFF58FF17C03}" type="sibTrans" cxnId="{AE2D5CE6-522F-4C0F-A4C4-156B0259F39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68E60C35-9E1D-434C-A62C-47046104DA09}" type="pres">
      <dgm:prSet presAssocID="{AE636463-F1C1-4F0E-8758-6AB26438085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A541EF-46B1-4478-ADF5-E62AC1BC24D3}" type="pres">
      <dgm:prSet presAssocID="{575F613F-CC42-477E-8FF0-D87901ABC951}" presName="node" presStyleLbl="node1" presStyleIdx="0" presStyleCnt="5" custScaleX="119301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1D7A7-15C5-4F96-8A96-ADC7F3569D9C}" type="pres">
      <dgm:prSet presAssocID="{701AB59A-3534-49B3-87AE-4D41E704490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E9A104A-5F21-4DC9-87A3-CD0383D16FD2}" type="pres">
      <dgm:prSet presAssocID="{701AB59A-3534-49B3-87AE-4D41E704490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2DA0792-B632-4502-A31D-97979F3970AD}" type="pres">
      <dgm:prSet presAssocID="{83C262D2-25AC-4F7D-A71E-9D9BC642E103}" presName="node" presStyleLbl="node1" presStyleIdx="1" presStyleCnt="5" custScaleX="119301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299FB-4003-4BBF-8E35-3E58FE872C19}" type="pres">
      <dgm:prSet presAssocID="{282A0AC8-6C26-4907-87C8-CEC45A1798C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BE46C73-9B65-4EBD-8FF6-5C8395836483}" type="pres">
      <dgm:prSet presAssocID="{282A0AC8-6C26-4907-87C8-CEC45A1798C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E37582E-59CF-4BA5-8B34-61F81D779C8D}" type="pres">
      <dgm:prSet presAssocID="{8D5A658E-95A5-43C1-9D40-E4BE74D90C5E}" presName="node" presStyleLbl="node1" presStyleIdx="2" presStyleCnt="5" custScaleX="119301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80C85-395D-4FD1-A44D-26FA63127873}" type="pres">
      <dgm:prSet presAssocID="{85F0C6B5-56B6-4076-91C1-FB8D808D7DC6}" presName="sibTrans" presStyleLbl="sibTrans2D1" presStyleIdx="2" presStyleCnt="5" custScaleX="102620"/>
      <dgm:spPr/>
      <dgm:t>
        <a:bodyPr/>
        <a:lstStyle/>
        <a:p>
          <a:endParaRPr lang="en-US"/>
        </a:p>
      </dgm:t>
    </dgm:pt>
    <dgm:pt modelId="{B6411390-4404-46AA-A3AE-650134323C14}" type="pres">
      <dgm:prSet presAssocID="{85F0C6B5-56B6-4076-91C1-FB8D808D7DC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F1CCBF8-F56B-4C3D-BDB8-ED190B7182E8}" type="pres">
      <dgm:prSet presAssocID="{910180D2-16B0-4693-9A39-BE8BD23836CD}" presName="node" presStyleLbl="node1" presStyleIdx="3" presStyleCnt="5" custScaleX="119301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3D1FC-4366-4E4C-8C8E-A287F93CD7EC}" type="pres">
      <dgm:prSet presAssocID="{4C27074C-C3CA-4959-8E69-7114A95BBEA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37D76181-2901-43AD-8BB5-3F618F155414}" type="pres">
      <dgm:prSet presAssocID="{4C27074C-C3CA-4959-8E69-7114A95BBEA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231F8FE-1B51-4D2A-A739-E01EB93A09F9}" type="pres">
      <dgm:prSet presAssocID="{45445CE3-F5C9-4DF2-A1B3-AB7E598A44A8}" presName="node" presStyleLbl="node1" presStyleIdx="4" presStyleCnt="5" custScaleX="119301" custScaleY="119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3CD69-3809-4CFB-9EFE-BDA11B8EA64B}" type="pres">
      <dgm:prSet presAssocID="{A60841A2-6C38-4E3C-BBF4-FFF58FF17C0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BD42652-FE53-4B9A-AF6D-7365BDDAEA89}" type="pres">
      <dgm:prSet presAssocID="{A60841A2-6C38-4E3C-BBF4-FFF58FF17C0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3A5DFD8-1454-4B8F-AC84-754C53AB4D36}" srcId="{AE636463-F1C1-4F0E-8758-6AB26438085F}" destId="{8D5A658E-95A5-43C1-9D40-E4BE74D90C5E}" srcOrd="2" destOrd="0" parTransId="{07850936-4ADB-4283-BD94-E538BA6D518E}" sibTransId="{85F0C6B5-56B6-4076-91C1-FB8D808D7DC6}"/>
    <dgm:cxn modelId="{70F8033F-323E-4ABD-9CE6-E07243BC7491}" type="presOf" srcId="{8D5A658E-95A5-43C1-9D40-E4BE74D90C5E}" destId="{2E37582E-59CF-4BA5-8B34-61F81D779C8D}" srcOrd="0" destOrd="0" presId="urn:microsoft.com/office/officeart/2005/8/layout/cycle2"/>
    <dgm:cxn modelId="{AE2D5CE6-522F-4C0F-A4C4-156B0259F396}" srcId="{AE636463-F1C1-4F0E-8758-6AB26438085F}" destId="{45445CE3-F5C9-4DF2-A1B3-AB7E598A44A8}" srcOrd="4" destOrd="0" parTransId="{F98E25BB-E3CC-43CC-80F1-48121B1AE7DB}" sibTransId="{A60841A2-6C38-4E3C-BBF4-FFF58FF17C03}"/>
    <dgm:cxn modelId="{A8499C9A-E9FD-4E22-AA30-01775EA904A9}" type="presOf" srcId="{701AB59A-3534-49B3-87AE-4D41E7044903}" destId="{AE9A104A-5F21-4DC9-87A3-CD0383D16FD2}" srcOrd="1" destOrd="0" presId="urn:microsoft.com/office/officeart/2005/8/layout/cycle2"/>
    <dgm:cxn modelId="{34A92A13-D9DF-4C50-A026-5AC4F0038283}" srcId="{AE636463-F1C1-4F0E-8758-6AB26438085F}" destId="{910180D2-16B0-4693-9A39-BE8BD23836CD}" srcOrd="3" destOrd="0" parTransId="{CC63FDF3-F662-4D82-A516-58F110060908}" sibTransId="{4C27074C-C3CA-4959-8E69-7114A95BBEA1}"/>
    <dgm:cxn modelId="{0A0E5B30-97F4-4E08-BE65-6EEB40180A68}" type="presOf" srcId="{85F0C6B5-56B6-4076-91C1-FB8D808D7DC6}" destId="{20980C85-395D-4FD1-A44D-26FA63127873}" srcOrd="0" destOrd="0" presId="urn:microsoft.com/office/officeart/2005/8/layout/cycle2"/>
    <dgm:cxn modelId="{28F2150B-2945-454E-A455-8EFCC003D2DD}" type="presOf" srcId="{282A0AC8-6C26-4907-87C8-CEC45A1798C2}" destId="{615299FB-4003-4BBF-8E35-3E58FE872C19}" srcOrd="0" destOrd="0" presId="urn:microsoft.com/office/officeart/2005/8/layout/cycle2"/>
    <dgm:cxn modelId="{BD23CCA5-ABAD-46E4-BF44-542F3B96ABC4}" type="presOf" srcId="{45445CE3-F5C9-4DF2-A1B3-AB7E598A44A8}" destId="{3231F8FE-1B51-4D2A-A739-E01EB93A09F9}" srcOrd="0" destOrd="0" presId="urn:microsoft.com/office/officeart/2005/8/layout/cycle2"/>
    <dgm:cxn modelId="{F621729A-7B4D-4D22-BB72-A880285CA009}" type="presOf" srcId="{AE636463-F1C1-4F0E-8758-6AB26438085F}" destId="{68E60C35-9E1D-434C-A62C-47046104DA09}" srcOrd="0" destOrd="0" presId="urn:microsoft.com/office/officeart/2005/8/layout/cycle2"/>
    <dgm:cxn modelId="{99C5CC49-B491-439E-9349-5BA06BA91F17}" srcId="{AE636463-F1C1-4F0E-8758-6AB26438085F}" destId="{83C262D2-25AC-4F7D-A71E-9D9BC642E103}" srcOrd="1" destOrd="0" parTransId="{7D1481CB-1C1F-49ED-B162-411A1FDB8080}" sibTransId="{282A0AC8-6C26-4907-87C8-CEC45A1798C2}"/>
    <dgm:cxn modelId="{30333EB1-7CAD-40DC-BA4E-4F0AB8514CD5}" type="presOf" srcId="{701AB59A-3534-49B3-87AE-4D41E7044903}" destId="{4601D7A7-15C5-4F96-8A96-ADC7F3569D9C}" srcOrd="0" destOrd="0" presId="urn:microsoft.com/office/officeart/2005/8/layout/cycle2"/>
    <dgm:cxn modelId="{3009300A-DA01-4F92-9BAD-17D74CBD531D}" type="presOf" srcId="{910180D2-16B0-4693-9A39-BE8BD23836CD}" destId="{BF1CCBF8-F56B-4C3D-BDB8-ED190B7182E8}" srcOrd="0" destOrd="0" presId="urn:microsoft.com/office/officeart/2005/8/layout/cycle2"/>
    <dgm:cxn modelId="{FF3A8D12-2993-484A-AB5B-5F5A4B056278}" srcId="{AE636463-F1C1-4F0E-8758-6AB26438085F}" destId="{575F613F-CC42-477E-8FF0-D87901ABC951}" srcOrd="0" destOrd="0" parTransId="{026D6457-2573-424D-87EE-ECB320C7ADB7}" sibTransId="{701AB59A-3534-49B3-87AE-4D41E7044903}"/>
    <dgm:cxn modelId="{EB8B2F1A-2080-4D94-9152-AD1203CA16DE}" type="presOf" srcId="{282A0AC8-6C26-4907-87C8-CEC45A1798C2}" destId="{DBE46C73-9B65-4EBD-8FF6-5C8395836483}" srcOrd="1" destOrd="0" presId="urn:microsoft.com/office/officeart/2005/8/layout/cycle2"/>
    <dgm:cxn modelId="{D0CC0ABB-C3FD-4A31-8B6D-55F8D46D7F8F}" type="presOf" srcId="{83C262D2-25AC-4F7D-A71E-9D9BC642E103}" destId="{F2DA0792-B632-4502-A31D-97979F3970AD}" srcOrd="0" destOrd="0" presId="urn:microsoft.com/office/officeart/2005/8/layout/cycle2"/>
    <dgm:cxn modelId="{A60BFDDF-3C8B-4D99-B10E-1BA4CC82A1FB}" type="presOf" srcId="{4C27074C-C3CA-4959-8E69-7114A95BBEA1}" destId="{37D76181-2901-43AD-8BB5-3F618F155414}" srcOrd="1" destOrd="0" presId="urn:microsoft.com/office/officeart/2005/8/layout/cycle2"/>
    <dgm:cxn modelId="{953F6C7D-39BF-41BE-A573-5B27F19E35C4}" type="presOf" srcId="{575F613F-CC42-477E-8FF0-D87901ABC951}" destId="{90A541EF-46B1-4478-ADF5-E62AC1BC24D3}" srcOrd="0" destOrd="0" presId="urn:microsoft.com/office/officeart/2005/8/layout/cycle2"/>
    <dgm:cxn modelId="{D0C2CA57-3CCA-4226-9A9F-DDE01B768303}" type="presOf" srcId="{4C27074C-C3CA-4959-8E69-7114A95BBEA1}" destId="{18F3D1FC-4366-4E4C-8C8E-A287F93CD7EC}" srcOrd="0" destOrd="0" presId="urn:microsoft.com/office/officeart/2005/8/layout/cycle2"/>
    <dgm:cxn modelId="{585C96A8-CA28-4DC2-A290-921A497B117D}" type="presOf" srcId="{A60841A2-6C38-4E3C-BBF4-FFF58FF17C03}" destId="{7343CD69-3809-4CFB-9EFE-BDA11B8EA64B}" srcOrd="0" destOrd="0" presId="urn:microsoft.com/office/officeart/2005/8/layout/cycle2"/>
    <dgm:cxn modelId="{C3F98C11-6724-402F-A4AB-AC33FB734E4A}" type="presOf" srcId="{A60841A2-6C38-4E3C-BBF4-FFF58FF17C03}" destId="{2BD42652-FE53-4B9A-AF6D-7365BDDAEA89}" srcOrd="1" destOrd="0" presId="urn:microsoft.com/office/officeart/2005/8/layout/cycle2"/>
    <dgm:cxn modelId="{91F82559-ACFE-42B1-ACF3-4CB87D71C588}" type="presOf" srcId="{85F0C6B5-56B6-4076-91C1-FB8D808D7DC6}" destId="{B6411390-4404-46AA-A3AE-650134323C14}" srcOrd="1" destOrd="0" presId="urn:microsoft.com/office/officeart/2005/8/layout/cycle2"/>
    <dgm:cxn modelId="{0041483F-B51B-4780-AE46-E210F64B0298}" type="presParOf" srcId="{68E60C35-9E1D-434C-A62C-47046104DA09}" destId="{90A541EF-46B1-4478-ADF5-E62AC1BC24D3}" srcOrd="0" destOrd="0" presId="urn:microsoft.com/office/officeart/2005/8/layout/cycle2"/>
    <dgm:cxn modelId="{E370FBD0-2B6F-48F7-B374-E24157822EE5}" type="presParOf" srcId="{68E60C35-9E1D-434C-A62C-47046104DA09}" destId="{4601D7A7-15C5-4F96-8A96-ADC7F3569D9C}" srcOrd="1" destOrd="0" presId="urn:microsoft.com/office/officeart/2005/8/layout/cycle2"/>
    <dgm:cxn modelId="{CE57CA51-7C2B-45C2-9803-6DEEB0A246A4}" type="presParOf" srcId="{4601D7A7-15C5-4F96-8A96-ADC7F3569D9C}" destId="{AE9A104A-5F21-4DC9-87A3-CD0383D16FD2}" srcOrd="0" destOrd="0" presId="urn:microsoft.com/office/officeart/2005/8/layout/cycle2"/>
    <dgm:cxn modelId="{EF7356AC-D74C-48E1-B6AB-F520B53CB143}" type="presParOf" srcId="{68E60C35-9E1D-434C-A62C-47046104DA09}" destId="{F2DA0792-B632-4502-A31D-97979F3970AD}" srcOrd="2" destOrd="0" presId="urn:microsoft.com/office/officeart/2005/8/layout/cycle2"/>
    <dgm:cxn modelId="{64129EBE-8CAD-4DB5-8017-47391ECB7C02}" type="presParOf" srcId="{68E60C35-9E1D-434C-A62C-47046104DA09}" destId="{615299FB-4003-4BBF-8E35-3E58FE872C19}" srcOrd="3" destOrd="0" presId="urn:microsoft.com/office/officeart/2005/8/layout/cycle2"/>
    <dgm:cxn modelId="{3467A02F-F4FB-4BF7-B909-EC2BCB82C38F}" type="presParOf" srcId="{615299FB-4003-4BBF-8E35-3E58FE872C19}" destId="{DBE46C73-9B65-4EBD-8FF6-5C8395836483}" srcOrd="0" destOrd="0" presId="urn:microsoft.com/office/officeart/2005/8/layout/cycle2"/>
    <dgm:cxn modelId="{FA115758-44B7-4B65-89E5-000B3617FBB7}" type="presParOf" srcId="{68E60C35-9E1D-434C-A62C-47046104DA09}" destId="{2E37582E-59CF-4BA5-8B34-61F81D779C8D}" srcOrd="4" destOrd="0" presId="urn:microsoft.com/office/officeart/2005/8/layout/cycle2"/>
    <dgm:cxn modelId="{C4AC590E-8DA1-4DE5-B427-9A6C96523D71}" type="presParOf" srcId="{68E60C35-9E1D-434C-A62C-47046104DA09}" destId="{20980C85-395D-4FD1-A44D-26FA63127873}" srcOrd="5" destOrd="0" presId="urn:microsoft.com/office/officeart/2005/8/layout/cycle2"/>
    <dgm:cxn modelId="{BC96AAFB-45EA-468D-99F5-589A8FB89DF8}" type="presParOf" srcId="{20980C85-395D-4FD1-A44D-26FA63127873}" destId="{B6411390-4404-46AA-A3AE-650134323C14}" srcOrd="0" destOrd="0" presId="urn:microsoft.com/office/officeart/2005/8/layout/cycle2"/>
    <dgm:cxn modelId="{C0D0B6F6-3BB9-49C1-B99A-49075ED202BB}" type="presParOf" srcId="{68E60C35-9E1D-434C-A62C-47046104DA09}" destId="{BF1CCBF8-F56B-4C3D-BDB8-ED190B7182E8}" srcOrd="6" destOrd="0" presId="urn:microsoft.com/office/officeart/2005/8/layout/cycle2"/>
    <dgm:cxn modelId="{A58C2058-9E22-4D81-BBEA-0943FC6337E6}" type="presParOf" srcId="{68E60C35-9E1D-434C-A62C-47046104DA09}" destId="{18F3D1FC-4366-4E4C-8C8E-A287F93CD7EC}" srcOrd="7" destOrd="0" presId="urn:microsoft.com/office/officeart/2005/8/layout/cycle2"/>
    <dgm:cxn modelId="{9D0855B8-2C7E-4EBB-BE78-4955AD6FAFF3}" type="presParOf" srcId="{18F3D1FC-4366-4E4C-8C8E-A287F93CD7EC}" destId="{37D76181-2901-43AD-8BB5-3F618F155414}" srcOrd="0" destOrd="0" presId="urn:microsoft.com/office/officeart/2005/8/layout/cycle2"/>
    <dgm:cxn modelId="{BC46B7FB-0748-4021-9955-87D2C53C3072}" type="presParOf" srcId="{68E60C35-9E1D-434C-A62C-47046104DA09}" destId="{3231F8FE-1B51-4D2A-A739-E01EB93A09F9}" srcOrd="8" destOrd="0" presId="urn:microsoft.com/office/officeart/2005/8/layout/cycle2"/>
    <dgm:cxn modelId="{7B9D84C2-0F3E-4F2B-8BCC-80E0BEDA7621}" type="presParOf" srcId="{68E60C35-9E1D-434C-A62C-47046104DA09}" destId="{7343CD69-3809-4CFB-9EFE-BDA11B8EA64B}" srcOrd="9" destOrd="0" presId="urn:microsoft.com/office/officeart/2005/8/layout/cycle2"/>
    <dgm:cxn modelId="{D93D865B-3A43-46B9-A05E-79C6DAF403C7}" type="presParOf" srcId="{7343CD69-3809-4CFB-9EFE-BDA11B8EA64B}" destId="{2BD42652-FE53-4B9A-AF6D-7365BDDAEA8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8D6C78-DCCD-4518-BE6B-559206F368E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745005-7441-4789-B1AD-F19DBBCA1AF6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ধৈর্যশীলতা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EB9FDF5-7600-4915-9894-28AFE5D98F93}" type="parTrans" cxnId="{2E864168-86C0-4ED4-B234-9D531B995B8E}">
      <dgm:prSet/>
      <dgm:spPr/>
      <dgm:t>
        <a:bodyPr/>
        <a:lstStyle/>
        <a:p>
          <a:endParaRPr lang="en-US"/>
        </a:p>
      </dgm:t>
    </dgm:pt>
    <dgm:pt modelId="{EC5F575C-062E-40D7-9C44-212B7B7FD808}" type="sibTrans" cxnId="{2E864168-86C0-4ED4-B234-9D531B995B8E}">
      <dgm:prSet/>
      <dgm:spPr/>
      <dgm:t>
        <a:bodyPr/>
        <a:lstStyle/>
        <a:p>
          <a:endParaRPr lang="en-US"/>
        </a:p>
      </dgm:t>
    </dgm:pt>
    <dgm:pt modelId="{B04A14C2-1DDE-449F-862D-A064B7858D1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ক্ষমাশীলতা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A9D5996-5D00-4050-AD4D-F5B81CBD34FC}" type="parTrans" cxnId="{8EB7D1C0-577D-4160-B668-A8B71164A3F7}">
      <dgm:prSet/>
      <dgm:spPr/>
      <dgm:t>
        <a:bodyPr/>
        <a:lstStyle/>
        <a:p>
          <a:endParaRPr lang="en-US"/>
        </a:p>
      </dgm:t>
    </dgm:pt>
    <dgm:pt modelId="{1F30A70C-B886-4E0F-9394-527006004362}" type="sibTrans" cxnId="{8EB7D1C0-577D-4160-B668-A8B71164A3F7}">
      <dgm:prSet/>
      <dgm:spPr/>
      <dgm:t>
        <a:bodyPr/>
        <a:lstStyle/>
        <a:p>
          <a:endParaRPr lang="en-US"/>
        </a:p>
      </dgm:t>
    </dgm:pt>
    <dgm:pt modelId="{81F88E18-8618-49DF-9349-759885DEF4DC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নারীর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সম্মান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প্রদর্শন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E464535-79AB-456A-ADD1-40930F78F0E0}" type="parTrans" cxnId="{C07E39B3-7574-48CA-9E70-F5B282621AAA}">
      <dgm:prSet/>
      <dgm:spPr/>
      <dgm:t>
        <a:bodyPr/>
        <a:lstStyle/>
        <a:p>
          <a:endParaRPr lang="en-US"/>
        </a:p>
      </dgm:t>
    </dgm:pt>
    <dgm:pt modelId="{171C97D0-497C-43A1-9952-53194CA95404}" type="sibTrans" cxnId="{C07E39B3-7574-48CA-9E70-F5B282621AAA}">
      <dgm:prSet/>
      <dgm:spPr/>
      <dgm:t>
        <a:bodyPr/>
        <a:lstStyle/>
        <a:p>
          <a:endParaRPr lang="en-US"/>
        </a:p>
      </dgm:t>
    </dgm:pt>
    <dgm:pt modelId="{2C220E80-57DD-4629-87AC-4911109B2A9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কুসংস্কার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বিরোধী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107C65A-A093-4B20-A506-0E7824F85EC7}" type="parTrans" cxnId="{34059146-E8EB-4C45-B0BA-C9A27A1144C0}">
      <dgm:prSet/>
      <dgm:spPr/>
      <dgm:t>
        <a:bodyPr/>
        <a:lstStyle/>
        <a:p>
          <a:endParaRPr lang="en-US"/>
        </a:p>
      </dgm:t>
    </dgm:pt>
    <dgm:pt modelId="{D89CF132-85B3-43F3-A146-B500A3A4D52B}" type="sibTrans" cxnId="{34059146-E8EB-4C45-B0BA-C9A27A1144C0}">
      <dgm:prSet/>
      <dgm:spPr/>
      <dgm:t>
        <a:bodyPr/>
        <a:lstStyle/>
        <a:p>
          <a:endParaRPr lang="en-US"/>
        </a:p>
      </dgm:t>
    </dgm:pt>
    <dgm:pt modelId="{B405006C-9855-4590-8CEA-2CAED79767D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জ্ঞান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চর্চায়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উৎসাহ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প্রদান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85DBE4C-F242-4682-B23B-52260F4AC6B7}" type="parTrans" cxnId="{F6A48C36-ADD7-4BE0-9A9E-8EFDBF6A68E7}">
      <dgm:prSet/>
      <dgm:spPr/>
      <dgm:t>
        <a:bodyPr/>
        <a:lstStyle/>
        <a:p>
          <a:endParaRPr lang="en-US"/>
        </a:p>
      </dgm:t>
    </dgm:pt>
    <dgm:pt modelId="{FB3E3BEF-F5CE-40B6-9F25-646E422D948D}" type="sibTrans" cxnId="{F6A48C36-ADD7-4BE0-9A9E-8EFDBF6A68E7}">
      <dgm:prSet/>
      <dgm:spPr/>
      <dgm:t>
        <a:bodyPr/>
        <a:lstStyle/>
        <a:p>
          <a:endParaRPr lang="en-US"/>
        </a:p>
      </dgm:t>
    </dgm:pt>
    <dgm:pt modelId="{962448CE-ABA1-4C91-857D-60336C76E3B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কুসুমের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মতো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কোমল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8AFC979-588F-44C6-BC93-0EF2432A835C}" type="parTrans" cxnId="{774EBF26-4AD3-4633-8D67-9D1850804D58}">
      <dgm:prSet/>
      <dgm:spPr/>
      <dgm:t>
        <a:bodyPr/>
        <a:lstStyle/>
        <a:p>
          <a:endParaRPr lang="en-US"/>
        </a:p>
      </dgm:t>
    </dgm:pt>
    <dgm:pt modelId="{1CC84852-9F92-45AB-826A-E35729B8281D}" type="sibTrans" cxnId="{774EBF26-4AD3-4633-8D67-9D1850804D58}">
      <dgm:prSet/>
      <dgm:spPr/>
      <dgm:t>
        <a:bodyPr/>
        <a:lstStyle/>
        <a:p>
          <a:endParaRPr lang="en-US"/>
        </a:p>
      </dgm:t>
    </dgm:pt>
    <dgm:pt modelId="{0D2AA25B-F821-4EF2-A1D3-F73EC94291DC}" type="pres">
      <dgm:prSet presAssocID="{838D6C78-DCCD-4518-BE6B-559206F368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3FB16C-492D-4CC4-9171-38A443616999}" type="pres">
      <dgm:prSet presAssocID="{0A745005-7441-4789-B1AD-F19DBBCA1AF6}" presName="node" presStyleLbl="node1" presStyleIdx="0" presStyleCnt="6" custScaleX="142106" custScaleY="115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28D66-2F98-4B8E-8CAB-384708D47AB2}" type="pres">
      <dgm:prSet presAssocID="{0A745005-7441-4789-B1AD-F19DBBCA1AF6}" presName="spNode" presStyleCnt="0"/>
      <dgm:spPr/>
    </dgm:pt>
    <dgm:pt modelId="{37B087AA-0311-48D1-8809-21716DB8E9B7}" type="pres">
      <dgm:prSet presAssocID="{EC5F575C-062E-40D7-9C44-212B7B7FD808}" presName="sibTrans" presStyleLbl="sibTrans1D1" presStyleIdx="0" presStyleCnt="6"/>
      <dgm:spPr/>
      <dgm:t>
        <a:bodyPr/>
        <a:lstStyle/>
        <a:p>
          <a:endParaRPr lang="en-US"/>
        </a:p>
      </dgm:t>
    </dgm:pt>
    <dgm:pt modelId="{5F62F489-5771-40DB-8216-83A20D8EDBAE}" type="pres">
      <dgm:prSet presAssocID="{B04A14C2-1DDE-449F-862D-A064B7858D1F}" presName="node" presStyleLbl="node1" presStyleIdx="1" presStyleCnt="6" custScaleX="142106" custScaleY="115743" custRadScaleRad="95735" custRadScaleInc="29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70BA3-7BDA-427B-BCF2-E0FAE4D6BDAB}" type="pres">
      <dgm:prSet presAssocID="{B04A14C2-1DDE-449F-862D-A064B7858D1F}" presName="spNode" presStyleCnt="0"/>
      <dgm:spPr/>
    </dgm:pt>
    <dgm:pt modelId="{0806E554-0E87-4661-91E2-A1A1972C70F0}" type="pres">
      <dgm:prSet presAssocID="{1F30A70C-B886-4E0F-9394-527006004362}" presName="sibTrans" presStyleLbl="sibTrans1D1" presStyleIdx="1" presStyleCnt="6"/>
      <dgm:spPr/>
      <dgm:t>
        <a:bodyPr/>
        <a:lstStyle/>
        <a:p>
          <a:endParaRPr lang="en-US"/>
        </a:p>
      </dgm:t>
    </dgm:pt>
    <dgm:pt modelId="{1A1F7F4D-F121-4962-A779-1A5CCAE20CB8}" type="pres">
      <dgm:prSet presAssocID="{81F88E18-8618-49DF-9349-759885DEF4DC}" presName="node" presStyleLbl="node1" presStyleIdx="2" presStyleCnt="6" custScaleX="142106" custScaleY="115743" custRadScaleRad="95366" custRadScaleInc="-31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22266-AC10-451B-9B0C-CE611B0EB240}" type="pres">
      <dgm:prSet presAssocID="{81F88E18-8618-49DF-9349-759885DEF4DC}" presName="spNode" presStyleCnt="0"/>
      <dgm:spPr/>
    </dgm:pt>
    <dgm:pt modelId="{AF36CD4E-8301-457B-A948-8315C48FCFC7}" type="pres">
      <dgm:prSet presAssocID="{171C97D0-497C-43A1-9952-53194CA95404}" presName="sibTrans" presStyleLbl="sibTrans1D1" presStyleIdx="2" presStyleCnt="6"/>
      <dgm:spPr/>
      <dgm:t>
        <a:bodyPr/>
        <a:lstStyle/>
        <a:p>
          <a:endParaRPr lang="en-US"/>
        </a:p>
      </dgm:t>
    </dgm:pt>
    <dgm:pt modelId="{93C0D14F-B63C-4BB2-A119-5E7DA2B3117E}" type="pres">
      <dgm:prSet presAssocID="{2C220E80-57DD-4629-87AC-4911109B2A90}" presName="node" presStyleLbl="node1" presStyleIdx="3" presStyleCnt="6" custScaleX="142106" custScaleY="115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41350-C2B4-4A56-8682-A70A87EBDADE}" type="pres">
      <dgm:prSet presAssocID="{2C220E80-57DD-4629-87AC-4911109B2A90}" presName="spNode" presStyleCnt="0"/>
      <dgm:spPr/>
    </dgm:pt>
    <dgm:pt modelId="{16C34104-3404-4B0E-856D-A2A58F13AC27}" type="pres">
      <dgm:prSet presAssocID="{D89CF132-85B3-43F3-A146-B500A3A4D52B}" presName="sibTrans" presStyleLbl="sibTrans1D1" presStyleIdx="3" presStyleCnt="6"/>
      <dgm:spPr/>
      <dgm:t>
        <a:bodyPr/>
        <a:lstStyle/>
        <a:p>
          <a:endParaRPr lang="en-US"/>
        </a:p>
      </dgm:t>
    </dgm:pt>
    <dgm:pt modelId="{930CA20E-AC52-4FA8-9E09-2768B2C12B53}" type="pres">
      <dgm:prSet presAssocID="{B405006C-9855-4590-8CEA-2CAED79767D8}" presName="node" presStyleLbl="node1" presStyleIdx="4" presStyleCnt="6" custScaleX="142106" custScaleY="115743" custRadScaleRad="94470" custRadScaleInc="15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D95B8-D782-437A-AD4F-D817F022986B}" type="pres">
      <dgm:prSet presAssocID="{B405006C-9855-4590-8CEA-2CAED79767D8}" presName="spNode" presStyleCnt="0"/>
      <dgm:spPr/>
    </dgm:pt>
    <dgm:pt modelId="{1C54E287-CC1A-425D-AB1A-688F96BD1976}" type="pres">
      <dgm:prSet presAssocID="{FB3E3BEF-F5CE-40B6-9F25-646E422D948D}" presName="sibTrans" presStyleLbl="sibTrans1D1" presStyleIdx="4" presStyleCnt="6"/>
      <dgm:spPr/>
      <dgm:t>
        <a:bodyPr/>
        <a:lstStyle/>
        <a:p>
          <a:endParaRPr lang="en-US"/>
        </a:p>
      </dgm:t>
    </dgm:pt>
    <dgm:pt modelId="{78957412-619C-4B92-B687-3FD88DC2D0B3}" type="pres">
      <dgm:prSet presAssocID="{962448CE-ABA1-4C91-857D-60336C76E3BF}" presName="node" presStyleLbl="node1" presStyleIdx="5" presStyleCnt="6" custScaleX="142106" custScaleY="115743" custRadScaleRad="96510" custRadScaleInc="-45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4751-878D-4196-9C45-C1DEBC2F9C35}" type="pres">
      <dgm:prSet presAssocID="{962448CE-ABA1-4C91-857D-60336C76E3BF}" presName="spNode" presStyleCnt="0"/>
      <dgm:spPr/>
    </dgm:pt>
    <dgm:pt modelId="{DE0AC4F4-A151-4972-BD8D-59146DE8A256}" type="pres">
      <dgm:prSet presAssocID="{1CC84852-9F92-45AB-826A-E35729B8281D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BDE1CAF5-ECA5-404A-9314-67A5D33B882E}" type="presOf" srcId="{0A745005-7441-4789-B1AD-F19DBBCA1AF6}" destId="{A73FB16C-492D-4CC4-9171-38A443616999}" srcOrd="0" destOrd="0" presId="urn:microsoft.com/office/officeart/2005/8/layout/cycle5"/>
    <dgm:cxn modelId="{94DA1B9B-225B-4F41-8BCD-C8262AD5EA9B}" type="presOf" srcId="{EC5F575C-062E-40D7-9C44-212B7B7FD808}" destId="{37B087AA-0311-48D1-8809-21716DB8E9B7}" srcOrd="0" destOrd="0" presId="urn:microsoft.com/office/officeart/2005/8/layout/cycle5"/>
    <dgm:cxn modelId="{774EBF26-4AD3-4633-8D67-9D1850804D58}" srcId="{838D6C78-DCCD-4518-BE6B-559206F368E4}" destId="{962448CE-ABA1-4C91-857D-60336C76E3BF}" srcOrd="5" destOrd="0" parTransId="{88AFC979-588F-44C6-BC93-0EF2432A835C}" sibTransId="{1CC84852-9F92-45AB-826A-E35729B8281D}"/>
    <dgm:cxn modelId="{BAD3D455-CEB1-496F-8D67-BE670A2C5577}" type="presOf" srcId="{2C220E80-57DD-4629-87AC-4911109B2A90}" destId="{93C0D14F-B63C-4BB2-A119-5E7DA2B3117E}" srcOrd="0" destOrd="0" presId="urn:microsoft.com/office/officeart/2005/8/layout/cycle5"/>
    <dgm:cxn modelId="{F6A48C36-ADD7-4BE0-9A9E-8EFDBF6A68E7}" srcId="{838D6C78-DCCD-4518-BE6B-559206F368E4}" destId="{B405006C-9855-4590-8CEA-2CAED79767D8}" srcOrd="4" destOrd="0" parTransId="{885DBE4C-F242-4682-B23B-52260F4AC6B7}" sibTransId="{FB3E3BEF-F5CE-40B6-9F25-646E422D948D}"/>
    <dgm:cxn modelId="{C7EA7BB8-A7E6-490E-B166-5EE7B7CE6C7F}" type="presOf" srcId="{171C97D0-497C-43A1-9952-53194CA95404}" destId="{AF36CD4E-8301-457B-A948-8315C48FCFC7}" srcOrd="0" destOrd="0" presId="urn:microsoft.com/office/officeart/2005/8/layout/cycle5"/>
    <dgm:cxn modelId="{2E864168-86C0-4ED4-B234-9D531B995B8E}" srcId="{838D6C78-DCCD-4518-BE6B-559206F368E4}" destId="{0A745005-7441-4789-B1AD-F19DBBCA1AF6}" srcOrd="0" destOrd="0" parTransId="{EEB9FDF5-7600-4915-9894-28AFE5D98F93}" sibTransId="{EC5F575C-062E-40D7-9C44-212B7B7FD808}"/>
    <dgm:cxn modelId="{8EB7D1C0-577D-4160-B668-A8B71164A3F7}" srcId="{838D6C78-DCCD-4518-BE6B-559206F368E4}" destId="{B04A14C2-1DDE-449F-862D-A064B7858D1F}" srcOrd="1" destOrd="0" parTransId="{7A9D5996-5D00-4050-AD4D-F5B81CBD34FC}" sibTransId="{1F30A70C-B886-4E0F-9394-527006004362}"/>
    <dgm:cxn modelId="{CD062D57-3B4B-46BD-BF88-A9656F6EB785}" type="presOf" srcId="{B04A14C2-1DDE-449F-862D-A064B7858D1F}" destId="{5F62F489-5771-40DB-8216-83A20D8EDBAE}" srcOrd="0" destOrd="0" presId="urn:microsoft.com/office/officeart/2005/8/layout/cycle5"/>
    <dgm:cxn modelId="{677013D7-4277-40BE-B048-5BB11B1E89E5}" type="presOf" srcId="{FB3E3BEF-F5CE-40B6-9F25-646E422D948D}" destId="{1C54E287-CC1A-425D-AB1A-688F96BD1976}" srcOrd="0" destOrd="0" presId="urn:microsoft.com/office/officeart/2005/8/layout/cycle5"/>
    <dgm:cxn modelId="{A60BD4DD-111A-4D6A-B2B9-60635E2899A9}" type="presOf" srcId="{D89CF132-85B3-43F3-A146-B500A3A4D52B}" destId="{16C34104-3404-4B0E-856D-A2A58F13AC27}" srcOrd="0" destOrd="0" presId="urn:microsoft.com/office/officeart/2005/8/layout/cycle5"/>
    <dgm:cxn modelId="{36031305-DF6F-4219-A188-25C7E258AAFF}" type="presOf" srcId="{B405006C-9855-4590-8CEA-2CAED79767D8}" destId="{930CA20E-AC52-4FA8-9E09-2768B2C12B53}" srcOrd="0" destOrd="0" presId="urn:microsoft.com/office/officeart/2005/8/layout/cycle5"/>
    <dgm:cxn modelId="{C07E39B3-7574-48CA-9E70-F5B282621AAA}" srcId="{838D6C78-DCCD-4518-BE6B-559206F368E4}" destId="{81F88E18-8618-49DF-9349-759885DEF4DC}" srcOrd="2" destOrd="0" parTransId="{2E464535-79AB-456A-ADD1-40930F78F0E0}" sibTransId="{171C97D0-497C-43A1-9952-53194CA95404}"/>
    <dgm:cxn modelId="{AD85E6AE-B19A-4294-8FB4-BD0E5A82788B}" type="presOf" srcId="{838D6C78-DCCD-4518-BE6B-559206F368E4}" destId="{0D2AA25B-F821-4EF2-A1D3-F73EC94291DC}" srcOrd="0" destOrd="0" presId="urn:microsoft.com/office/officeart/2005/8/layout/cycle5"/>
    <dgm:cxn modelId="{376BACCF-8490-4587-BD82-2459149FE0B6}" type="presOf" srcId="{1F30A70C-B886-4E0F-9394-527006004362}" destId="{0806E554-0E87-4661-91E2-A1A1972C70F0}" srcOrd="0" destOrd="0" presId="urn:microsoft.com/office/officeart/2005/8/layout/cycle5"/>
    <dgm:cxn modelId="{D3936858-E391-41F2-8B36-5270441D775D}" type="presOf" srcId="{1CC84852-9F92-45AB-826A-E35729B8281D}" destId="{DE0AC4F4-A151-4972-BD8D-59146DE8A256}" srcOrd="0" destOrd="0" presId="urn:microsoft.com/office/officeart/2005/8/layout/cycle5"/>
    <dgm:cxn modelId="{34059146-E8EB-4C45-B0BA-C9A27A1144C0}" srcId="{838D6C78-DCCD-4518-BE6B-559206F368E4}" destId="{2C220E80-57DD-4629-87AC-4911109B2A90}" srcOrd="3" destOrd="0" parTransId="{2107C65A-A093-4B20-A506-0E7824F85EC7}" sibTransId="{D89CF132-85B3-43F3-A146-B500A3A4D52B}"/>
    <dgm:cxn modelId="{FF91B35C-6014-48CF-863F-21D2EC8A57D7}" type="presOf" srcId="{81F88E18-8618-49DF-9349-759885DEF4DC}" destId="{1A1F7F4D-F121-4962-A779-1A5CCAE20CB8}" srcOrd="0" destOrd="0" presId="urn:microsoft.com/office/officeart/2005/8/layout/cycle5"/>
    <dgm:cxn modelId="{DCB0B4CF-3DFA-4D53-9F67-E485755402D2}" type="presOf" srcId="{962448CE-ABA1-4C91-857D-60336C76E3BF}" destId="{78957412-619C-4B92-B687-3FD88DC2D0B3}" srcOrd="0" destOrd="0" presId="urn:microsoft.com/office/officeart/2005/8/layout/cycle5"/>
    <dgm:cxn modelId="{F50B2D6A-D6F4-4791-AA36-C75914EEE390}" type="presParOf" srcId="{0D2AA25B-F821-4EF2-A1D3-F73EC94291DC}" destId="{A73FB16C-492D-4CC4-9171-38A443616999}" srcOrd="0" destOrd="0" presId="urn:microsoft.com/office/officeart/2005/8/layout/cycle5"/>
    <dgm:cxn modelId="{D70B7A52-146D-4913-8460-A4D6499B9C84}" type="presParOf" srcId="{0D2AA25B-F821-4EF2-A1D3-F73EC94291DC}" destId="{8CE28D66-2F98-4B8E-8CAB-384708D47AB2}" srcOrd="1" destOrd="0" presId="urn:microsoft.com/office/officeart/2005/8/layout/cycle5"/>
    <dgm:cxn modelId="{35E588C6-55D2-4C22-8C09-15D22F669FE1}" type="presParOf" srcId="{0D2AA25B-F821-4EF2-A1D3-F73EC94291DC}" destId="{37B087AA-0311-48D1-8809-21716DB8E9B7}" srcOrd="2" destOrd="0" presId="urn:microsoft.com/office/officeart/2005/8/layout/cycle5"/>
    <dgm:cxn modelId="{A258B58C-9104-45A1-9E34-53A716857730}" type="presParOf" srcId="{0D2AA25B-F821-4EF2-A1D3-F73EC94291DC}" destId="{5F62F489-5771-40DB-8216-83A20D8EDBAE}" srcOrd="3" destOrd="0" presId="urn:microsoft.com/office/officeart/2005/8/layout/cycle5"/>
    <dgm:cxn modelId="{9B2BCE44-4560-410F-9DEA-B015A1C70E31}" type="presParOf" srcId="{0D2AA25B-F821-4EF2-A1D3-F73EC94291DC}" destId="{FAC70BA3-7BDA-427B-BCF2-E0FAE4D6BDAB}" srcOrd="4" destOrd="0" presId="urn:microsoft.com/office/officeart/2005/8/layout/cycle5"/>
    <dgm:cxn modelId="{52D5FA0A-8AC5-47DA-887D-08738737E3B7}" type="presParOf" srcId="{0D2AA25B-F821-4EF2-A1D3-F73EC94291DC}" destId="{0806E554-0E87-4661-91E2-A1A1972C70F0}" srcOrd="5" destOrd="0" presId="urn:microsoft.com/office/officeart/2005/8/layout/cycle5"/>
    <dgm:cxn modelId="{6DD692B4-B3F2-4073-9906-DDB75B899867}" type="presParOf" srcId="{0D2AA25B-F821-4EF2-A1D3-F73EC94291DC}" destId="{1A1F7F4D-F121-4962-A779-1A5CCAE20CB8}" srcOrd="6" destOrd="0" presId="urn:microsoft.com/office/officeart/2005/8/layout/cycle5"/>
    <dgm:cxn modelId="{C71FFA20-9516-490B-8EE1-6F7A117C0FB0}" type="presParOf" srcId="{0D2AA25B-F821-4EF2-A1D3-F73EC94291DC}" destId="{2C922266-AC10-451B-9B0C-CE611B0EB240}" srcOrd="7" destOrd="0" presId="urn:microsoft.com/office/officeart/2005/8/layout/cycle5"/>
    <dgm:cxn modelId="{79A887A5-D418-4CBB-84B3-87ADF70679D2}" type="presParOf" srcId="{0D2AA25B-F821-4EF2-A1D3-F73EC94291DC}" destId="{AF36CD4E-8301-457B-A948-8315C48FCFC7}" srcOrd="8" destOrd="0" presId="urn:microsoft.com/office/officeart/2005/8/layout/cycle5"/>
    <dgm:cxn modelId="{09FE7270-B058-4AD7-AE0D-52C6D2DC481B}" type="presParOf" srcId="{0D2AA25B-F821-4EF2-A1D3-F73EC94291DC}" destId="{93C0D14F-B63C-4BB2-A119-5E7DA2B3117E}" srcOrd="9" destOrd="0" presId="urn:microsoft.com/office/officeart/2005/8/layout/cycle5"/>
    <dgm:cxn modelId="{11C090BB-66EC-4547-ADBF-667AD15AF412}" type="presParOf" srcId="{0D2AA25B-F821-4EF2-A1D3-F73EC94291DC}" destId="{46841350-C2B4-4A56-8682-A70A87EBDADE}" srcOrd="10" destOrd="0" presId="urn:microsoft.com/office/officeart/2005/8/layout/cycle5"/>
    <dgm:cxn modelId="{3DF01991-512D-4519-AA38-30EE6E218062}" type="presParOf" srcId="{0D2AA25B-F821-4EF2-A1D3-F73EC94291DC}" destId="{16C34104-3404-4B0E-856D-A2A58F13AC27}" srcOrd="11" destOrd="0" presId="urn:microsoft.com/office/officeart/2005/8/layout/cycle5"/>
    <dgm:cxn modelId="{BED25695-CA75-4707-BC27-B8D840C4EDD4}" type="presParOf" srcId="{0D2AA25B-F821-4EF2-A1D3-F73EC94291DC}" destId="{930CA20E-AC52-4FA8-9E09-2768B2C12B53}" srcOrd="12" destOrd="0" presId="urn:microsoft.com/office/officeart/2005/8/layout/cycle5"/>
    <dgm:cxn modelId="{D9E28896-70D8-41C0-BCB7-65535BAE2BE8}" type="presParOf" srcId="{0D2AA25B-F821-4EF2-A1D3-F73EC94291DC}" destId="{13DD95B8-D782-437A-AD4F-D817F022986B}" srcOrd="13" destOrd="0" presId="urn:microsoft.com/office/officeart/2005/8/layout/cycle5"/>
    <dgm:cxn modelId="{56AFE488-88EF-44BE-94AD-437AA208E3A2}" type="presParOf" srcId="{0D2AA25B-F821-4EF2-A1D3-F73EC94291DC}" destId="{1C54E287-CC1A-425D-AB1A-688F96BD1976}" srcOrd="14" destOrd="0" presId="urn:microsoft.com/office/officeart/2005/8/layout/cycle5"/>
    <dgm:cxn modelId="{BA8E7625-96D4-43E7-8E4C-CFE921E01E3F}" type="presParOf" srcId="{0D2AA25B-F821-4EF2-A1D3-F73EC94291DC}" destId="{78957412-619C-4B92-B687-3FD88DC2D0B3}" srcOrd="15" destOrd="0" presId="urn:microsoft.com/office/officeart/2005/8/layout/cycle5"/>
    <dgm:cxn modelId="{E1D27A8A-BE84-4485-BA29-822DD6E31548}" type="presParOf" srcId="{0D2AA25B-F821-4EF2-A1D3-F73EC94291DC}" destId="{4EB94751-878D-4196-9C45-C1DEBC2F9C35}" srcOrd="16" destOrd="0" presId="urn:microsoft.com/office/officeart/2005/8/layout/cycle5"/>
    <dgm:cxn modelId="{5CB26F92-A268-4B9E-9E2C-F505BFD45557}" type="presParOf" srcId="{0D2AA25B-F821-4EF2-A1D3-F73EC94291DC}" destId="{DE0AC4F4-A151-4972-BD8D-59146DE8A25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541EF-46B1-4478-ADF5-E62AC1BC24D3}">
      <dsp:nvSpPr>
        <dsp:cNvPr id="0" name=""/>
        <dsp:cNvSpPr/>
      </dsp:nvSpPr>
      <dsp:spPr>
        <a:xfrm>
          <a:off x="2683619" y="-137263"/>
          <a:ext cx="1719360" cy="1719360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দাদা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আবদুল</a:t>
          </a:r>
          <a:endParaRPr lang="en-US" sz="24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মুত্তালিব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935413" y="114531"/>
        <a:ext cx="1215772" cy="1215772"/>
      </dsp:txXfrm>
    </dsp:sp>
    <dsp:sp modelId="{4601D7A7-15C5-4F96-8A96-ADC7F3569D9C}">
      <dsp:nvSpPr>
        <dsp:cNvPr id="0" name=""/>
        <dsp:cNvSpPr/>
      </dsp:nvSpPr>
      <dsp:spPr>
        <a:xfrm rot="2160000">
          <a:off x="4295457" y="1111336"/>
          <a:ext cx="235766" cy="486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302211" y="1187830"/>
        <a:ext cx="165036" cy="291841"/>
      </dsp:txXfrm>
    </dsp:sp>
    <dsp:sp modelId="{F2DA0792-B632-4502-A31D-97979F3970AD}">
      <dsp:nvSpPr>
        <dsp:cNvPr id="0" name=""/>
        <dsp:cNvSpPr/>
      </dsp:nvSpPr>
      <dsp:spPr>
        <a:xfrm>
          <a:off x="4434496" y="1134823"/>
          <a:ext cx="1719360" cy="1719360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আরবের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কুরাইশ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বংশে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4686290" y="1386617"/>
        <a:ext cx="1215772" cy="1215772"/>
      </dsp:txXfrm>
    </dsp:sp>
    <dsp:sp modelId="{615299FB-4003-4BBF-8E35-3E58FE872C19}">
      <dsp:nvSpPr>
        <dsp:cNvPr id="0" name=""/>
        <dsp:cNvSpPr/>
      </dsp:nvSpPr>
      <dsp:spPr>
        <a:xfrm rot="6480000">
          <a:off x="4843967" y="2774095"/>
          <a:ext cx="235766" cy="486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890260" y="2837742"/>
        <a:ext cx="165036" cy="291841"/>
      </dsp:txXfrm>
    </dsp:sp>
    <dsp:sp modelId="{2E37582E-59CF-4BA5-8B34-61F81D779C8D}">
      <dsp:nvSpPr>
        <dsp:cNvPr id="0" name=""/>
        <dsp:cNvSpPr/>
      </dsp:nvSpPr>
      <dsp:spPr>
        <a:xfrm>
          <a:off x="3765720" y="3193102"/>
          <a:ext cx="1719360" cy="1719360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জন্ম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৫৭০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খ্রিষ্টাব্দ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4017514" y="3444896"/>
        <a:ext cx="1215772" cy="1215772"/>
      </dsp:txXfrm>
    </dsp:sp>
    <dsp:sp modelId="{20980C85-395D-4FD1-A44D-26FA63127873}">
      <dsp:nvSpPr>
        <dsp:cNvPr id="0" name=""/>
        <dsp:cNvSpPr/>
      </dsp:nvSpPr>
      <dsp:spPr>
        <a:xfrm rot="10800000">
          <a:off x="3429001" y="3809580"/>
          <a:ext cx="241943" cy="486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501584" y="3906861"/>
        <a:ext cx="169360" cy="291841"/>
      </dsp:txXfrm>
    </dsp:sp>
    <dsp:sp modelId="{BF1CCBF8-F56B-4C3D-BDB8-ED190B7182E8}">
      <dsp:nvSpPr>
        <dsp:cNvPr id="0" name=""/>
        <dsp:cNvSpPr/>
      </dsp:nvSpPr>
      <dsp:spPr>
        <a:xfrm>
          <a:off x="1601518" y="3193102"/>
          <a:ext cx="1719360" cy="1719360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পিতার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আব্দুল্লাহ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853312" y="3444896"/>
        <a:ext cx="1215772" cy="1215772"/>
      </dsp:txXfrm>
    </dsp:sp>
    <dsp:sp modelId="{18F3D1FC-4366-4E4C-8C8E-A287F93CD7EC}">
      <dsp:nvSpPr>
        <dsp:cNvPr id="0" name=""/>
        <dsp:cNvSpPr/>
      </dsp:nvSpPr>
      <dsp:spPr>
        <a:xfrm rot="15120000">
          <a:off x="2010989" y="2786787"/>
          <a:ext cx="235766" cy="486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057282" y="2917702"/>
        <a:ext cx="165036" cy="291841"/>
      </dsp:txXfrm>
    </dsp:sp>
    <dsp:sp modelId="{3231F8FE-1B51-4D2A-A739-E01EB93A09F9}">
      <dsp:nvSpPr>
        <dsp:cNvPr id="0" name=""/>
        <dsp:cNvSpPr/>
      </dsp:nvSpPr>
      <dsp:spPr>
        <a:xfrm>
          <a:off x="932742" y="1134823"/>
          <a:ext cx="1719360" cy="1719360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মায়ের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নাম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আমিনা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184536" y="1386617"/>
        <a:ext cx="1215772" cy="1215772"/>
      </dsp:txXfrm>
    </dsp:sp>
    <dsp:sp modelId="{7343CD69-3809-4CFB-9EFE-BDA11B8EA64B}">
      <dsp:nvSpPr>
        <dsp:cNvPr id="0" name=""/>
        <dsp:cNvSpPr/>
      </dsp:nvSpPr>
      <dsp:spPr>
        <a:xfrm rot="19440000">
          <a:off x="2544580" y="1119180"/>
          <a:ext cx="235766" cy="4864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551334" y="1237248"/>
        <a:ext cx="165036" cy="291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FB16C-492D-4CC4-9171-38A443616999}">
      <dsp:nvSpPr>
        <dsp:cNvPr id="0" name=""/>
        <dsp:cNvSpPr/>
      </dsp:nvSpPr>
      <dsp:spPr>
        <a:xfrm>
          <a:off x="2448752" y="-61015"/>
          <a:ext cx="1731895" cy="91689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ধৈর্যশীলতা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493511" y="-16256"/>
        <a:ext cx="1642377" cy="827372"/>
      </dsp:txXfrm>
    </dsp:sp>
    <dsp:sp modelId="{37B087AA-0311-48D1-8809-21716DB8E9B7}">
      <dsp:nvSpPr>
        <dsp:cNvPr id="0" name=""/>
        <dsp:cNvSpPr/>
      </dsp:nvSpPr>
      <dsp:spPr>
        <a:xfrm>
          <a:off x="1254436" y="280041"/>
          <a:ext cx="3731914" cy="3731914"/>
        </a:xfrm>
        <a:custGeom>
          <a:avLst/>
          <a:gdLst/>
          <a:ahLst/>
          <a:cxnLst/>
          <a:rect l="0" t="0" r="0" b="0"/>
          <a:pathLst>
            <a:path>
              <a:moveTo>
                <a:pt x="3031904" y="409123"/>
              </a:moveTo>
              <a:arcTo wR="1865957" hR="1865957" stAng="18520279" swAng="7346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2F489-5771-40DB-8216-83A20D8EDBAE}">
      <dsp:nvSpPr>
        <dsp:cNvPr id="0" name=""/>
        <dsp:cNvSpPr/>
      </dsp:nvSpPr>
      <dsp:spPr>
        <a:xfrm>
          <a:off x="4079054" y="1074702"/>
          <a:ext cx="1731895" cy="91689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ক্ষমাশীলতা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123813" y="1119461"/>
        <a:ext cx="1642377" cy="827372"/>
      </dsp:txXfrm>
    </dsp:sp>
    <dsp:sp modelId="{0806E554-0E87-4661-91E2-A1A1972C70F0}">
      <dsp:nvSpPr>
        <dsp:cNvPr id="0" name=""/>
        <dsp:cNvSpPr/>
      </dsp:nvSpPr>
      <dsp:spPr>
        <a:xfrm>
          <a:off x="1364886" y="373412"/>
          <a:ext cx="3731914" cy="3731914"/>
        </a:xfrm>
        <a:custGeom>
          <a:avLst/>
          <a:gdLst/>
          <a:ahLst/>
          <a:cxnLst/>
          <a:rect l="0" t="0" r="0" b="0"/>
          <a:pathLst>
            <a:path>
              <a:moveTo>
                <a:pt x="3726423" y="1722910"/>
              </a:moveTo>
              <a:arcTo wR="1865957" hR="1865957" stAng="21336199" swAng="5853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F7F4D-F121-4962-A779-1A5CCAE20CB8}">
      <dsp:nvSpPr>
        <dsp:cNvPr id="0" name=""/>
        <dsp:cNvSpPr/>
      </dsp:nvSpPr>
      <dsp:spPr>
        <a:xfrm>
          <a:off x="4079043" y="2518195"/>
          <a:ext cx="1731895" cy="91689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নারীর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সম্মান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প্রদর্শন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123802" y="2562954"/>
        <a:ext cx="1642377" cy="827372"/>
      </dsp:txXfrm>
    </dsp:sp>
    <dsp:sp modelId="{AF36CD4E-8301-457B-A948-8315C48FCFC7}">
      <dsp:nvSpPr>
        <dsp:cNvPr id="0" name=""/>
        <dsp:cNvSpPr/>
      </dsp:nvSpPr>
      <dsp:spPr>
        <a:xfrm>
          <a:off x="1243112" y="522699"/>
          <a:ext cx="3731914" cy="3731914"/>
        </a:xfrm>
        <a:custGeom>
          <a:avLst/>
          <a:gdLst/>
          <a:ahLst/>
          <a:cxnLst/>
          <a:rect l="0" t="0" r="0" b="0"/>
          <a:pathLst>
            <a:path>
              <a:moveTo>
                <a:pt x="3331201" y="3021317"/>
              </a:moveTo>
              <a:arcTo wR="1865957" hR="1865957" stAng="2295370" swAng="7529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0D14F-B63C-4BB2-A119-5E7DA2B3117E}">
      <dsp:nvSpPr>
        <dsp:cNvPr id="0" name=""/>
        <dsp:cNvSpPr/>
      </dsp:nvSpPr>
      <dsp:spPr>
        <a:xfrm>
          <a:off x="2448752" y="3670899"/>
          <a:ext cx="1731895" cy="91689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কুসংস্কার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বিরোধী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493511" y="3715658"/>
        <a:ext cx="1642377" cy="827372"/>
      </dsp:txXfrm>
    </dsp:sp>
    <dsp:sp modelId="{16C34104-3404-4B0E-856D-A2A58F13AC27}">
      <dsp:nvSpPr>
        <dsp:cNvPr id="0" name=""/>
        <dsp:cNvSpPr/>
      </dsp:nvSpPr>
      <dsp:spPr>
        <a:xfrm>
          <a:off x="1746506" y="591664"/>
          <a:ext cx="3731914" cy="3731914"/>
        </a:xfrm>
        <a:custGeom>
          <a:avLst/>
          <a:gdLst/>
          <a:ahLst/>
          <a:cxnLst/>
          <a:rect l="0" t="0" r="0" b="0"/>
          <a:pathLst>
            <a:path>
              <a:moveTo>
                <a:pt x="619472" y="3254508"/>
              </a:moveTo>
              <a:arcTo wR="1865957" hR="1865957" stAng="7914836" swAng="6030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CA20E-AC52-4FA8-9E09-2768B2C12B53}">
      <dsp:nvSpPr>
        <dsp:cNvPr id="0" name=""/>
        <dsp:cNvSpPr/>
      </dsp:nvSpPr>
      <dsp:spPr>
        <a:xfrm>
          <a:off x="877041" y="2603116"/>
          <a:ext cx="1731895" cy="91689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জ্ঞান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চর্চায়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উৎসাহ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প্রদান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921800" y="2647875"/>
        <a:ext cx="1642377" cy="827372"/>
      </dsp:txXfrm>
    </dsp:sp>
    <dsp:sp modelId="{1C54E287-CC1A-425D-AB1A-688F96BD1976}">
      <dsp:nvSpPr>
        <dsp:cNvPr id="0" name=""/>
        <dsp:cNvSpPr/>
      </dsp:nvSpPr>
      <dsp:spPr>
        <a:xfrm>
          <a:off x="1522932" y="259983"/>
          <a:ext cx="3731914" cy="3731914"/>
        </a:xfrm>
        <a:custGeom>
          <a:avLst/>
          <a:gdLst/>
          <a:ahLst/>
          <a:cxnLst/>
          <a:rect l="0" t="0" r="0" b="0"/>
          <a:pathLst>
            <a:path>
              <a:moveTo>
                <a:pt x="37855" y="2239909"/>
              </a:moveTo>
              <a:arcTo wR="1865957" hR="1865957" stAng="10106352" swAng="5893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57412-619C-4B92-B687-3FD88DC2D0B3}">
      <dsp:nvSpPr>
        <dsp:cNvPr id="0" name=""/>
        <dsp:cNvSpPr/>
      </dsp:nvSpPr>
      <dsp:spPr>
        <a:xfrm>
          <a:off x="767511" y="1159621"/>
          <a:ext cx="1731895" cy="91689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কুসুমের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মতো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কোমল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812270" y="1204380"/>
        <a:ext cx="1642377" cy="827372"/>
      </dsp:txXfrm>
    </dsp:sp>
    <dsp:sp modelId="{DE0AC4F4-A151-4972-BD8D-59146DE8A256}">
      <dsp:nvSpPr>
        <dsp:cNvPr id="0" name=""/>
        <dsp:cNvSpPr/>
      </dsp:nvSpPr>
      <dsp:spPr>
        <a:xfrm>
          <a:off x="1585206" y="318412"/>
          <a:ext cx="3731914" cy="3731914"/>
        </a:xfrm>
        <a:custGeom>
          <a:avLst/>
          <a:gdLst/>
          <a:ahLst/>
          <a:cxnLst/>
          <a:rect l="0" t="0" r="0" b="0"/>
          <a:pathLst>
            <a:path>
              <a:moveTo>
                <a:pt x="397852" y="714235"/>
              </a:moveTo>
              <a:arcTo wR="1865957" hR="1865957" stAng="13086842" swAng="8753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D8168-E9C9-4350-915A-0D1CAF36969A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7AAAD-8F64-4449-BDDE-B06862681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9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025F1-5E5B-41FE-97D2-2659242D0A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 ।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শিরোনামটি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হোয়াইট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একক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 পরিবর্তন করে নিতে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73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77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জোড়ায়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 পরিবর্তন করে নিতে পারেন।  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37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198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76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575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098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765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538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0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20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248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127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486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548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6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600" cy="6697030"/>
          </a:xfrm>
          <a:prstGeom prst="rect">
            <a:avLst/>
          </a:prstGeom>
          <a:noFill/>
          <a:ln w="2127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57150">
            <a:solidFill>
              <a:srgbClr val="AA268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0" r:id="rId20"/>
    <p:sldLayoutId id="2147483671" r:id="rId21"/>
    <p:sldLayoutId id="2147483672" r:id="rId22"/>
    <p:sldLayoutId id="2147483673" r:id="rId23"/>
    <p:sldLayoutId id="2147483674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91600" cy="6697030"/>
          </a:xfrm>
          <a:prstGeom prst="rect">
            <a:avLst/>
          </a:prstGeom>
          <a:noFill/>
          <a:ln w="21272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8153400" cy="45942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04657" y="476958"/>
            <a:ext cx="8093122" cy="1136237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  <a:scene3d>
              <a:camera prst="obliqueTop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স্বাগ</a:t>
            </a:r>
            <a:r>
              <a:rPr lang="bn-BD" sz="5400" b="1" spc="50" dirty="0" smtClean="0">
                <a:ln w="11430"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5400" b="1" spc="50" dirty="0">
              <a:ln w="1143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5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408993"/>
            <a:ext cx="5334000" cy="729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 </a:t>
            </a:r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শব্দার্থ শিখে নিই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820229"/>
            <a:ext cx="21336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লহু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3714" y="4820229"/>
            <a:ext cx="2206886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824571"/>
            <a:ext cx="2133600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পরিত্রান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3714" y="1803112"/>
            <a:ext cx="220688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295401"/>
            <a:ext cx="2667000" cy="1676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14800"/>
            <a:ext cx="2743201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5150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907456" y="430466"/>
            <a:ext cx="3874343" cy="864934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r="18639" b="42126"/>
          <a:stretch/>
        </p:blipFill>
        <p:spPr>
          <a:xfrm>
            <a:off x="762000" y="1066800"/>
            <a:ext cx="2266231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6" y="1905000"/>
            <a:ext cx="2251509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81" y="2558336"/>
            <a:ext cx="2286000" cy="247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ounded Rectangle 9"/>
          <p:cNvSpPr/>
          <p:nvPr/>
        </p:nvSpPr>
        <p:spPr>
          <a:xfrm>
            <a:off x="0" y="5406044"/>
            <a:ext cx="8534400" cy="62622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 ভালোভাবে দেখে তিনটি বাক্য গঠন কর।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6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16270049">
            <a:off x="4734891" y="2610965"/>
            <a:ext cx="345830" cy="400685"/>
          </a:xfrm>
          <a:custGeom>
            <a:avLst/>
            <a:gdLst>
              <a:gd name="connsiteX0" fmla="*/ 0 w 242836"/>
              <a:gd name="connsiteY0" fmla="*/ 106849 h 534247"/>
              <a:gd name="connsiteX1" fmla="*/ 121418 w 242836"/>
              <a:gd name="connsiteY1" fmla="*/ 106849 h 534247"/>
              <a:gd name="connsiteX2" fmla="*/ 121418 w 242836"/>
              <a:gd name="connsiteY2" fmla="*/ 0 h 534247"/>
              <a:gd name="connsiteX3" fmla="*/ 242836 w 242836"/>
              <a:gd name="connsiteY3" fmla="*/ 267124 h 534247"/>
              <a:gd name="connsiteX4" fmla="*/ 121418 w 242836"/>
              <a:gd name="connsiteY4" fmla="*/ 534247 h 534247"/>
              <a:gd name="connsiteX5" fmla="*/ 121418 w 242836"/>
              <a:gd name="connsiteY5" fmla="*/ 427398 h 534247"/>
              <a:gd name="connsiteX6" fmla="*/ 0 w 242836"/>
              <a:gd name="connsiteY6" fmla="*/ 427398 h 534247"/>
              <a:gd name="connsiteX7" fmla="*/ 0 w 242836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36" h="534247">
                <a:moveTo>
                  <a:pt x="0" y="106849"/>
                </a:moveTo>
                <a:lnTo>
                  <a:pt x="121418" y="106849"/>
                </a:lnTo>
                <a:lnTo>
                  <a:pt x="121418" y="0"/>
                </a:lnTo>
                <a:lnTo>
                  <a:pt x="242836" y="267124"/>
                </a:lnTo>
                <a:lnTo>
                  <a:pt x="121418" y="534247"/>
                </a:lnTo>
                <a:lnTo>
                  <a:pt x="121418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8" rIns="72851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" name="Freeform 2"/>
          <p:cNvSpPr/>
          <p:nvPr/>
        </p:nvSpPr>
        <p:spPr>
          <a:xfrm>
            <a:off x="3726627" y="381000"/>
            <a:ext cx="2286000" cy="2203704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2409" tIns="348636" rIns="352409" bIns="348636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দাদার নাম 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আব্দুল 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মুত্তালিব</a:t>
            </a:r>
            <a:endParaRPr lang="en-US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rot="20615882">
            <a:off x="5705371" y="3082339"/>
            <a:ext cx="301353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5" name="Freeform 4"/>
          <p:cNvSpPr/>
          <p:nvPr/>
        </p:nvSpPr>
        <p:spPr>
          <a:xfrm>
            <a:off x="5965279" y="1776360"/>
            <a:ext cx="2286000" cy="2203704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আরবের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বংশে জন্মগ্রহণ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bn-BD" sz="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2825820">
            <a:off x="5276493" y="4255491"/>
            <a:ext cx="334064" cy="400685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7" name="Freeform 6"/>
          <p:cNvSpPr/>
          <p:nvPr/>
        </p:nvSpPr>
        <p:spPr>
          <a:xfrm>
            <a:off x="5218233" y="4286313"/>
            <a:ext cx="2286000" cy="2203704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40911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৫৭০ 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8852977">
            <a:off x="4015711" y="4085970"/>
            <a:ext cx="347202" cy="400686"/>
          </a:xfrm>
          <a:custGeom>
            <a:avLst/>
            <a:gdLst>
              <a:gd name="connsiteX0" fmla="*/ 0 w 376971"/>
              <a:gd name="connsiteY0" fmla="*/ 106849 h 534247"/>
              <a:gd name="connsiteX1" fmla="*/ 188486 w 376971"/>
              <a:gd name="connsiteY1" fmla="*/ 106849 h 534247"/>
              <a:gd name="connsiteX2" fmla="*/ 188486 w 376971"/>
              <a:gd name="connsiteY2" fmla="*/ 0 h 534247"/>
              <a:gd name="connsiteX3" fmla="*/ 376971 w 376971"/>
              <a:gd name="connsiteY3" fmla="*/ 267124 h 534247"/>
              <a:gd name="connsiteX4" fmla="*/ 188486 w 376971"/>
              <a:gd name="connsiteY4" fmla="*/ 534247 h 534247"/>
              <a:gd name="connsiteX5" fmla="*/ 188486 w 376971"/>
              <a:gd name="connsiteY5" fmla="*/ 427398 h 534247"/>
              <a:gd name="connsiteX6" fmla="*/ 0 w 376971"/>
              <a:gd name="connsiteY6" fmla="*/ 427398 h 534247"/>
              <a:gd name="connsiteX7" fmla="*/ 0 w 376971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71" h="534247">
                <a:moveTo>
                  <a:pt x="376971" y="427398"/>
                </a:moveTo>
                <a:lnTo>
                  <a:pt x="188485" y="427398"/>
                </a:lnTo>
                <a:lnTo>
                  <a:pt x="188485" y="534247"/>
                </a:lnTo>
                <a:lnTo>
                  <a:pt x="0" y="267123"/>
                </a:lnTo>
                <a:lnTo>
                  <a:pt x="188485" y="0"/>
                </a:lnTo>
                <a:lnTo>
                  <a:pt x="188485" y="106849"/>
                </a:lnTo>
                <a:lnTo>
                  <a:pt x="376971" y="106849"/>
                </a:lnTo>
                <a:lnTo>
                  <a:pt x="376971" y="427398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91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9" name="Freeform 8"/>
          <p:cNvSpPr/>
          <p:nvPr/>
        </p:nvSpPr>
        <p:spPr>
          <a:xfrm>
            <a:off x="2200648" y="4220542"/>
            <a:ext cx="2286000" cy="2203704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পিতার নাম </a:t>
            </a:r>
          </a:p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আব্দুল্লাহ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1080000">
            <a:off x="3837109" y="3090794"/>
            <a:ext cx="341739" cy="408945"/>
          </a:xfrm>
          <a:custGeom>
            <a:avLst/>
            <a:gdLst>
              <a:gd name="connsiteX0" fmla="*/ 0 w 294272"/>
              <a:gd name="connsiteY0" fmla="*/ 106849 h 534247"/>
              <a:gd name="connsiteX1" fmla="*/ 147136 w 294272"/>
              <a:gd name="connsiteY1" fmla="*/ 106849 h 534247"/>
              <a:gd name="connsiteX2" fmla="*/ 147136 w 294272"/>
              <a:gd name="connsiteY2" fmla="*/ 0 h 534247"/>
              <a:gd name="connsiteX3" fmla="*/ 294272 w 294272"/>
              <a:gd name="connsiteY3" fmla="*/ 267124 h 534247"/>
              <a:gd name="connsiteX4" fmla="*/ 147136 w 294272"/>
              <a:gd name="connsiteY4" fmla="*/ 534247 h 534247"/>
              <a:gd name="connsiteX5" fmla="*/ 147136 w 294272"/>
              <a:gd name="connsiteY5" fmla="*/ 427398 h 534247"/>
              <a:gd name="connsiteX6" fmla="*/ 0 w 294272"/>
              <a:gd name="connsiteY6" fmla="*/ 427398 h 534247"/>
              <a:gd name="connsiteX7" fmla="*/ 0 w 294272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72" h="534247">
                <a:moveTo>
                  <a:pt x="294272" y="427398"/>
                </a:moveTo>
                <a:lnTo>
                  <a:pt x="147136" y="427398"/>
                </a:lnTo>
                <a:lnTo>
                  <a:pt x="147136" y="534247"/>
                </a:lnTo>
                <a:lnTo>
                  <a:pt x="0" y="267123"/>
                </a:lnTo>
                <a:lnTo>
                  <a:pt x="147136" y="0"/>
                </a:lnTo>
                <a:lnTo>
                  <a:pt x="147136" y="106849"/>
                </a:lnTo>
                <a:lnTo>
                  <a:pt x="294272" y="106849"/>
                </a:lnTo>
                <a:lnTo>
                  <a:pt x="294272" y="427398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82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1" name="Freeform 10"/>
          <p:cNvSpPr/>
          <p:nvPr/>
        </p:nvSpPr>
        <p:spPr>
          <a:xfrm>
            <a:off x="1566636" y="1934894"/>
            <a:ext cx="2286000" cy="2203704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8ACFE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 নাম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আমিনা</a:t>
            </a:r>
            <a:endPara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189312" y="2988270"/>
            <a:ext cx="1525688" cy="1355130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হযরত </a:t>
            </a:r>
          </a:p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(সাঃ)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685800"/>
            <a:ext cx="1905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বংশ পরিচয়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0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59715706"/>
              </p:ext>
            </p:extLst>
          </p:nvPr>
        </p:nvGraphicFramePr>
        <p:xfrm>
          <a:off x="990600" y="1030635"/>
          <a:ext cx="70866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62000" y="615137"/>
            <a:ext cx="239954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হযরত মোহাম্মদ (সাঃ)-এর বংশ পরিচয়   </a:t>
            </a:r>
          </a:p>
        </p:txBody>
      </p:sp>
    </p:spTree>
    <p:extLst>
      <p:ext uri="{BB962C8B-B14F-4D97-AF65-F5344CB8AC3E}">
        <p14:creationId xmlns:p14="http://schemas.microsoft.com/office/powerpoint/2010/main" val="304238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82024310"/>
              </p:ext>
            </p:extLst>
          </p:nvPr>
        </p:nvGraphicFramePr>
        <p:xfrm>
          <a:off x="914400" y="1446134"/>
          <a:ext cx="6629400" cy="4526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615137"/>
            <a:ext cx="239954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হযরত মোহাম্মদ (সাঃ)-এর বংশ পরিচয়  </a:t>
            </a:r>
          </a:p>
        </p:txBody>
      </p:sp>
    </p:spTree>
    <p:extLst>
      <p:ext uri="{BB962C8B-B14F-4D97-AF65-F5344CB8AC3E}">
        <p14:creationId xmlns:p14="http://schemas.microsoft.com/office/powerpoint/2010/main" val="291125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16270049">
            <a:off x="4734891" y="2610965"/>
            <a:ext cx="345830" cy="400685"/>
          </a:xfrm>
          <a:custGeom>
            <a:avLst/>
            <a:gdLst>
              <a:gd name="connsiteX0" fmla="*/ 0 w 242836"/>
              <a:gd name="connsiteY0" fmla="*/ 106849 h 534247"/>
              <a:gd name="connsiteX1" fmla="*/ 121418 w 242836"/>
              <a:gd name="connsiteY1" fmla="*/ 106849 h 534247"/>
              <a:gd name="connsiteX2" fmla="*/ 121418 w 242836"/>
              <a:gd name="connsiteY2" fmla="*/ 0 h 534247"/>
              <a:gd name="connsiteX3" fmla="*/ 242836 w 242836"/>
              <a:gd name="connsiteY3" fmla="*/ 267124 h 534247"/>
              <a:gd name="connsiteX4" fmla="*/ 121418 w 242836"/>
              <a:gd name="connsiteY4" fmla="*/ 534247 h 534247"/>
              <a:gd name="connsiteX5" fmla="*/ 121418 w 242836"/>
              <a:gd name="connsiteY5" fmla="*/ 427398 h 534247"/>
              <a:gd name="connsiteX6" fmla="*/ 0 w 242836"/>
              <a:gd name="connsiteY6" fmla="*/ 427398 h 534247"/>
              <a:gd name="connsiteX7" fmla="*/ 0 w 242836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36" h="534247">
                <a:moveTo>
                  <a:pt x="0" y="106849"/>
                </a:moveTo>
                <a:lnTo>
                  <a:pt x="121418" y="106849"/>
                </a:lnTo>
                <a:lnTo>
                  <a:pt x="121418" y="0"/>
                </a:lnTo>
                <a:lnTo>
                  <a:pt x="242836" y="267124"/>
                </a:lnTo>
                <a:lnTo>
                  <a:pt x="121418" y="534247"/>
                </a:lnTo>
                <a:lnTo>
                  <a:pt x="121418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8" rIns="72851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" name="Freeform 2"/>
          <p:cNvSpPr/>
          <p:nvPr/>
        </p:nvSpPr>
        <p:spPr>
          <a:xfrm>
            <a:off x="3726627" y="381000"/>
            <a:ext cx="2286000" cy="2203704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2409" tIns="348636" rIns="352409" bIns="348636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ধৈর্যশীলতা</a:t>
            </a:r>
            <a:endParaRPr lang="en-US" sz="36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rot="20615882">
            <a:off x="5705371" y="3082339"/>
            <a:ext cx="301353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5" name="Freeform 4"/>
          <p:cNvSpPr/>
          <p:nvPr/>
        </p:nvSpPr>
        <p:spPr>
          <a:xfrm>
            <a:off x="5965279" y="1776360"/>
            <a:ext cx="2286000" cy="2203704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ক্ষমাশীলতা </a:t>
            </a:r>
            <a:endPara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2825820">
            <a:off x="5276493" y="4255491"/>
            <a:ext cx="334064" cy="400685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7" name="Freeform 6"/>
          <p:cNvSpPr/>
          <p:nvPr/>
        </p:nvSpPr>
        <p:spPr>
          <a:xfrm>
            <a:off x="5218233" y="4286313"/>
            <a:ext cx="2286000" cy="2203704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40911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নারীর প্রতি 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সন্মান প্রদর্শন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8852977">
            <a:off x="4015711" y="4085970"/>
            <a:ext cx="347202" cy="400686"/>
          </a:xfrm>
          <a:custGeom>
            <a:avLst/>
            <a:gdLst>
              <a:gd name="connsiteX0" fmla="*/ 0 w 376971"/>
              <a:gd name="connsiteY0" fmla="*/ 106849 h 534247"/>
              <a:gd name="connsiteX1" fmla="*/ 188486 w 376971"/>
              <a:gd name="connsiteY1" fmla="*/ 106849 h 534247"/>
              <a:gd name="connsiteX2" fmla="*/ 188486 w 376971"/>
              <a:gd name="connsiteY2" fmla="*/ 0 h 534247"/>
              <a:gd name="connsiteX3" fmla="*/ 376971 w 376971"/>
              <a:gd name="connsiteY3" fmla="*/ 267124 h 534247"/>
              <a:gd name="connsiteX4" fmla="*/ 188486 w 376971"/>
              <a:gd name="connsiteY4" fmla="*/ 534247 h 534247"/>
              <a:gd name="connsiteX5" fmla="*/ 188486 w 376971"/>
              <a:gd name="connsiteY5" fmla="*/ 427398 h 534247"/>
              <a:gd name="connsiteX6" fmla="*/ 0 w 376971"/>
              <a:gd name="connsiteY6" fmla="*/ 427398 h 534247"/>
              <a:gd name="connsiteX7" fmla="*/ 0 w 376971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71" h="534247">
                <a:moveTo>
                  <a:pt x="376971" y="427398"/>
                </a:moveTo>
                <a:lnTo>
                  <a:pt x="188485" y="427398"/>
                </a:lnTo>
                <a:lnTo>
                  <a:pt x="188485" y="534247"/>
                </a:lnTo>
                <a:lnTo>
                  <a:pt x="0" y="267123"/>
                </a:lnTo>
                <a:lnTo>
                  <a:pt x="188485" y="0"/>
                </a:lnTo>
                <a:lnTo>
                  <a:pt x="188485" y="106849"/>
                </a:lnTo>
                <a:lnTo>
                  <a:pt x="376971" y="106849"/>
                </a:lnTo>
                <a:lnTo>
                  <a:pt x="376971" y="427398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91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9" name="Freeform 8"/>
          <p:cNvSpPr/>
          <p:nvPr/>
        </p:nvSpPr>
        <p:spPr>
          <a:xfrm>
            <a:off x="2200648" y="4220542"/>
            <a:ext cx="2286000" cy="2203704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কুসুমের মতো </a:t>
            </a:r>
          </a:p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কোমলতা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1080000">
            <a:off x="3837109" y="3090794"/>
            <a:ext cx="341739" cy="408945"/>
          </a:xfrm>
          <a:custGeom>
            <a:avLst/>
            <a:gdLst>
              <a:gd name="connsiteX0" fmla="*/ 0 w 294272"/>
              <a:gd name="connsiteY0" fmla="*/ 106849 h 534247"/>
              <a:gd name="connsiteX1" fmla="*/ 147136 w 294272"/>
              <a:gd name="connsiteY1" fmla="*/ 106849 h 534247"/>
              <a:gd name="connsiteX2" fmla="*/ 147136 w 294272"/>
              <a:gd name="connsiteY2" fmla="*/ 0 h 534247"/>
              <a:gd name="connsiteX3" fmla="*/ 294272 w 294272"/>
              <a:gd name="connsiteY3" fmla="*/ 267124 h 534247"/>
              <a:gd name="connsiteX4" fmla="*/ 147136 w 294272"/>
              <a:gd name="connsiteY4" fmla="*/ 534247 h 534247"/>
              <a:gd name="connsiteX5" fmla="*/ 147136 w 294272"/>
              <a:gd name="connsiteY5" fmla="*/ 427398 h 534247"/>
              <a:gd name="connsiteX6" fmla="*/ 0 w 294272"/>
              <a:gd name="connsiteY6" fmla="*/ 427398 h 534247"/>
              <a:gd name="connsiteX7" fmla="*/ 0 w 294272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72" h="534247">
                <a:moveTo>
                  <a:pt x="294272" y="427398"/>
                </a:moveTo>
                <a:lnTo>
                  <a:pt x="147136" y="427398"/>
                </a:lnTo>
                <a:lnTo>
                  <a:pt x="147136" y="534247"/>
                </a:lnTo>
                <a:lnTo>
                  <a:pt x="0" y="267123"/>
                </a:lnTo>
                <a:lnTo>
                  <a:pt x="147136" y="0"/>
                </a:lnTo>
                <a:lnTo>
                  <a:pt x="147136" y="106849"/>
                </a:lnTo>
                <a:lnTo>
                  <a:pt x="294272" y="106849"/>
                </a:lnTo>
                <a:lnTo>
                  <a:pt x="294272" y="427398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82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1" name="Freeform 10"/>
          <p:cNvSpPr/>
          <p:nvPr/>
        </p:nvSpPr>
        <p:spPr>
          <a:xfrm>
            <a:off x="1566636" y="1934894"/>
            <a:ext cx="2286000" cy="2203704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8ACFE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 চর্চায়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উৎসাহ প্রদান</a:t>
            </a:r>
            <a:endPara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189311" y="3036746"/>
            <a:ext cx="1514675" cy="1382854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হযরত </a:t>
            </a:r>
          </a:p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 (সাঃ)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838200"/>
            <a:ext cx="2286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চারিত্রিক বৈশিষ্ট্য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0"/>
            <a:ext cx="3200400" cy="2611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images (20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10000"/>
            <a:ext cx="3200399" cy="2611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9"/>
          <p:cNvSpPr txBox="1"/>
          <p:nvPr/>
        </p:nvSpPr>
        <p:spPr>
          <a:xfrm>
            <a:off x="641839" y="609600"/>
            <a:ext cx="81240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যেসব মহাপুরুষের আবির্ভাবে পৃথিবী ধন্য হয়েছে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মানুষের জীবনে যারা এনেছেন সৌষ্ঠব , ফুটিয়েছেন লাবন্য , মরূভাস্কর হযরত মুহাম্মদ মোস্তফা (সাঃ) তাদের মধ্যে সর্বশ্রেষ্ঠ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।হযরত মুহাম্মদ (সাঃ)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মরুভূমির সুর্য বলা হয়েছে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7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743200"/>
            <a:ext cx="50292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3"/>
          <p:cNvSpPr txBox="1"/>
          <p:nvPr/>
        </p:nvSpPr>
        <p:spPr>
          <a:xfrm>
            <a:off x="464127" y="762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আরবের লোকের স্মৃতিশক্তি ছিল সত্যি অসাধারন । বিরাট বিরাট কাব্যগ্রন্থ তারা সহজেই মুখস্ত করে ফেলত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0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3581400"/>
            <a:ext cx="32512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 (1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38400"/>
            <a:ext cx="3276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766227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হযরত যখন মদিনার অধিনায়ক , তখন  তাঁর ঘরের আসবাব ছিল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একখানা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খেজুর পাতার বিছানা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একটি পানির সুরাহি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9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08" y="2590800"/>
            <a:ext cx="3276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hoto-1517021897933-0e0319cfbc2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1" y="3429000"/>
            <a:ext cx="32004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7"/>
          <p:cNvSpPr txBox="1"/>
          <p:nvPr/>
        </p:nvSpPr>
        <p:spPr>
          <a:xfrm>
            <a:off x="609600" y="526474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সত্যে ও সংগ্রামে তিনি ছিলেন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বজ্রের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কঠোর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অটল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0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381228" y="3393848"/>
            <a:ext cx="3625825" cy="2952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নাজমুন্নাহার শিউলি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bn-BD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সহকারী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মতলব জে ,বি সরকারি পাইল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    মতলব (দঃ) ,চাঁদপুর  </a:t>
            </a:r>
          </a:p>
          <a:p>
            <a:pPr marL="0" indent="0">
              <a:buNone/>
            </a:pPr>
            <a:r>
              <a:rPr lang="bn-BD" sz="1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1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BD" sz="18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bn-BD" sz="1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shiuly17bd@gmail.com</a:t>
            </a:r>
            <a:endParaRPr lang="en-US" sz="1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3" y="658851"/>
            <a:ext cx="2241117" cy="245263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80" y="697972"/>
            <a:ext cx="2144220" cy="242622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342856" y="3337340"/>
            <a:ext cx="3193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শ্রেণিঃসপ্তম </a:t>
            </a:r>
          </a:p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9DA39A4-A0B7-4C69-8BB0-F9354BA40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81" y="783558"/>
            <a:ext cx="1227749" cy="55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9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8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133600"/>
            <a:ext cx="3390900" cy="2938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 (9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54523"/>
            <a:ext cx="3314700" cy="2946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609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নারী-পুরুষ ,বন্ধুবান্ধব ,শিশু,কিশোর,আত্নীয়-স্বজন সবার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সঙ্গে ব্যক্তিগত আচরনে তিনি ছিলেন কুসুমের মতো কোমল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68" y="2590800"/>
            <a:ext cx="3281032" cy="2994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 (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76600"/>
            <a:ext cx="3130261" cy="3006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838200" y="569148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পথে দেখা হলে বালক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বন্ধুকে তার বুলবুলির খবর জিজ্ঞে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ভু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ল হয়না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।মক্কা বিজয়ের পর সাফা পর্বতের পাদদেশে বসে হযরত মোহাম্মদ (সাঃ) বক্তব্য দেন।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1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22" y="2438400"/>
            <a:ext cx="3505200" cy="3154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 (1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125" y="3173057"/>
            <a:ext cx="3429002" cy="3167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6"/>
          <p:cNvSpPr txBox="1"/>
          <p:nvPr/>
        </p:nvSpPr>
        <p:spPr>
          <a:xfrm>
            <a:off x="457200" y="6858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তিনি কখনও কুসংস্কারকে প্রশ্রয় দেননি ।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যুক্তিগ্রাহ্য,তার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পক্ষেই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নিয়েছেন।জ্ঞান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174440" y="2605387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সুর্যগ্রহন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5976" y="317305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চন্দ্রগ্রহন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3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324098" y="2286000"/>
            <a:ext cx="4648199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4"/>
          <p:cNvSpPr txBox="1"/>
          <p:nvPr/>
        </p:nvSpPr>
        <p:spPr>
          <a:xfrm>
            <a:off x="914397" y="685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জ্ঞান যেন হারানো উটের মতো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তাকে তিনি খুঁজে  বের করতে বলেছেন যেখান থেকে হোক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3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77836" y="879443"/>
            <a:ext cx="3505200" cy="83191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2760823"/>
            <a:ext cx="7696199" cy="236988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‘কুসুমের চেয়েও কোমল’ বলতে কী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ঝানো হয়েছে?</a:t>
            </a:r>
          </a:p>
          <a:p>
            <a:r>
              <a:rPr lang="bn-BD" sz="360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BD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খ-দল</a:t>
            </a:r>
          </a:p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রাসুল (সাঃ) এর বন্ধু প্রীতি ব্যাখ্যা কর।  </a:t>
            </a:r>
            <a:endParaRPr lang="bn-BD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5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144811" y="377167"/>
            <a:ext cx="4341221" cy="918233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356" y="1524000"/>
            <a:ext cx="8037244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ভৃত্য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হযরতের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চাকরি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440" y="3536395"/>
            <a:ext cx="8028159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সুরাহি কাকে বলে?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439" y="5519374"/>
            <a:ext cx="8028161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মুহাম্মদ (স.)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বেঁচেছিলেন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57" y="4527884"/>
            <a:ext cx="8037243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মহাপুরুষদের আবির্ভাবে পৃথিবী ধন্য হয়েছে কীভাবে?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267" y="2515490"/>
            <a:ext cx="8013333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(স.)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8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1" y="1665320"/>
            <a:ext cx="8762999" cy="6629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১।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 মুহাম্মদ (সাঃ) কোনটিকে উটের মতো বলেছেন?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7620000" y="3346068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4014148">
            <a:off x="7650766" y="2400209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02911" y="2445620"/>
            <a:ext cx="2302290" cy="6501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কুসংস্কার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51669" y="2367035"/>
            <a:ext cx="2539731" cy="6501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(খ)জ্ঞান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02910" y="3333519"/>
            <a:ext cx="2302291" cy="6109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সাম্য 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54391" y="3344949"/>
            <a:ext cx="2537009" cy="5995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ঘ)আদর্শ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1896" y="920812"/>
            <a:ext cx="24003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733800" y="2575560"/>
            <a:ext cx="3429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733800" y="3308921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4632" y="4099340"/>
            <a:ext cx="7434890" cy="602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।আবির্ভাব’ শব্দের অর্থ কী ?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543800" y="5638800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4014148">
            <a:off x="7650766" y="4671440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02910" y="4692349"/>
            <a:ext cx="2302291" cy="586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(ক)নির্ভীক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69361" y="5572061"/>
            <a:ext cx="2522039" cy="5904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(ঘ)মুক্তি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14632" y="5575803"/>
            <a:ext cx="2290569" cy="5867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গ)সুগঠন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43455" y="4648200"/>
            <a:ext cx="2447945" cy="5867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(খ)উদয়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3733800" y="4768353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3733800" y="5617713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Up Ribbon 23"/>
          <p:cNvSpPr/>
          <p:nvPr/>
        </p:nvSpPr>
        <p:spPr>
          <a:xfrm>
            <a:off x="2502146" y="205757"/>
            <a:ext cx="4012942" cy="918233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9234" y="1810565"/>
            <a:ext cx="7618646" cy="6629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772" y="4050039"/>
            <a:ext cx="7171372" cy="602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4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477" y="1295400"/>
            <a:ext cx="8305800" cy="30043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এলাকায় শিক্ষা প্রচারের উদ্দেশ্যে  ইকরাম সাহেব দুটি পাঠাগার স্থাপনের  উদ্যোগ নিলেন। ইকরাম  সাহেবের মানসিকতা প্রকাশ পেয়েছে যে উক্তিতে-</a:t>
            </a:r>
          </a:p>
          <a:p>
            <a:pPr marL="571500" indent="-571500">
              <a:buAutoNum type="romanLcPeriod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জ্ঞান দাও প্রভু ,এদের ক্ষমা করো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 সাধকের দোয়াতের কালি শহিদের লহুর চাইতেও পবিত্র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জ্ঞান যেন হারানো উটের মতো</a:t>
            </a:r>
          </a:p>
          <a:p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?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3921285" y="5772857"/>
            <a:ext cx="34626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7800" y="4594748"/>
            <a:ext cx="2266950" cy="5073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6800" y="4594748"/>
            <a:ext cx="2305436" cy="507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7800" y="5717055"/>
            <a:ext cx="2266950" cy="5130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76800" y="5696657"/>
            <a:ext cx="2305436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,ii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10" name="Oval 9"/>
          <p:cNvSpPr/>
          <p:nvPr/>
        </p:nvSpPr>
        <p:spPr>
          <a:xfrm>
            <a:off x="2362200" y="424365"/>
            <a:ext cx="4581587" cy="762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BD" sz="400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7355367" y="5772339"/>
            <a:ext cx="34626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852583" y="4644908"/>
            <a:ext cx="34626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4014148">
            <a:off x="7447851" y="4658037"/>
            <a:ext cx="257644" cy="359956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7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90927" y="459269"/>
            <a:ext cx="2518012" cy="44159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মূল বক্তব্য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028" y="1050505"/>
            <a:ext cx="82711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মরু-ভাস্কর’ প্রবন্ধে লেখক ,মহানবি (স.)-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অনুকরণীয়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বিপদে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ধৈর্যশীলতা,দারিদ্রে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অচঞ্চলতা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ক্ষমাশীলতার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সমুজ্জ্বল।আল্লাহর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মতো।তাঁর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খুশি,কোমলতা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কঠোরতার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বজ্রের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কঠোর,পর্বতের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অটল।যা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সত্য,যা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যুক্তিগ্রাহ্য,তার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নিয়েছেন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জ্ঞানচর্চার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জ্ঞানবিজ্ঞান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চর্চায়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2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30606" y="422345"/>
            <a:ext cx="3991116" cy="1025455"/>
          </a:xfrm>
          <a:prstGeom prst="roundRect">
            <a:avLst>
              <a:gd name="adj" fmla="val 1971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6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138878"/>
            <a:ext cx="77724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হজরত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মুহাম্ম</a:t>
            </a:r>
            <a:r>
              <a:rPr lang="bn-BD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 (স.)-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অনুকরণীয়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অনুসরণীয়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দৃষ্টান্ত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শ্লেষ</a:t>
            </a: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58" y="1572948"/>
            <a:ext cx="2709412" cy="1924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729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76400" y="304800"/>
            <a:ext cx="6553200" cy="78319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নিচের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816025"/>
            <a:ext cx="7467599" cy="5847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266" y="5816025"/>
            <a:ext cx="7449442" cy="5847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মরুভুমি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16025"/>
            <a:ext cx="8153400" cy="5847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মিল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1776" y="1007337"/>
            <a:ext cx="7394024" cy="4631463"/>
            <a:chOff x="835576" y="457198"/>
            <a:chExt cx="7394024" cy="5372681"/>
          </a:xfrm>
        </p:grpSpPr>
        <p:sp>
          <p:nvSpPr>
            <p:cNvPr id="6" name="Rectangle 5"/>
            <p:cNvSpPr/>
            <p:nvPr/>
          </p:nvSpPr>
          <p:spPr>
            <a:xfrm>
              <a:off x="835576" y="2597080"/>
              <a:ext cx="7373242" cy="3232799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1988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" t="1" r="1" b="42572"/>
            <a:stretch/>
          </p:blipFill>
          <p:spPr>
            <a:xfrm>
              <a:off x="835576" y="457198"/>
              <a:ext cx="7394024" cy="2448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257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19201" y="511903"/>
            <a:ext cx="6553199" cy="1336208"/>
          </a:xfrm>
          <a:prstGeom prst="roundRect">
            <a:avLst>
              <a:gd name="adj" fmla="val 1971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3e26_e7b45f29b3_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6553199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257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2379785" y="6858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মরূ-ভা</a:t>
            </a:r>
            <a:r>
              <a:rPr lang="bn-BD" sz="7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স্কর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3962400" y="1701461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হবীবুল্লাহ্‌ বাহার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667000"/>
            <a:ext cx="59436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873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48445" y="1219200"/>
            <a:ext cx="8029176" cy="511915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---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পারবে;  </a:t>
            </a:r>
            <a:endPara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‘মরু-ভাস্কর’প্রবন্ধটি প্রমিত উচ্চারণে পড়তে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  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প্রয়োগ করে বাক্য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চারিত্রিক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ষ্ট্য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09963" y="458082"/>
            <a:ext cx="4482620" cy="9440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>
                  <a:solidFill>
                    <a:prstClr val="black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b="1" dirty="0" smtClean="0">
                <a:ln>
                  <a:solidFill>
                    <a:prstClr val="black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36307" y="1540811"/>
            <a:ext cx="8041314" cy="3975086"/>
          </a:xfrm>
          <a:prstGeom prst="round2DiagRect">
            <a:avLst>
              <a:gd name="adj1" fmla="val 15000"/>
              <a:gd name="adj2" fmla="val 31154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6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16270049">
            <a:off x="4620783" y="2670696"/>
            <a:ext cx="345830" cy="400685"/>
          </a:xfrm>
          <a:custGeom>
            <a:avLst/>
            <a:gdLst>
              <a:gd name="connsiteX0" fmla="*/ 0 w 242836"/>
              <a:gd name="connsiteY0" fmla="*/ 106849 h 534247"/>
              <a:gd name="connsiteX1" fmla="*/ 121418 w 242836"/>
              <a:gd name="connsiteY1" fmla="*/ 106849 h 534247"/>
              <a:gd name="connsiteX2" fmla="*/ 121418 w 242836"/>
              <a:gd name="connsiteY2" fmla="*/ 0 h 534247"/>
              <a:gd name="connsiteX3" fmla="*/ 242836 w 242836"/>
              <a:gd name="connsiteY3" fmla="*/ 267124 h 534247"/>
              <a:gd name="connsiteX4" fmla="*/ 121418 w 242836"/>
              <a:gd name="connsiteY4" fmla="*/ 534247 h 534247"/>
              <a:gd name="connsiteX5" fmla="*/ 121418 w 242836"/>
              <a:gd name="connsiteY5" fmla="*/ 427398 h 534247"/>
              <a:gd name="connsiteX6" fmla="*/ 0 w 242836"/>
              <a:gd name="connsiteY6" fmla="*/ 427398 h 534247"/>
              <a:gd name="connsiteX7" fmla="*/ 0 w 242836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36" h="534247">
                <a:moveTo>
                  <a:pt x="0" y="106849"/>
                </a:moveTo>
                <a:lnTo>
                  <a:pt x="121418" y="106849"/>
                </a:lnTo>
                <a:lnTo>
                  <a:pt x="121418" y="0"/>
                </a:lnTo>
                <a:lnTo>
                  <a:pt x="242836" y="267124"/>
                </a:lnTo>
                <a:lnTo>
                  <a:pt x="121418" y="534247"/>
                </a:lnTo>
                <a:lnTo>
                  <a:pt x="121418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8" rIns="72851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3" name="Freeform 2"/>
          <p:cNvSpPr/>
          <p:nvPr/>
        </p:nvSpPr>
        <p:spPr>
          <a:xfrm>
            <a:off x="3733800" y="328560"/>
            <a:ext cx="2286000" cy="2203704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2409" tIns="348636" rIns="352409" bIns="348636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১৯০৬ সালে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ফেনী জেলায়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গূথুমা গ্রামে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4" name="Freeform 3"/>
          <p:cNvSpPr/>
          <p:nvPr/>
        </p:nvSpPr>
        <p:spPr>
          <a:xfrm rot="20615882">
            <a:off x="5630682" y="3238113"/>
            <a:ext cx="301353" cy="403441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5" name="Freeform 4"/>
          <p:cNvSpPr/>
          <p:nvPr/>
        </p:nvSpPr>
        <p:spPr>
          <a:xfrm>
            <a:off x="5812104" y="1776360"/>
            <a:ext cx="2286000" cy="2203704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সাহিত্যঃ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প্রবন্ধ,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 গ্রন্থ</a:t>
            </a:r>
            <a:endPara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2825820">
            <a:off x="5275028" y="4102856"/>
            <a:ext cx="334064" cy="400685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7" name="Freeform 6"/>
          <p:cNvSpPr/>
          <p:nvPr/>
        </p:nvSpPr>
        <p:spPr>
          <a:xfrm>
            <a:off x="5486400" y="3980064"/>
            <a:ext cx="2286000" cy="2203704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40911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পেশাঃ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spcBef>
                <a:spcPct val="0"/>
              </a:spcBef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রাজনীতি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বিদ,</a:t>
            </a:r>
          </a:p>
          <a:p>
            <a:pPr lvl="0" algn="ctr" defTabSz="1422400">
              <a:spcBef>
                <a:spcPct val="0"/>
              </a:spcBef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8852977">
            <a:off x="4048394" y="4093633"/>
            <a:ext cx="347202" cy="400686"/>
          </a:xfrm>
          <a:custGeom>
            <a:avLst/>
            <a:gdLst>
              <a:gd name="connsiteX0" fmla="*/ 0 w 376971"/>
              <a:gd name="connsiteY0" fmla="*/ 106849 h 534247"/>
              <a:gd name="connsiteX1" fmla="*/ 188486 w 376971"/>
              <a:gd name="connsiteY1" fmla="*/ 106849 h 534247"/>
              <a:gd name="connsiteX2" fmla="*/ 188486 w 376971"/>
              <a:gd name="connsiteY2" fmla="*/ 0 h 534247"/>
              <a:gd name="connsiteX3" fmla="*/ 376971 w 376971"/>
              <a:gd name="connsiteY3" fmla="*/ 267124 h 534247"/>
              <a:gd name="connsiteX4" fmla="*/ 188486 w 376971"/>
              <a:gd name="connsiteY4" fmla="*/ 534247 h 534247"/>
              <a:gd name="connsiteX5" fmla="*/ 188486 w 376971"/>
              <a:gd name="connsiteY5" fmla="*/ 427398 h 534247"/>
              <a:gd name="connsiteX6" fmla="*/ 0 w 376971"/>
              <a:gd name="connsiteY6" fmla="*/ 427398 h 534247"/>
              <a:gd name="connsiteX7" fmla="*/ 0 w 376971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71" h="534247">
                <a:moveTo>
                  <a:pt x="376971" y="427398"/>
                </a:moveTo>
                <a:lnTo>
                  <a:pt x="188485" y="427398"/>
                </a:lnTo>
                <a:lnTo>
                  <a:pt x="188485" y="534247"/>
                </a:lnTo>
                <a:lnTo>
                  <a:pt x="0" y="267123"/>
                </a:lnTo>
                <a:lnTo>
                  <a:pt x="188485" y="0"/>
                </a:lnTo>
                <a:lnTo>
                  <a:pt x="188485" y="106849"/>
                </a:lnTo>
                <a:lnTo>
                  <a:pt x="376971" y="106849"/>
                </a:lnTo>
                <a:lnTo>
                  <a:pt x="376971" y="427398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91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9" name="Freeform 8"/>
          <p:cNvSpPr/>
          <p:nvPr/>
        </p:nvSpPr>
        <p:spPr>
          <a:xfrm>
            <a:off x="1778158" y="3968496"/>
            <a:ext cx="2286000" cy="2203704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34799" tIns="348636" rIns="334799" bIns="348636" numCol="1" spcCol="1270" anchor="ctr" anchorCtr="0">
            <a:noAutofit/>
          </a:bodyPr>
          <a:lstStyle/>
          <a:p>
            <a:pPr lvl="0" algn="ctr" defTabSz="1422400">
              <a:spcBef>
                <a:spcPct val="0"/>
              </a:spcBef>
              <a:spcAft>
                <a:spcPts val="0"/>
              </a:spcAft>
            </a:pP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রচনাঃ  </a:t>
            </a:r>
            <a:endParaRPr lang="bn-BD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ওমর ফারুক,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আমির আলী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1080000">
            <a:off x="3870638" y="3194925"/>
            <a:ext cx="341739" cy="408945"/>
          </a:xfrm>
          <a:custGeom>
            <a:avLst/>
            <a:gdLst>
              <a:gd name="connsiteX0" fmla="*/ 0 w 294272"/>
              <a:gd name="connsiteY0" fmla="*/ 106849 h 534247"/>
              <a:gd name="connsiteX1" fmla="*/ 147136 w 294272"/>
              <a:gd name="connsiteY1" fmla="*/ 106849 h 534247"/>
              <a:gd name="connsiteX2" fmla="*/ 147136 w 294272"/>
              <a:gd name="connsiteY2" fmla="*/ 0 h 534247"/>
              <a:gd name="connsiteX3" fmla="*/ 294272 w 294272"/>
              <a:gd name="connsiteY3" fmla="*/ 267124 h 534247"/>
              <a:gd name="connsiteX4" fmla="*/ 147136 w 294272"/>
              <a:gd name="connsiteY4" fmla="*/ 534247 h 534247"/>
              <a:gd name="connsiteX5" fmla="*/ 147136 w 294272"/>
              <a:gd name="connsiteY5" fmla="*/ 427398 h 534247"/>
              <a:gd name="connsiteX6" fmla="*/ 0 w 294272"/>
              <a:gd name="connsiteY6" fmla="*/ 427398 h 534247"/>
              <a:gd name="connsiteX7" fmla="*/ 0 w 294272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72" h="534247">
                <a:moveTo>
                  <a:pt x="294272" y="427398"/>
                </a:moveTo>
                <a:lnTo>
                  <a:pt x="147136" y="427398"/>
                </a:lnTo>
                <a:lnTo>
                  <a:pt x="147136" y="534247"/>
                </a:lnTo>
                <a:lnTo>
                  <a:pt x="0" y="267123"/>
                </a:lnTo>
                <a:lnTo>
                  <a:pt x="147136" y="0"/>
                </a:lnTo>
                <a:lnTo>
                  <a:pt x="147136" y="106849"/>
                </a:lnTo>
                <a:lnTo>
                  <a:pt x="294272" y="106849"/>
                </a:lnTo>
                <a:lnTo>
                  <a:pt x="294272" y="427398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82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1" name="Freeform 10"/>
          <p:cNvSpPr/>
          <p:nvPr/>
        </p:nvSpPr>
        <p:spPr>
          <a:xfrm>
            <a:off x="1566636" y="1650790"/>
            <a:ext cx="2286000" cy="2203704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8ACFE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348636" rIns="334836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মৃত্যুঃ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১৯৬৬ সালের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এপ্রিল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bn-BD" sz="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4765054"/>
            <a:ext cx="218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হবিবুল্লাহ্‌ বাহার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694" y="593495"/>
            <a:ext cx="2929506" cy="7831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HabibullahBaharChowdhu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454" y="3048000"/>
            <a:ext cx="1538346" cy="1245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7448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392" y="807277"/>
            <a:ext cx="3701408" cy="102152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1360" y="2076467"/>
            <a:ext cx="2721279" cy="2038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88136" y="4611469"/>
            <a:ext cx="79462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‘হবিবুল্লাহ্‌ বাহার’ সম্পর্কে পাঁচটি বাক্য লিখ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8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91319" y="887104"/>
            <a:ext cx="3817960" cy="955343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46874"/>
            <a:ext cx="3622057" cy="3124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4902515" y="904056"/>
            <a:ext cx="3746310" cy="938391"/>
          </a:xfrm>
          <a:prstGeom prst="ellips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21371" y="777922"/>
            <a:ext cx="136476" cy="5412328"/>
            <a:chOff x="6109646" y="1733827"/>
            <a:chExt cx="162749" cy="4921027"/>
          </a:xfrm>
          <a:solidFill>
            <a:srgbClr val="002060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6109646" y="1733827"/>
              <a:ext cx="152249" cy="4851367"/>
              <a:chOff x="5780586" y="1458737"/>
              <a:chExt cx="195003" cy="5285842"/>
            </a:xfrm>
            <a:grpFill/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6120146" y="1733827"/>
              <a:ext cx="152249" cy="12589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117673" y="6528959"/>
              <a:ext cx="152249" cy="125895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 descr="IMG_20140821_001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2514" y="2209800"/>
            <a:ext cx="3521123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91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6190" y="304800"/>
            <a:ext cx="7313410" cy="729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2527" y="1524000"/>
            <a:ext cx="2206873" cy="8382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মরু-ভাস্কর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4908650"/>
            <a:ext cx="2209800" cy="8239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সুরাহি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82582" y="4794739"/>
            <a:ext cx="2504217" cy="109024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567737" y="6423025"/>
            <a:ext cx="4762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797DAC-7175-44E1-906F-1BCA842125C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r="18639" b="42126"/>
          <a:stretch/>
        </p:blipFill>
        <p:spPr>
          <a:xfrm>
            <a:off x="3200400" y="1219201"/>
            <a:ext cx="2514600" cy="1523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24200"/>
            <a:ext cx="25146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31" y="4908650"/>
            <a:ext cx="2438400" cy="1433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Rounded Rectangle 22"/>
          <p:cNvSpPr/>
          <p:nvPr/>
        </p:nvSpPr>
        <p:spPr>
          <a:xfrm>
            <a:off x="612527" y="3377306"/>
            <a:ext cx="2206873" cy="8174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কষ্টিপাথর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82583" y="1447799"/>
            <a:ext cx="2385154" cy="8382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মরুভুমির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67400" y="3042668"/>
            <a:ext cx="2826327" cy="126503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5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1012</Words>
  <Application>Microsoft Office PowerPoint</Application>
  <PresentationFormat>On-screen Show (4:3)</PresentationFormat>
  <Paragraphs>187</Paragraphs>
  <Slides>30</Slides>
  <Notes>10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City computer</cp:lastModifiedBy>
  <cp:revision>184</cp:revision>
  <dcterms:created xsi:type="dcterms:W3CDTF">2006-08-16T00:00:00Z</dcterms:created>
  <dcterms:modified xsi:type="dcterms:W3CDTF">2020-08-03T10:00:26Z</dcterms:modified>
</cp:coreProperties>
</file>