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85" r:id="rId7"/>
    <p:sldId id="263" r:id="rId8"/>
    <p:sldId id="264" r:id="rId9"/>
    <p:sldId id="265" r:id="rId10"/>
    <p:sldId id="266" r:id="rId11"/>
    <p:sldId id="277" r:id="rId12"/>
    <p:sldId id="268" r:id="rId13"/>
    <p:sldId id="269" r:id="rId14"/>
    <p:sldId id="270" r:id="rId15"/>
    <p:sldId id="272" r:id="rId16"/>
    <p:sldId id="283" r:id="rId17"/>
    <p:sldId id="286" r:id="rId18"/>
    <p:sldId id="273" r:id="rId19"/>
    <p:sldId id="274" r:id="rId20"/>
    <p:sldId id="275" r:id="rId21"/>
    <p:sldId id="276" r:id="rId22"/>
    <p:sldId id="288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3357" autoAdjust="0"/>
  </p:normalViewPr>
  <p:slideViewPr>
    <p:cSldViewPr snapToGrid="0">
      <p:cViewPr>
        <p:scale>
          <a:sx n="66" d="100"/>
          <a:sy n="66" d="100"/>
        </p:scale>
        <p:origin x="-858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A6C19-7CD4-4E17-BDB2-7F57A3B6C2D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55D37-40F3-48F8-B5F8-39BCB23F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7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55D37-40F3-48F8-B5F8-39BCB23FA6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5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E5-83CD-440F-A776-C139BCB7AF6D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434B-9A4F-4ABF-9649-7DDADF78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E5-83CD-440F-A776-C139BCB7AF6D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434B-9A4F-4ABF-9649-7DDADF78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0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79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E5-83CD-440F-A776-C139BCB7AF6D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434B-9A4F-4ABF-9649-7DDADF78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9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E5-83CD-440F-A776-C139BCB7AF6D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434B-9A4F-4ABF-9649-7DDADF78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E5-83CD-440F-A776-C139BCB7AF6D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434B-9A4F-4ABF-9649-7DDADF78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3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E5-83CD-440F-A776-C139BCB7AF6D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434B-9A4F-4ABF-9649-7DDADF78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0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E5-83CD-440F-A776-C139BCB7AF6D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434B-9A4F-4ABF-9649-7DDADF78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E5-83CD-440F-A776-C139BCB7AF6D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434B-9A4F-4ABF-9649-7DDADF78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0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E5-83CD-440F-A776-C139BCB7AF6D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434B-9A4F-4ABF-9649-7DDADF78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E5-83CD-440F-A776-C139BCB7AF6D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434B-9A4F-4ABF-9649-7DDADF78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3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88900" cap="rnd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590" y="53453"/>
            <a:ext cx="12069170" cy="6751093"/>
          </a:xfrm>
          <a:prstGeom prst="rect">
            <a:avLst/>
          </a:prstGeom>
          <a:noFill/>
          <a:ln w="920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gradFill>
                  <a:gsLst>
                    <a:gs pos="0">
                      <a:schemeClr val="accent1">
                        <a:lumMod val="8000"/>
                        <a:lumOff val="92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7484" y="162232"/>
            <a:ext cx="11875094" cy="653353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9233" b="11552"/>
          <a:stretch/>
        </p:blipFill>
        <p:spPr>
          <a:xfrm>
            <a:off x="191731" y="221227"/>
            <a:ext cx="1214926" cy="1091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9233" b="11552"/>
          <a:stretch/>
        </p:blipFill>
        <p:spPr>
          <a:xfrm rot="5400000">
            <a:off x="10815485" y="253504"/>
            <a:ext cx="1214926" cy="1091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9233" b="11552"/>
          <a:stretch/>
        </p:blipFill>
        <p:spPr>
          <a:xfrm rot="10800000">
            <a:off x="10768461" y="5560142"/>
            <a:ext cx="1214926" cy="10913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9233" b="11552"/>
          <a:stretch/>
        </p:blipFill>
        <p:spPr>
          <a:xfrm rot="16200000">
            <a:off x="129957" y="5498370"/>
            <a:ext cx="1214926" cy="10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0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49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30.jp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9233" b="11552"/>
          <a:stretch/>
        </p:blipFill>
        <p:spPr>
          <a:xfrm rot="16200000">
            <a:off x="129957" y="5498370"/>
            <a:ext cx="1214926" cy="10913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88900" cap="rnd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590" y="53453"/>
            <a:ext cx="12069170" cy="6751093"/>
          </a:xfrm>
          <a:prstGeom prst="rect">
            <a:avLst/>
          </a:prstGeom>
          <a:noFill/>
          <a:ln w="920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gradFill>
                  <a:gsLst>
                    <a:gs pos="0">
                      <a:schemeClr val="accent1">
                        <a:lumMod val="8000"/>
                        <a:lumOff val="92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9233" b="11552"/>
          <a:stretch/>
        </p:blipFill>
        <p:spPr>
          <a:xfrm>
            <a:off x="191731" y="221227"/>
            <a:ext cx="1214926" cy="1091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9233" b="11552"/>
          <a:stretch/>
        </p:blipFill>
        <p:spPr>
          <a:xfrm rot="5400000">
            <a:off x="10815485" y="253504"/>
            <a:ext cx="1214926" cy="1091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4502" y="249028"/>
            <a:ext cx="984934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26" y="1504814"/>
            <a:ext cx="8984550" cy="470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41"/>
          <a:stretch/>
        </p:blipFill>
        <p:spPr bwMode="auto">
          <a:xfrm>
            <a:off x="-20837" y="-58058"/>
            <a:ext cx="6232950" cy="697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9"/>
          <a:stretch/>
        </p:blipFill>
        <p:spPr bwMode="auto">
          <a:xfrm>
            <a:off x="6197603" y="-43543"/>
            <a:ext cx="6095998" cy="697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42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8358" y="356166"/>
            <a:ext cx="7027240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 কিছু শব্দার্থ শিখে নিই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7923" y="2249379"/>
            <a:ext cx="2156639" cy="8212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বক্ষে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36459" y="1924335"/>
            <a:ext cx="2931875" cy="11463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923" y="4839465"/>
            <a:ext cx="2217592" cy="8174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36459" y="4589616"/>
            <a:ext cx="3074878" cy="13171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খোঁড়ার হাতিয়ার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594" y="1605117"/>
            <a:ext cx="3318387" cy="21262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4" y="3913813"/>
            <a:ext cx="3318388" cy="22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1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74641" y="281370"/>
            <a:ext cx="4221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067" y="4430536"/>
            <a:ext cx="1092827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বাষ্প-শকট,ঠুলি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এবংশাবল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611086"/>
            <a:ext cx="2772229" cy="21190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718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1279" y="645622"/>
            <a:ext cx="6918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দেখিনু সে দিন রেলে,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কুলি বলে এক বাবু সাব তারে ঠেলে দিলে নিচে ফেলে!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চোখ ফেটে এল জল,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এমনি করে কী জগৎ জুড়িয়া মার খাবে দূর্বল?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LAB_3_User\Pictures\vlcsnap-2015-02-02-15h16m29s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8742" y="2440786"/>
            <a:ext cx="3618412" cy="2030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User\Desktop\Sagorika Power point\Image-2\ghoom_1309616718_1-crying-woman.jpg"/>
          <p:cNvPicPr>
            <a:picLocks noChangeAspect="1" noChangeArrowheads="1"/>
          </p:cNvPicPr>
          <p:nvPr/>
        </p:nvPicPr>
        <p:blipFill>
          <a:blip r:embed="rId3"/>
          <a:srcRect b="5769"/>
          <a:stretch>
            <a:fillRect/>
          </a:stretch>
        </p:blipFill>
        <p:spPr bwMode="auto">
          <a:xfrm>
            <a:off x="2278742" y="4696458"/>
            <a:ext cx="3569788" cy="17874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C:\Users\LAB_3_User\Pictures\vlcsnap-2015-02-02-15h20m29s1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8256" y="2440786"/>
            <a:ext cx="3509106" cy="2030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12" y="4717142"/>
            <a:ext cx="3352800" cy="17874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3912519" y="256058"/>
            <a:ext cx="4184081" cy="334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কবিতার বিষয়বস্তু আলোচনা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2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0154" y="441960"/>
            <a:ext cx="7284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দধীচিদের হাড় দিয়ে ঐ বাষ্প –শকট চলে,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বেতন দিয়াছ ?-চুপ রও যত মিথ্যাবাদীর দল!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বল!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Sagorika Power point\Image-2\bc1da5802edfece2c7bd87d39c9c022a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0105" y="3502005"/>
            <a:ext cx="3033397" cy="28076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4" y="2257842"/>
            <a:ext cx="3048341" cy="26915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3" y="2838414"/>
            <a:ext cx="3098799" cy="2691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759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image bangla 8\Image- Kuli\img_4071_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6343" y="2111495"/>
            <a:ext cx="3810000" cy="20574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2" descr="C:\Users\User\Desktop\Sagorika Power point\Image-2\garmentswork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2719" y="4343400"/>
            <a:ext cx="3853927" cy="20574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2124942"/>
            <a:ext cx="3853927" cy="20439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/>
          </a:blip>
          <a:stretch>
            <a:fillRect/>
          </a:stretch>
        </p:blipFill>
        <p:spPr bwMode="auto">
          <a:xfrm>
            <a:off x="2126343" y="4343400"/>
            <a:ext cx="3810000" cy="20574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758440" y="563880"/>
            <a:ext cx="711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রাজপথে তব চলিছে মোটর,সাগরে জাহাজ চলে,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রেলপথে চলে বাষ্প-শকট,দেশ ছেয়ে গেল কলে,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2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530275"/>
            <a:ext cx="7101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বল তো এসব কাহাদের দান!তোমার অট্টালিকা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কার খুনে রাঙা ?-ঠুলি খুলে দেখ,প্রতি ইটে আছে লিখা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4" descr="image_320_62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686" y="1964208"/>
            <a:ext cx="3542974" cy="201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12" y="4316639"/>
            <a:ext cx="3612248" cy="2079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31" y="4205763"/>
            <a:ext cx="3656863" cy="2079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Content Placeholder 5" descr="Manda Dr. Chitta copy.jpg"/>
          <p:cNvPicPr>
            <a:picLocks noChangeAspect="1"/>
          </p:cNvPicPr>
          <p:nvPr/>
        </p:nvPicPr>
        <p:blipFill>
          <a:blip r:embed="rId5"/>
          <a:srcRect b="6557"/>
          <a:stretch>
            <a:fillRect/>
          </a:stretch>
        </p:blipFill>
        <p:spPr>
          <a:xfrm>
            <a:off x="2103331" y="1938250"/>
            <a:ext cx="3647577" cy="206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93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33682" y="449282"/>
            <a:ext cx="3646989" cy="819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85919" y="4104947"/>
            <a:ext cx="8953052" cy="19138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2" algn="ctr"/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দেখ,প্রতি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2"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1847" y="3222167"/>
            <a:ext cx="10363200" cy="2797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70" y="1369962"/>
            <a:ext cx="2656115" cy="21424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178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89018" y="967377"/>
            <a:ext cx="94183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এসো উত্তর মিলিয়ে দেখি   </a:t>
            </a:r>
            <a:endParaRPr lang="bn-BD" sz="40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b="1" dirty="0"/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প্রতিটি ইটে শ্রমজীবী মানুষের পরিশ্রম ,তাদের কষ্টের কথা লেখা আছে।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শ্রমজীবীদের অক্লান্ত পরিশ্রমে গড়ে ওঠেছে একেকটি অট্টালিকা।তাই তাদের আনন্দ-বেদনা আর কষ্টের গল্প লেখা হয়ে আছে প্রতিটি ইটে। কবি দিনমজুর শ্রমজীবীদের সে কষ্টের কথাই বুঝিয়েছেন উক্তিটির মাধ্যমে।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6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3084" y="441960"/>
            <a:ext cx="7154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তুমি জান নাকো,কিন্তু পথের প্রতি ধূলিকণা জানে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ঐ পথ , ঐ জাহাজ,শকট,অট্টালিকার মানে!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আসিতেছে শুভদিন,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দিনে দিনে বহু বাড়িয়াছে দেনা,শুধিতে হইবে ঋণ!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71" y="2387946"/>
            <a:ext cx="3247955" cy="1950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1" y="2368067"/>
            <a:ext cx="3167017" cy="1950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73" y="4574711"/>
            <a:ext cx="3391433" cy="1841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40" y="4585973"/>
            <a:ext cx="3288852" cy="1875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C:\Users\User\Desktop\Sagorika Power point\Image-2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1919" y="2382646"/>
            <a:ext cx="3355840" cy="1956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3" y="4555493"/>
            <a:ext cx="3167016" cy="1875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99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648" y="240001"/>
            <a:ext cx="75011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হাতুড়ি শাবল গাঁইতি চালায়ে ভাঙিল যারা পাহাড়,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পাহাড়-কাটা সে পথের দু-পাশে পড়িয়া যাদের হাড়,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তোমারে সেবিতে হইল যাহারা মজুর,মুটে ও কুলি,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তোমারে বহিতে যারা পবিত্র অঙ্গে লাগাল ধূলি;</a:t>
            </a:r>
          </a:p>
          <a:p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2439021"/>
            <a:ext cx="3155601" cy="1852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40" y="2439021"/>
            <a:ext cx="3121876" cy="1852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50" y="2439022"/>
            <a:ext cx="3096917" cy="1852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4509510"/>
            <a:ext cx="3155601" cy="1999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40" y="4509509"/>
            <a:ext cx="3121876" cy="1999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50" y="4519477"/>
            <a:ext cx="3096917" cy="1989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74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862172" y="3088916"/>
            <a:ext cx="4834433" cy="2327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নাজমুন্নাহার শিউলি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মতলব জে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,বি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 পাইলট উচ্চ 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মতলব (দঃ) ,চাঁদপুর  </a:t>
            </a: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shiuly17bd@gmail.com</a:t>
            </a:r>
            <a:endParaRPr lang="en-US" sz="24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4" y="459109"/>
            <a:ext cx="2439061" cy="2316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32" y="491506"/>
            <a:ext cx="2278038" cy="2284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7281446" y="3088916"/>
            <a:ext cx="42581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শ্রেণিঃসপ্তম </a:t>
            </a: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১ম পত্র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87329" y="1578843"/>
            <a:ext cx="162749" cy="4921027"/>
            <a:chOff x="6109646" y="1733827"/>
            <a:chExt cx="162749" cy="4921027"/>
          </a:xfrm>
        </p:grpSpPr>
        <p:grpSp>
          <p:nvGrpSpPr>
            <p:cNvPr id="11" name="Group 10"/>
            <p:cNvGrpSpPr/>
            <p:nvPr/>
          </p:nvGrpSpPr>
          <p:grpSpPr>
            <a:xfrm>
              <a:off x="6109646" y="1733827"/>
              <a:ext cx="152249" cy="4851367"/>
              <a:chOff x="5780586" y="1458737"/>
              <a:chExt cx="195003" cy="528584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6120146" y="1733827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17673" y="6528959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23377" y="703131"/>
            <a:ext cx="185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IN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sz="4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4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120" y="459673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তারাই মানুষ তারাই দেবতা,গাহি তাহাদের গান,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তাদেরি ব্যথিত বক্ষে পা ফেলে আসে নব উত্থান!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609" y="1758069"/>
            <a:ext cx="2726054" cy="226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319" y="1758069"/>
            <a:ext cx="2886075" cy="226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9" descr="8505_1. krishoker eid anan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609" y="4162584"/>
            <a:ext cx="2726054" cy="2002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780" y="1758069"/>
            <a:ext cx="2796422" cy="226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505" y="4162583"/>
            <a:ext cx="2953702" cy="2079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780" y="4162584"/>
            <a:ext cx="2796422" cy="2079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49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78629" y="406395"/>
            <a:ext cx="4934857" cy="1123678"/>
          </a:xfrm>
          <a:prstGeom prst="round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6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6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 কাজ </a:t>
            </a:r>
            <a:r>
              <a:rPr lang="bn-IN" sz="6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IMG_20180523_120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1142" y="1649421"/>
            <a:ext cx="3831771" cy="2254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1638264" y="4562496"/>
            <a:ext cx="8939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ক দলঃ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‘এমনি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করে কি জগৎ জুড়িয়া মার খাবে দুর্বল’- চরণটি দ্বারা কবি কী বুঝিয়েছেন?</a:t>
            </a:r>
          </a:p>
          <a:p>
            <a:r>
              <a:rPr lang="bn-BD" sz="3600" u="sng" dirty="0" smtClean="0">
                <a:ln>
                  <a:solidFill>
                    <a:srgbClr val="0070C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খ দলঃ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‘দধীচিদের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হাড়’বলতে কবি কী বুঝিয়েছেন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1156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3998" y="1524001"/>
            <a:ext cx="938683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কুলি-মজুর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5657" y="3536396"/>
            <a:ext cx="9376229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‘কুলি-মজুর’ কবিতার মূল বাহন কী?  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5656" y="5519375"/>
            <a:ext cx="9376231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কারাবরণ করেছিলেন কেন?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999" y="4527885"/>
            <a:ext cx="9386837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ধনিক শ্রেণি মূলত অর্থবিত্তের মালিক হয়েছে কীভাবে?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4689" y="2515491"/>
            <a:ext cx="9358913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অর্থনীতির চাকা সচল রাখে কারা?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3023199" y="381001"/>
            <a:ext cx="5831836" cy="1322272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6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70067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654911"/>
            <a:ext cx="7580276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।বাবু সাবরা কাদের শোষণ করে?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9677400" y="259806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4014148">
            <a:off x="9964802" y="3425251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9807" y="2350410"/>
            <a:ext cx="2705100" cy="7962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আমাদের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95745" y="2369460"/>
            <a:ext cx="2747682" cy="7962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 )সকলকে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0" y="3447690"/>
            <a:ext cx="2705100" cy="674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সাহেবদের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2520" y="3459120"/>
            <a:ext cx="2770909" cy="6629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ঘ)কুলিদের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8027" y="1061277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5710518" y="2598060"/>
            <a:ext cx="4572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710518" y="350103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3027" y="4239962"/>
            <a:ext cx="7010400" cy="602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কুলি-মজুর’ কবিতাটি কোন গ্রন্থের অন্তর্গত?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9713876" y="5750801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4014148">
            <a:off x="9873937" y="4848695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99807" y="4893685"/>
            <a:ext cx="2999509" cy="58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ক)অগ্নিবীণা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44438" y="5750801"/>
            <a:ext cx="2673399" cy="5904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(ঘ)বিষের বাঁশি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88194" y="5731885"/>
            <a:ext cx="2999509" cy="5867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(গ)সর্বহারা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24919" y="4891253"/>
            <a:ext cx="2618509" cy="6162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সাম্যবাদী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738227" y="4935595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5753896" y="5794582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Up Ribbon 20"/>
          <p:cNvSpPr/>
          <p:nvPr/>
        </p:nvSpPr>
        <p:spPr>
          <a:xfrm>
            <a:off x="3718563" y="121858"/>
            <a:ext cx="4124171" cy="1101887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kern="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6280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230" y="1678674"/>
            <a:ext cx="10044752" cy="21482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আসে নব উত্থান’ বলে কবি ইঙ্গিত দিয়েছেন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মানবমুক্তির নতুন দিনের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ii.আলোকিত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ভবিষ্যতের</a:t>
            </a:r>
            <a:endParaRPr lang="en-US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সূর্যালোকে উজ্জ্বল দিনের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সঠিক?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43200" y="4267200"/>
            <a:ext cx="2209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05600" y="4225636"/>
            <a:ext cx="2363470" cy="651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5212082"/>
            <a:ext cx="2133600" cy="690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05600" y="5212082"/>
            <a:ext cx="2363470" cy="6904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,ii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7" name="Oval 6"/>
          <p:cNvSpPr/>
          <p:nvPr/>
        </p:nvSpPr>
        <p:spPr>
          <a:xfrm>
            <a:off x="4433248" y="424365"/>
            <a:ext cx="3886200" cy="762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BD" sz="440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4400" dirty="0">
              <a:ln w="19050"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5034580" y="544530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4014148">
            <a:off x="5193827" y="4269971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9354264" y="4369392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9354264" y="544530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6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59200" y="476233"/>
            <a:ext cx="4354287" cy="1025455"/>
          </a:xfrm>
          <a:prstGeom prst="roundRect">
            <a:avLst>
              <a:gd name="adj" fmla="val 197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6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102" y="4630707"/>
            <a:ext cx="10326198" cy="1569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r>
              <a:rPr lang="bn-BD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কুলি-মজুর’ কবিতার আলোকে শ্রমজীবী মানুষের প্রতি শোষণ-বঞ্চনার দিকটি ব্যাখ্যা কর। </a:t>
            </a:r>
            <a:endParaRPr lang="en-US" sz="4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659031"/>
            <a:ext cx="4354287" cy="2542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495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1619900"/>
            <a:ext cx="7199085" cy="4402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3507476" y="407993"/>
            <a:ext cx="5321488" cy="1211907"/>
          </a:xfrm>
          <a:prstGeom prst="roundRect">
            <a:avLst>
              <a:gd name="adj" fmla="val 1971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en-US" sz="7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9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B_3_User\Pictures\vlcsnap-2015-02-02-15h20m29s1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777" y="3430587"/>
            <a:ext cx="4149289" cy="2262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0" descr="Picture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0232" y="1160140"/>
            <a:ext cx="3987653" cy="2178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22" y="1237926"/>
            <a:ext cx="4043944" cy="2071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LAB_3_User\Pictures\vlcsnap-2015-02-02-15h16m29s4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8805" y="3471531"/>
            <a:ext cx="4110509" cy="2221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731085" y="329318"/>
            <a:ext cx="8686800" cy="68580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163" y="5740602"/>
            <a:ext cx="11232321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ছবির দৃশ্যাবলীর সাথে তোমাদের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কোন বিষয়ের মিল রয়েছে?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7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34580" y="887320"/>
            <a:ext cx="7019778" cy="257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spcCol="0" rtlCol="0" anchor="ctr"/>
          <a:lstStyle/>
          <a:p>
            <a:r>
              <a:rPr lang="bn-BD" sz="5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কুলি-মজুর</a:t>
            </a:r>
          </a:p>
          <a:p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306" y="359514"/>
            <a:ext cx="8679975" cy="12423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4" y="3025530"/>
            <a:ext cx="3547211" cy="266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14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69143" y="1600200"/>
            <a:ext cx="9216571" cy="4800600"/>
          </a:xfrm>
          <a:prstGeom prst="horizontalScroll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32-Point Star 1">
            <a:extLst>
              <a:ext uri="{FF2B5EF4-FFF2-40B4-BE49-F238E27FC236}">
                <a16:creationId xmlns:a16="http://schemas.microsoft.com/office/drawing/2014/main" xmlns="" id="{C44471AC-0422-48E9-8B21-A66B10FE3F85}"/>
              </a:ext>
            </a:extLst>
          </p:cNvPr>
          <p:cNvSpPr/>
          <p:nvPr/>
        </p:nvSpPr>
        <p:spPr>
          <a:xfrm>
            <a:off x="4020457" y="495322"/>
            <a:ext cx="4739080" cy="1318964"/>
          </a:xfrm>
          <a:prstGeom prst="star32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9714" y="2213283"/>
            <a:ext cx="8636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আবৃত্তি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বাক্যে প্রয়োগ করতে 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কুলি-মজুরের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79209" y="711200"/>
            <a:ext cx="3347191" cy="889000"/>
          </a:xfrm>
          <a:prstGeom prst="ellipse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06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16270049">
            <a:off x="6088527" y="2479807"/>
            <a:ext cx="460513" cy="534247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" name="Freeform 2"/>
          <p:cNvSpPr/>
          <p:nvPr/>
        </p:nvSpPr>
        <p:spPr>
          <a:xfrm>
            <a:off x="5127563" y="231382"/>
            <a:ext cx="2286000" cy="2286000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409" tIns="348636" rIns="352409" bIns="3486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40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১৮৯৯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rot="20615882">
            <a:off x="7017296" y="3132116"/>
            <a:ext cx="461038" cy="537253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5" name="Freeform 4"/>
          <p:cNvSpPr/>
          <p:nvPr/>
        </p:nvSpPr>
        <p:spPr>
          <a:xfrm>
            <a:off x="7351429" y="1775612"/>
            <a:ext cx="2286000" cy="2286000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সাহিত্যঃ</a:t>
            </a:r>
            <a:r>
              <a:rPr lang="bn-BD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কবিতা,উপন্যাস,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নাটক,প্রবন্ধ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2825820">
            <a:off x="6829620" y="4007861"/>
            <a:ext cx="462264" cy="534247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7" name="Freeform 6"/>
          <p:cNvSpPr/>
          <p:nvPr/>
        </p:nvSpPr>
        <p:spPr>
          <a:xfrm>
            <a:off x="6893539" y="4144611"/>
            <a:ext cx="2286000" cy="2286000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0911" tIns="348636" rIns="340911" bIns="3486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উপাধিঃ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কবি</a:t>
            </a:r>
            <a:endPara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8852977">
            <a:off x="5284842" y="3988752"/>
            <a:ext cx="479332" cy="534248"/>
          </a:xfrm>
          <a:custGeom>
            <a:avLst/>
            <a:gdLst>
              <a:gd name="connsiteX0" fmla="*/ 0 w 376971"/>
              <a:gd name="connsiteY0" fmla="*/ 106849 h 534247"/>
              <a:gd name="connsiteX1" fmla="*/ 188486 w 376971"/>
              <a:gd name="connsiteY1" fmla="*/ 106849 h 534247"/>
              <a:gd name="connsiteX2" fmla="*/ 188486 w 376971"/>
              <a:gd name="connsiteY2" fmla="*/ 0 h 534247"/>
              <a:gd name="connsiteX3" fmla="*/ 376971 w 376971"/>
              <a:gd name="connsiteY3" fmla="*/ 267124 h 534247"/>
              <a:gd name="connsiteX4" fmla="*/ 188486 w 376971"/>
              <a:gd name="connsiteY4" fmla="*/ 534247 h 534247"/>
              <a:gd name="connsiteX5" fmla="*/ 188486 w 376971"/>
              <a:gd name="connsiteY5" fmla="*/ 427398 h 534247"/>
              <a:gd name="connsiteX6" fmla="*/ 0 w 376971"/>
              <a:gd name="connsiteY6" fmla="*/ 427398 h 534247"/>
              <a:gd name="connsiteX7" fmla="*/ 0 w 376971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" h="534247">
                <a:moveTo>
                  <a:pt x="376971" y="427398"/>
                </a:moveTo>
                <a:lnTo>
                  <a:pt x="188485" y="427398"/>
                </a:lnTo>
                <a:lnTo>
                  <a:pt x="188485" y="534247"/>
                </a:lnTo>
                <a:lnTo>
                  <a:pt x="0" y="267123"/>
                </a:lnTo>
                <a:lnTo>
                  <a:pt x="188485" y="0"/>
                </a:lnTo>
                <a:lnTo>
                  <a:pt x="188485" y="106849"/>
                </a:lnTo>
                <a:lnTo>
                  <a:pt x="376971" y="106849"/>
                </a:lnTo>
                <a:lnTo>
                  <a:pt x="376971" y="427398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91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9" name="Freeform 8"/>
          <p:cNvSpPr/>
          <p:nvPr/>
        </p:nvSpPr>
        <p:spPr>
          <a:xfrm>
            <a:off x="3432809" y="4273742"/>
            <a:ext cx="2286000" cy="2286000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799" tIns="348636" rIns="334799" bIns="348636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রচনাঃ</a:t>
            </a:r>
          </a:p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ঝিঙেফুল, সঞ্চয়ন,</a:t>
            </a:r>
          </a:p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পুতুলের বিয়ে</a:t>
            </a:r>
          </a:p>
        </p:txBody>
      </p:sp>
      <p:sp>
        <p:nvSpPr>
          <p:cNvPr id="10" name="Freeform 9"/>
          <p:cNvSpPr/>
          <p:nvPr/>
        </p:nvSpPr>
        <p:spPr>
          <a:xfrm rot="1080000">
            <a:off x="5136287" y="3055294"/>
            <a:ext cx="477632" cy="534248"/>
          </a:xfrm>
          <a:custGeom>
            <a:avLst/>
            <a:gdLst>
              <a:gd name="connsiteX0" fmla="*/ 0 w 294272"/>
              <a:gd name="connsiteY0" fmla="*/ 106849 h 534247"/>
              <a:gd name="connsiteX1" fmla="*/ 147136 w 294272"/>
              <a:gd name="connsiteY1" fmla="*/ 106849 h 534247"/>
              <a:gd name="connsiteX2" fmla="*/ 147136 w 294272"/>
              <a:gd name="connsiteY2" fmla="*/ 0 h 534247"/>
              <a:gd name="connsiteX3" fmla="*/ 294272 w 294272"/>
              <a:gd name="connsiteY3" fmla="*/ 267124 h 534247"/>
              <a:gd name="connsiteX4" fmla="*/ 147136 w 294272"/>
              <a:gd name="connsiteY4" fmla="*/ 534247 h 534247"/>
              <a:gd name="connsiteX5" fmla="*/ 147136 w 294272"/>
              <a:gd name="connsiteY5" fmla="*/ 427398 h 534247"/>
              <a:gd name="connsiteX6" fmla="*/ 0 w 294272"/>
              <a:gd name="connsiteY6" fmla="*/ 427398 h 534247"/>
              <a:gd name="connsiteX7" fmla="*/ 0 w 294272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72" h="534247">
                <a:moveTo>
                  <a:pt x="294272" y="427398"/>
                </a:moveTo>
                <a:lnTo>
                  <a:pt x="147136" y="427398"/>
                </a:lnTo>
                <a:lnTo>
                  <a:pt x="147136" y="534247"/>
                </a:lnTo>
                <a:lnTo>
                  <a:pt x="0" y="267123"/>
                </a:lnTo>
                <a:lnTo>
                  <a:pt x="147136" y="0"/>
                </a:lnTo>
                <a:lnTo>
                  <a:pt x="147136" y="106849"/>
                </a:lnTo>
                <a:lnTo>
                  <a:pt x="294272" y="106849"/>
                </a:lnTo>
                <a:lnTo>
                  <a:pt x="294272" y="427398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82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1" name="Freeform 10"/>
          <p:cNvSpPr/>
          <p:nvPr/>
        </p:nvSpPr>
        <p:spPr>
          <a:xfrm>
            <a:off x="2819201" y="1731279"/>
            <a:ext cx="2286000" cy="2286000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836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১৯৭৬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8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ঢাকায়।</a:t>
            </a:r>
            <a:endPara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3650" y="4531057"/>
            <a:ext cx="1574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5578" y="447573"/>
            <a:ext cx="3159553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55" y="2977380"/>
            <a:ext cx="1383656" cy="1363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059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7609" y="288627"/>
            <a:ext cx="5486399" cy="1123678"/>
          </a:xfrm>
          <a:prstGeom prst="roundRect">
            <a:avLst/>
          </a:prstGeom>
          <a:noFill/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bn-BD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Home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14" y="1586967"/>
            <a:ext cx="3367316" cy="2816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233715" y="4817659"/>
            <a:ext cx="1020354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9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55092" y="887103"/>
            <a:ext cx="5090613" cy="955343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" y="2365830"/>
            <a:ext cx="4829409" cy="3497942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58" y="2365830"/>
            <a:ext cx="4777308" cy="349794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6536686" y="904055"/>
            <a:ext cx="4995080" cy="938391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28495" y="777922"/>
            <a:ext cx="181968" cy="5412328"/>
            <a:chOff x="6109646" y="1733827"/>
            <a:chExt cx="162749" cy="4921027"/>
          </a:xfrm>
          <a:solidFill>
            <a:srgbClr val="002060"/>
          </a:solidFill>
        </p:grpSpPr>
        <p:grpSp>
          <p:nvGrpSpPr>
            <p:cNvPr id="9" name="Group 8"/>
            <p:cNvGrpSpPr/>
            <p:nvPr/>
          </p:nvGrpSpPr>
          <p:grpSpPr>
            <a:xfrm>
              <a:off x="6109646" y="1733827"/>
              <a:ext cx="152249" cy="4851367"/>
              <a:chOff x="5780586" y="1458737"/>
              <a:chExt cx="195003" cy="5285842"/>
            </a:xfrm>
            <a:grpFill/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6120146" y="1733827"/>
              <a:ext cx="152249" cy="12589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117673" y="6528959"/>
              <a:ext cx="152249" cy="12589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90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47672" y="356166"/>
            <a:ext cx="7908612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9828" y="2258899"/>
            <a:ext cx="2095687" cy="8489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36459" y="1982687"/>
            <a:ext cx="2445533" cy="10879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828" y="4839465"/>
            <a:ext cx="2217592" cy="8174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83644" y="4825094"/>
            <a:ext cx="2977645" cy="9562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 দ্বারা চালিত গাড়ি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930" t="7719" b="-7719"/>
          <a:stretch/>
        </p:blipFill>
        <p:spPr>
          <a:xfrm>
            <a:off x="3871452" y="3777205"/>
            <a:ext cx="2993923" cy="264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452" y="1249224"/>
            <a:ext cx="2993922" cy="2364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140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1419</TotalTime>
  <Words>637</Words>
  <Application>Microsoft Office PowerPoint</Application>
  <PresentationFormat>Custom</PresentationFormat>
  <Paragraphs>123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City computer</cp:lastModifiedBy>
  <cp:revision>267</cp:revision>
  <dcterms:created xsi:type="dcterms:W3CDTF">2020-05-11T07:39:39Z</dcterms:created>
  <dcterms:modified xsi:type="dcterms:W3CDTF">2020-08-03T10:49:04Z</dcterms:modified>
</cp:coreProperties>
</file>