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61" r:id="rId5"/>
    <p:sldId id="279" r:id="rId6"/>
    <p:sldId id="288" r:id="rId7"/>
    <p:sldId id="277" r:id="rId8"/>
    <p:sldId id="278" r:id="rId9"/>
    <p:sldId id="287" r:id="rId10"/>
    <p:sldId id="281" r:id="rId11"/>
    <p:sldId id="282" r:id="rId12"/>
    <p:sldId id="269" r:id="rId13"/>
    <p:sldId id="272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7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>
        <p:scale>
          <a:sx n="71" d="100"/>
          <a:sy n="71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zu21974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94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43200" y="741323"/>
            <a:ext cx="743023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ADB64F-CF5C-4AFA-8CC6-332656E39176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A27A7523-1D21-40DC-8272-5E089243E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lip Art(2599)\Clipart\At.gif">
            <a:extLst>
              <a:ext uri="{FF2B5EF4-FFF2-40B4-BE49-F238E27FC236}">
                <a16:creationId xmlns:a16="http://schemas.microsoft.com/office/drawing/2014/main" id="{218E4DF0-8A10-4D58-9993-15776395F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Clip Art(2599)\Clipart\At.gif">
            <a:extLst>
              <a:ext uri="{FF2B5EF4-FFF2-40B4-BE49-F238E27FC236}">
                <a16:creationId xmlns:a16="http://schemas.microsoft.com/office/drawing/2014/main" id="{AE792EAE-D290-4485-B25E-6CB463F05D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:\Clip Art(2599)\Clipart\At.gif">
            <a:extLst>
              <a:ext uri="{FF2B5EF4-FFF2-40B4-BE49-F238E27FC236}">
                <a16:creationId xmlns:a16="http://schemas.microsoft.com/office/drawing/2014/main" id="{D348BA01-0F07-4041-A3C4-D7B68EE6AB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09289A-5CC3-4150-BC93-372F55C66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4" y="1554609"/>
            <a:ext cx="4000142" cy="4000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BE2E9-1FEF-4594-8C60-D04B0C23F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70" y="1465251"/>
            <a:ext cx="4692842" cy="469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6A1FF-E085-4E2E-9571-A3B3C4C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76" y="1788958"/>
            <a:ext cx="4445424" cy="4445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05484-C3A8-4AC1-9C6D-95A95A504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83" y="1235837"/>
            <a:ext cx="2950465" cy="5380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C057BC-DB19-4347-82A6-4D8FBDB2B0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/>
          <a:stretch/>
        </p:blipFill>
        <p:spPr>
          <a:xfrm>
            <a:off x="3716922" y="1828800"/>
            <a:ext cx="5801918" cy="4394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31EE65-96AD-409A-9F5D-87BF2D1B3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39" y="1866050"/>
            <a:ext cx="6654552" cy="44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47800" y="762000"/>
            <a:ext cx="44951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2AFDAA-6C9B-413F-AA9B-5F64CB58210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F:\Clip Art(2599)\Clipart\At.gif">
            <a:extLst>
              <a:ext uri="{FF2B5EF4-FFF2-40B4-BE49-F238E27FC236}">
                <a16:creationId xmlns:a16="http://schemas.microsoft.com/office/drawing/2014/main" id="{C9193B18-BD84-4338-82D8-F10ACF269D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Clip Art(2599)\Clipart\At.gif">
            <a:extLst>
              <a:ext uri="{FF2B5EF4-FFF2-40B4-BE49-F238E27FC236}">
                <a16:creationId xmlns:a16="http://schemas.microsoft.com/office/drawing/2014/main" id="{0509CFEC-4089-4469-94CB-7CBCCCD2D6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:\Clip Art(2599)\Clipart\At.gif">
            <a:extLst>
              <a:ext uri="{FF2B5EF4-FFF2-40B4-BE49-F238E27FC236}">
                <a16:creationId xmlns:a16="http://schemas.microsoft.com/office/drawing/2014/main" id="{57369C6F-D680-4773-9107-AA819E8CB9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:\Clip Art(2599)\Clipart\At.gif">
            <a:extLst>
              <a:ext uri="{FF2B5EF4-FFF2-40B4-BE49-F238E27FC236}">
                <a16:creationId xmlns:a16="http://schemas.microsoft.com/office/drawing/2014/main" id="{D7D1F7DD-83AD-46E3-967E-1673333BBA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1A2644-D2C4-430D-8B56-BF65FFF45A24}"/>
              </a:ext>
            </a:extLst>
          </p:cNvPr>
          <p:cNvSpPr txBox="1"/>
          <p:nvPr/>
        </p:nvSpPr>
        <p:spPr>
          <a:xfrm>
            <a:off x="719318" y="4756622"/>
            <a:ext cx="748313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হাঁস-মুরগী,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এবংগরু-ছাগলের উৎপাদন বাড়ানো যায়।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DE5099-C3B2-4EF7-B4F6-F17FC1D0A09E}"/>
              </a:ext>
            </a:extLst>
          </p:cNvPr>
          <p:cNvGrpSpPr/>
          <p:nvPr/>
        </p:nvGrpSpPr>
        <p:grpSpPr>
          <a:xfrm>
            <a:off x="457200" y="1893854"/>
            <a:ext cx="11204161" cy="4506946"/>
            <a:chOff x="457200" y="1886434"/>
            <a:chExt cx="11204161" cy="45069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D02010-FDE2-4B2C-BDD7-2BF442AD9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827" y="1889760"/>
              <a:ext cx="2911534" cy="245364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8114FF-D527-46CE-8BD1-311EB74C6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665" y="1886434"/>
              <a:ext cx="3292184" cy="24536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522A93-FFF4-4871-B2CB-1F783CDE6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86434"/>
              <a:ext cx="5008464" cy="242498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A1A9C8-BC07-4AD3-A52E-325A5ADA0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0" y="4474093"/>
              <a:ext cx="3178943" cy="1919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2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47800" y="457201"/>
            <a:ext cx="8658664" cy="4964189"/>
            <a:chOff x="1447800" y="997803"/>
            <a:chExt cx="6632030" cy="434956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997803"/>
              <a:ext cx="3630305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447800" y="4187785"/>
              <a:ext cx="6632030" cy="115958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তোমার প্রাথমিক বিজ্ঞান বইয়ের 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63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নং এবং 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64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 পৃষ্ঠা পড়। 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02DC2CB-A38A-4A66-A701-D655E5240F50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F:\Clip Art(2599)\Clipart\At.gif">
            <a:extLst>
              <a:ext uri="{FF2B5EF4-FFF2-40B4-BE49-F238E27FC236}">
                <a16:creationId xmlns:a16="http://schemas.microsoft.com/office/drawing/2014/main" id="{28DA7344-17CE-4D2B-890B-EC146B981D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lip Art(2599)\Clipart\At.gif">
            <a:extLst>
              <a:ext uri="{FF2B5EF4-FFF2-40B4-BE49-F238E27FC236}">
                <a16:creationId xmlns:a16="http://schemas.microsoft.com/office/drawing/2014/main" id="{14E9ECDD-844F-4F47-B1E4-12EDC80EC9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Clip Art(2599)\Clipart\At.gif">
            <a:extLst>
              <a:ext uri="{FF2B5EF4-FFF2-40B4-BE49-F238E27FC236}">
                <a16:creationId xmlns:a16="http://schemas.microsoft.com/office/drawing/2014/main" id="{D729E902-6BE7-46FB-9B39-F2A4D4A61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7CC38C10-6B3E-4D7D-A632-B16C6DC79C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199" y="970263"/>
            <a:ext cx="518160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প্রশ্ন গুলির উত্তর লেখঃ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66800" y="2438400"/>
            <a:ext cx="10363200" cy="37710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sz="2800" dirty="0">
              <a:solidFill>
                <a:schemeClr val="tx1"/>
              </a:solidFill>
              <a:latin typeface="SutonnyMJ" pitchFamily="2" charset="0"/>
            </a:endParaRPr>
          </a:p>
          <a:p>
            <a:pPr algn="l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AU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1|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bn-BD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টি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 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যাতায়াতের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টি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 ।  </a:t>
            </a:r>
            <a:endParaRPr lang="en-AU" sz="44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55B28B-8719-49C9-B31A-8C651EC6AF0C}"/>
              </a:ext>
            </a:extLst>
          </p:cNvPr>
          <p:cNvSpPr/>
          <p:nvPr/>
        </p:nvSpPr>
        <p:spPr>
          <a:xfrm>
            <a:off x="159434" y="152400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F:\Clip Art(2599)\Clipart\At.gif">
            <a:extLst>
              <a:ext uri="{FF2B5EF4-FFF2-40B4-BE49-F238E27FC236}">
                <a16:creationId xmlns:a16="http://schemas.microsoft.com/office/drawing/2014/main" id="{4D395470-8136-4CA5-90C9-F88DED3341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Clip Art(2599)\Clipart\At.gif">
            <a:extLst>
              <a:ext uri="{FF2B5EF4-FFF2-40B4-BE49-F238E27FC236}">
                <a16:creationId xmlns:a16="http://schemas.microsoft.com/office/drawing/2014/main" id="{4479BFC2-D504-4E8E-A9D2-640BC332A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4D4EA965-9DE1-434A-8337-9C928012E5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Clip Art(2599)\Clipart\At.gif">
            <a:extLst>
              <a:ext uri="{FF2B5EF4-FFF2-40B4-BE49-F238E27FC236}">
                <a16:creationId xmlns:a16="http://schemas.microsoft.com/office/drawing/2014/main" id="{D7FD5509-326E-4B75-A133-832B3C60E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295400" y="4065745"/>
            <a:ext cx="9753600" cy="19540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1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r>
              <a:rPr lang="en-US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</a:t>
            </a:r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আনবে </a:t>
            </a:r>
            <a:r>
              <a:rPr lang="bn-BD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3401" y="3186332"/>
            <a:ext cx="3345657" cy="7528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 কাজ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H:\Power P\From Net\Power\home w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44" y="685802"/>
            <a:ext cx="2905438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C40BAD-7408-4EB9-930E-860A2A70D436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F:\Clip Art(2599)\Clipart\At.gif">
            <a:extLst>
              <a:ext uri="{FF2B5EF4-FFF2-40B4-BE49-F238E27FC236}">
                <a16:creationId xmlns:a16="http://schemas.microsoft.com/office/drawing/2014/main" id="{E8F37E94-9EF1-4D27-BD37-024E6CE01C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Clip Art(2599)\Clipart\At.gif">
            <a:extLst>
              <a:ext uri="{FF2B5EF4-FFF2-40B4-BE49-F238E27FC236}">
                <a16:creationId xmlns:a16="http://schemas.microsoft.com/office/drawing/2014/main" id="{2D2679F3-D489-4995-B9E7-88EE904A0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3B5AE900-ECAF-4FAD-A80A-565BFCC56B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Clip Art(2599)\Clipart\At.gif">
            <a:extLst>
              <a:ext uri="{FF2B5EF4-FFF2-40B4-BE49-F238E27FC236}">
                <a16:creationId xmlns:a16="http://schemas.microsoft.com/office/drawing/2014/main" id="{1958E05B-8411-4CE3-91FC-41C77C69E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ower P\From Net\Power\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01849"/>
            <a:ext cx="5525167" cy="58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24400" y="762000"/>
            <a:ext cx="3276600" cy="1066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0221" y="2418693"/>
            <a:ext cx="2971800" cy="533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3EC47-BE88-4A6C-B046-DCCBA9B87076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F:\Clip Art(2599)\Clipart\At.gif">
            <a:extLst>
              <a:ext uri="{FF2B5EF4-FFF2-40B4-BE49-F238E27FC236}">
                <a16:creationId xmlns:a16="http://schemas.microsoft.com/office/drawing/2014/main" id="{D69C531A-D0FF-4560-9276-E6051CAE2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Clip Art(2599)\Clipart\At.gif">
            <a:extLst>
              <a:ext uri="{FF2B5EF4-FFF2-40B4-BE49-F238E27FC236}">
                <a16:creationId xmlns:a16="http://schemas.microsoft.com/office/drawing/2014/main" id="{700A2D66-9D74-44E2-A539-FF85E72558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Clip Art(2599)\Clipart\At.gif">
            <a:extLst>
              <a:ext uri="{FF2B5EF4-FFF2-40B4-BE49-F238E27FC236}">
                <a16:creationId xmlns:a16="http://schemas.microsoft.com/office/drawing/2014/main" id="{F5976140-F705-4CF4-B64A-5E584E777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Clip Art(2599)\Clipart\At.gif">
            <a:extLst>
              <a:ext uri="{FF2B5EF4-FFF2-40B4-BE49-F238E27FC236}">
                <a16:creationId xmlns:a16="http://schemas.microsoft.com/office/drawing/2014/main" id="{0C21A7A7-C8FC-4DE0-95CA-8E38AFB540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0518" y="3352801"/>
            <a:ext cx="45416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 ১ - আমাদের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2800" dirty="0"/>
          </a:p>
        </p:txBody>
      </p:sp>
      <p:grpSp>
        <p:nvGrpSpPr>
          <p:cNvPr id="2" name="Group 10"/>
          <p:cNvGrpSpPr/>
          <p:nvPr/>
        </p:nvGrpSpPr>
        <p:grpSpPr>
          <a:xfrm>
            <a:off x="2819402" y="2438401"/>
            <a:ext cx="1371599" cy="1676399"/>
            <a:chOff x="4707468" y="914400"/>
            <a:chExt cx="1797025" cy="2251684"/>
          </a:xfrm>
        </p:grpSpPr>
        <p:sp>
          <p:nvSpPr>
            <p:cNvPr id="8" name="Rectangle 7"/>
            <p:cNvSpPr/>
            <p:nvPr/>
          </p:nvSpPr>
          <p:spPr>
            <a:xfrm>
              <a:off x="4707468" y="914400"/>
              <a:ext cx="1797025" cy="2251684"/>
            </a:xfrm>
            <a:prstGeom prst="rect">
              <a:avLst/>
            </a:prstGeom>
            <a:solidFill>
              <a:schemeClr val="tx2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990600"/>
              <a:ext cx="1655763" cy="213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181601" y="381001"/>
            <a:ext cx="170110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7234" y="4154032"/>
            <a:ext cx="26933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সাজেদুল ইসলাম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এয়ারপোর্ট সঃ প্রাঃ বিঃ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ঈশ্বরদী, পাবনা ।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/>
          </a:p>
        </p:txBody>
      </p:sp>
      <p:sp>
        <p:nvSpPr>
          <p:cNvPr id="17" name="Down Arrow Callout 16"/>
          <p:cNvSpPr/>
          <p:nvPr/>
        </p:nvSpPr>
        <p:spPr>
          <a:xfrm>
            <a:off x="7315200" y="1371600"/>
            <a:ext cx="2133600" cy="9906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spc="50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3600" b="1" spc="50" dirty="0">
              <a:ln w="1143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2438400" y="1219200"/>
            <a:ext cx="2133600" cy="9906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spc="50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3600" b="1" spc="50" dirty="0">
              <a:ln w="1143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5257800" y="2514600"/>
            <a:ext cx="533400" cy="3657600"/>
            <a:chOff x="3581401" y="2514600"/>
            <a:chExt cx="533400" cy="3657600"/>
          </a:xfrm>
        </p:grpSpPr>
        <p:sp>
          <p:nvSpPr>
            <p:cNvPr id="19" name="Half Frame 18"/>
            <p:cNvSpPr/>
            <p:nvPr/>
          </p:nvSpPr>
          <p:spPr>
            <a:xfrm>
              <a:off x="3733801" y="2514600"/>
              <a:ext cx="381000" cy="21336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3581401" y="4038600"/>
              <a:ext cx="381000" cy="2133600"/>
            </a:xfrm>
            <a:prstGeom prst="halfFrame">
              <a:avLst/>
            </a:prstGeom>
            <a:solidFill>
              <a:srgbClr val="097D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76200" y="0"/>
            <a:ext cx="12420599" cy="6884194"/>
            <a:chOff x="0" y="0"/>
            <a:chExt cx="9161745" cy="6884194"/>
          </a:xfrm>
        </p:grpSpPr>
        <p:sp>
          <p:nvSpPr>
            <p:cNvPr id="13" name="Rectangle 1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317500">
              <a:gradFill>
                <a:gsLst>
                  <a:gs pos="10000">
                    <a:srgbClr val="FC9FCB"/>
                  </a:gs>
                  <a:gs pos="13000">
                    <a:srgbClr val="F8B049"/>
                  </a:gs>
                  <a:gs pos="13000">
                    <a:srgbClr val="F8B049"/>
                  </a:gs>
                  <a:gs pos="74000">
                    <a:srgbClr val="FEE7F2"/>
                  </a:gs>
                  <a:gs pos="97000">
                    <a:srgbClr val="F952A0"/>
                  </a:gs>
                  <a:gs pos="100000">
                    <a:srgbClr val="C50849"/>
                  </a:gs>
                  <a:gs pos="99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F:\Clip Art(2599)\Clipart\At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0290" cy="33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F:\Clip Art(2599)\Clipart\At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945" y="6540103"/>
              <a:ext cx="340290" cy="33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F:\Clip Art(2599)\Clipart\At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53200"/>
              <a:ext cx="340290" cy="33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:\Clip Art(2599)\Clipart\At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1455" y="23590"/>
              <a:ext cx="340290" cy="33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438400" y="5943600"/>
            <a:ext cx="208121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AU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bn-BD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azu21974</a:t>
            </a:r>
            <a:r>
              <a:rPr lang="en-AU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bn-BD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</a:t>
            </a:r>
            <a:r>
              <a:rPr lang="en-US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mail</a:t>
            </a:r>
            <a:r>
              <a:rPr lang="en-AU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.com</a:t>
            </a:r>
            <a:endParaRPr lang="en-AU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A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Call: 01716222444</a:t>
            </a:r>
          </a:p>
        </p:txBody>
      </p:sp>
    </p:spTree>
    <p:extLst>
      <p:ext uri="{BB962C8B-B14F-4D97-AF65-F5344CB8AC3E}">
        <p14:creationId xmlns:p14="http://schemas.microsoft.com/office/powerpoint/2010/main" val="13436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09800" y="554868"/>
            <a:ext cx="7772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31648" y="567134"/>
            <a:ext cx="5328703" cy="7078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তোমরা কী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দেখলে 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3EA7A-ECBC-4B49-8B45-AFFA03488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82" y="1063317"/>
            <a:ext cx="5328703" cy="5328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2AFE9-E8DC-441F-91C3-5561422B6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81" y="812004"/>
            <a:ext cx="7323019" cy="550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ECD18C-AFA2-4E9F-972C-AFBDB0458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4200" y="769368"/>
            <a:ext cx="5783832" cy="5783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8A0CD1-7DE6-4C49-814F-51B0947385C2}"/>
              </a:ext>
            </a:extLst>
          </p:cNvPr>
          <p:cNvSpPr txBox="1"/>
          <p:nvPr/>
        </p:nvSpPr>
        <p:spPr>
          <a:xfrm>
            <a:off x="1965448" y="452239"/>
            <a:ext cx="8481809" cy="1323439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প্রত্যেকে কাজকে সহজ করতে যে যন্ত্র ব্যবহার করছে; 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তাকে আমরা কী বলতে পারি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17B52-4336-4DD4-8518-1AB3A45C97A8}"/>
              </a:ext>
            </a:extLst>
          </p:cNvPr>
          <p:cNvSpPr txBox="1"/>
          <p:nvPr/>
        </p:nvSpPr>
        <p:spPr>
          <a:xfrm>
            <a:off x="2045597" y="465980"/>
            <a:ext cx="8321509" cy="1323439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আমি তোমাদের বিভিন্ন প্রযুক্তি দেখাব, 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নতুন নতুন এই প্রযুক্তির সাথে তোমাদের কী ঘটবে?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90BF90-CC31-4BA0-86D0-BDF64FCF4178}"/>
              </a:ext>
            </a:extLst>
          </p:cNvPr>
          <p:cNvGrpSpPr/>
          <p:nvPr/>
        </p:nvGrpSpPr>
        <p:grpSpPr>
          <a:xfrm>
            <a:off x="838200" y="2286000"/>
            <a:ext cx="11521332" cy="3955032"/>
            <a:chOff x="903441" y="2512498"/>
            <a:chExt cx="11521332" cy="395503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C0435D-5156-4589-856D-FEB7EEAA4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69741" y="2512498"/>
              <a:ext cx="3955032" cy="39550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F3ABF1-0D3F-4283-A1D1-B1A01690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41" y="2897391"/>
              <a:ext cx="3259138" cy="325913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8C100A7-6D35-4F5F-9D93-F4F306A8C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08" r="39024"/>
            <a:stretch/>
          </p:blipFill>
          <p:spPr>
            <a:xfrm>
              <a:off x="4151335" y="2627452"/>
              <a:ext cx="4166006" cy="36634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706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7" grpId="0" animBg="1"/>
      <p:bldP spid="47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F512F2-27C0-487A-9E7F-5ED54C10012C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F:\Clip Art(2599)\Clipart\At.gif">
            <a:extLst>
              <a:ext uri="{FF2B5EF4-FFF2-40B4-BE49-F238E27FC236}">
                <a16:creationId xmlns:a16="http://schemas.microsoft.com/office/drawing/2014/main" id="{989DD0D4-DF89-45CA-A3F7-75F483CC0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Clip Art(2599)\Clipart\At.gif">
            <a:extLst>
              <a:ext uri="{FF2B5EF4-FFF2-40B4-BE49-F238E27FC236}">
                <a16:creationId xmlns:a16="http://schemas.microsoft.com/office/drawing/2014/main" id="{050A7B7D-46BF-4E6B-A17F-30A3611F9E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Clip Art(2599)\Clipart\At.gif">
            <a:extLst>
              <a:ext uri="{FF2B5EF4-FFF2-40B4-BE49-F238E27FC236}">
                <a16:creationId xmlns:a16="http://schemas.microsoft.com/office/drawing/2014/main" id="{1D0D08AB-6F84-494B-AF1A-9D70C654D7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lip Art(2599)\Clipart\At.gif">
            <a:extLst>
              <a:ext uri="{FF2B5EF4-FFF2-40B4-BE49-F238E27FC236}">
                <a16:creationId xmlns:a16="http://schemas.microsoft.com/office/drawing/2014/main" id="{D83C9E1B-80E3-4CC5-8B3F-94B1D21A9B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1447800"/>
            <a:ext cx="7924800" cy="24050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2">
              <a:avLst>
                <a:gd name="adj1" fmla="val 8515"/>
                <a:gd name="adj2" fmla="val 214"/>
              </a:avLst>
            </a:prstTxWarp>
            <a:spAutoFit/>
          </a:bodyPr>
          <a:lstStyle/>
          <a:p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সঙ্গে পরিচয়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618FC-90F2-4170-BD68-6BFAFE69D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862">
            <a:off x="-32915" y="2877340"/>
            <a:ext cx="6382376" cy="4248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647D28-65D2-405C-BD3C-3F0F3181D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4976">
            <a:off x="6571624" y="-544946"/>
            <a:ext cx="5906752" cy="44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28" y="2669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61" y="654010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-23525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41" y="654010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516559"/>
            <a:ext cx="190468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2905542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১০.১ – পড়াশুনা, যাতায়াত ও কৃষিতে প্রযুক্তির  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বিকাশ ও ব্যবহার বর্ণনা করতে পারবে। 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F78F7-8E1B-40A7-BBB0-A5EF3041ADD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83C8C497-F8FA-441F-A993-A81A0999D1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Clip Art(2599)\Clipart\At.gif">
            <a:extLst>
              <a:ext uri="{FF2B5EF4-FFF2-40B4-BE49-F238E27FC236}">
                <a16:creationId xmlns:a16="http://schemas.microsoft.com/office/drawing/2014/main" id="{B8A234F8-8081-4FC5-8DE7-36B39140F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61873085-DC0D-4EEE-8049-F86C67784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6D4260FE-60AF-464D-A858-81D22D40BC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28" y="2669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61" y="654010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-23525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41" y="654010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516559"/>
            <a:ext cx="226376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905542"/>
            <a:ext cx="10515600" cy="21236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হাতিয়ারের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F78F7-8E1B-40A7-BBB0-A5EF3041ADD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83C8C497-F8FA-441F-A993-A81A0999D1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Clip Art(2599)\Clipart\At.gif">
            <a:extLst>
              <a:ext uri="{FF2B5EF4-FFF2-40B4-BE49-F238E27FC236}">
                <a16:creationId xmlns:a16="http://schemas.microsoft.com/office/drawing/2014/main" id="{B8A234F8-8081-4FC5-8DE7-36B39140F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61873085-DC0D-4EEE-8049-F86C67784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6D4260FE-60AF-464D-A858-81D22D40BC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9640" y="779748"/>
            <a:ext cx="714169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BF48DD-88A1-479D-806A-30A41EB1D5D6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AB462E50-6C03-4524-B589-2C4E8CBA3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Clip Art(2599)\Clipart\At.gif">
            <a:extLst>
              <a:ext uri="{FF2B5EF4-FFF2-40B4-BE49-F238E27FC236}">
                <a16:creationId xmlns:a16="http://schemas.microsoft.com/office/drawing/2014/main" id="{76EB9C4B-10E8-4BFF-AEAA-8D3957229B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Clip Art(2599)\Clipart\At.gif">
            <a:extLst>
              <a:ext uri="{FF2B5EF4-FFF2-40B4-BE49-F238E27FC236}">
                <a16:creationId xmlns:a16="http://schemas.microsoft.com/office/drawing/2014/main" id="{608F6C7F-F3F5-4F14-96C2-8E2DCAE833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Clip Art(2599)\Clipart\At.gif">
            <a:extLst>
              <a:ext uri="{FF2B5EF4-FFF2-40B4-BE49-F238E27FC236}">
                <a16:creationId xmlns:a16="http://schemas.microsoft.com/office/drawing/2014/main" id="{6D11A2C0-9D24-4AF7-BAFB-D5FEAA7F5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C501797-8B12-4A40-BD88-8DBE7FD85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8610"/>
              </p:ext>
            </p:extLst>
          </p:nvPr>
        </p:nvGraphicFramePr>
        <p:xfrm>
          <a:off x="929640" y="3352800"/>
          <a:ext cx="10424160" cy="24205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212080">
                  <a:extLst>
                    <a:ext uri="{9D8B030D-6E8A-4147-A177-3AD203B41FA5}">
                      <a16:colId xmlns:a16="http://schemas.microsoft.com/office/drawing/2014/main" val="1877045817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370958842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নাম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 কাজে ব্যবহার করা হয় 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255548"/>
                  </a:ext>
                </a:extLst>
              </a:tr>
              <a:tr h="509256">
                <a:tc>
                  <a:txBody>
                    <a:bodyPr/>
                    <a:lstStyle/>
                    <a:p>
                      <a:pPr algn="l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101646"/>
                  </a:ext>
                </a:extLst>
              </a:tr>
              <a:tr h="509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156089"/>
                  </a:ext>
                </a:extLst>
              </a:tr>
              <a:tr h="509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6740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879E088-2E7D-442B-A1FF-BA4BA98ED1CE}"/>
              </a:ext>
            </a:extLst>
          </p:cNvPr>
          <p:cNvSpPr txBox="1"/>
          <p:nvPr/>
        </p:nvSpPr>
        <p:spPr>
          <a:xfrm>
            <a:off x="914400" y="1973759"/>
            <a:ext cx="982352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নীচে দেখানো ছকের মত একটি ছক তোমার খাতায় আঁক।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9884D-8209-4C3C-BB18-C40AF8DC806C}"/>
              </a:ext>
            </a:extLst>
          </p:cNvPr>
          <p:cNvSpPr txBox="1"/>
          <p:nvPr/>
        </p:nvSpPr>
        <p:spPr>
          <a:xfrm flipH="1">
            <a:off x="2362200" y="4168205"/>
            <a:ext cx="145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A3449-9CB0-4741-AD9A-F818F15BF0CF}"/>
              </a:ext>
            </a:extLst>
          </p:cNvPr>
          <p:cNvSpPr txBox="1"/>
          <p:nvPr/>
        </p:nvSpPr>
        <p:spPr>
          <a:xfrm>
            <a:off x="6378060" y="4168205"/>
            <a:ext cx="335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11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32090" y="609600"/>
            <a:ext cx="912782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পড়াশোনার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AF6669-AED2-48CB-88CB-07C361E1F95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2C87B3A6-E875-4E98-A8A7-BA0290264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274CCC35-DAB0-4A90-8A4E-D363121D5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lip Art(2599)\Clipart\At.gif">
            <a:extLst>
              <a:ext uri="{FF2B5EF4-FFF2-40B4-BE49-F238E27FC236}">
                <a16:creationId xmlns:a16="http://schemas.microsoft.com/office/drawing/2014/main" id="{896A8BB1-3B48-4FDC-862E-C1DE4C766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:\Clip Art(2599)\Clipart\At.gif">
            <a:extLst>
              <a:ext uri="{FF2B5EF4-FFF2-40B4-BE49-F238E27FC236}">
                <a16:creationId xmlns:a16="http://schemas.microsoft.com/office/drawing/2014/main" id="{DBB20DCE-1D67-484C-88DD-37A681C26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4AB7E-2587-46B2-A1E2-9B9CE559E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5" y="3048093"/>
            <a:ext cx="3200307" cy="32003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131B1-15FC-46A7-960E-FF2A08F85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933746"/>
            <a:ext cx="2900252" cy="3009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A05F7-5C34-4056-811D-6229986215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/>
          <a:stretch/>
        </p:blipFill>
        <p:spPr>
          <a:xfrm>
            <a:off x="8253232" y="4051588"/>
            <a:ext cx="3386388" cy="1892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6E014-A967-4771-B0EF-D160872DA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69" y="1854622"/>
            <a:ext cx="6916075" cy="4088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5F8490-FEC2-4ECD-B775-29C8EA4CF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05" y="1406898"/>
            <a:ext cx="5430695" cy="49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1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AF6669-AED2-48CB-88CB-07C361E1F95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2C87B3A6-E875-4E98-A8A7-BA0290264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274CCC35-DAB0-4A90-8A4E-D363121D5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lip Art(2599)\Clipart\At.gif">
            <a:extLst>
              <a:ext uri="{FF2B5EF4-FFF2-40B4-BE49-F238E27FC236}">
                <a16:creationId xmlns:a16="http://schemas.microsoft.com/office/drawing/2014/main" id="{896A8BB1-3B48-4FDC-862E-C1DE4C766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:\Clip Art(2599)\Clipart\At.gif">
            <a:extLst>
              <a:ext uri="{FF2B5EF4-FFF2-40B4-BE49-F238E27FC236}">
                <a16:creationId xmlns:a16="http://schemas.microsoft.com/office/drawing/2014/main" id="{DBB20DCE-1D67-484C-88DD-37A681C26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1523E-3253-45ED-B836-73DB120FC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2087982"/>
            <a:ext cx="6997700" cy="3931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B97C2-3CF9-4688-A801-C4EEF5AB9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16" y="1850548"/>
            <a:ext cx="7022684" cy="432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19CA40-F29C-4B68-BD7C-9850C4E90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14" y="1883198"/>
            <a:ext cx="7434472" cy="436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57187A-FE1F-4420-B347-78E2864D98EE}"/>
              </a:ext>
            </a:extLst>
          </p:cNvPr>
          <p:cNvSpPr txBox="1"/>
          <p:nvPr/>
        </p:nvSpPr>
        <p:spPr>
          <a:xfrm>
            <a:off x="919390" y="725269"/>
            <a:ext cx="1028201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295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Sazu</dc:creator>
  <cp:lastModifiedBy>DPE</cp:lastModifiedBy>
  <cp:revision>128</cp:revision>
  <dcterms:created xsi:type="dcterms:W3CDTF">2006-08-16T00:00:00Z</dcterms:created>
  <dcterms:modified xsi:type="dcterms:W3CDTF">2020-08-03T14:18:02Z</dcterms:modified>
</cp:coreProperties>
</file>