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9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56" r:id="rId35"/>
    <p:sldId id="257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2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Mahbub%20Adnan%20Fahim\Downloads\index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Mahbub%20Adnan%20Fahim\Pictures\Picture4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Mahbub%20Adnan%20Fahim\Pictures\Picture3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Mahbub%20Adnan%20Fahim\Pictures\Picture3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2" y="922138"/>
            <a:ext cx="10314878" cy="521692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493463" y="3173990"/>
            <a:ext cx="5502439" cy="1015663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স্বাগত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6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43490" y="1445658"/>
            <a:ext cx="2435815" cy="133358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</a:t>
            </a:r>
            <a:endParaRPr lang="en-GB" sz="8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4985012" y="1210028"/>
            <a:ext cx="2181225" cy="209550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7928388" y="1445658"/>
            <a:ext cx="2606100" cy="14465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6928" y="4455520"/>
            <a:ext cx="3958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IN" sz="4400" dirty="0"/>
              <a:t>২৯ +৪৩ =কত ?</a:t>
            </a:r>
          </a:p>
        </p:txBody>
      </p:sp>
    </p:spTree>
    <p:extLst>
      <p:ext uri="{BB962C8B-B14F-4D97-AF65-F5344CB8AC3E}">
        <p14:creationId xmlns:p14="http://schemas.microsoft.com/office/powerpoint/2010/main" val="2452648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2179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934773" y="858643"/>
            <a:ext cx="10615961" cy="5330283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308712" y="4619266"/>
            <a:ext cx="5868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</a:rPr>
              <a:t>সবাইকে ধন্যবাদ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62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3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98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7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0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3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2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58858" y="431936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802564" y="780247"/>
            <a:ext cx="2564295" cy="9144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6218525" y="3254162"/>
            <a:ext cx="5285195" cy="3127053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</a:p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যোগের ধারণা</a:t>
            </a:r>
          </a:p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৩৫ মিনিট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58" y="2219912"/>
            <a:ext cx="499829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ফাতেমা বেগম</a:t>
            </a:r>
          </a:p>
          <a:p>
            <a:r>
              <a:rPr lang="bn-IN" sz="4800" dirty="0" smtClean="0"/>
              <a:t>প্রধান শিক্ষক </a:t>
            </a:r>
          </a:p>
          <a:p>
            <a:r>
              <a:rPr lang="bn-IN" sz="4800" dirty="0" smtClean="0"/>
              <a:t>চেলারচর সরকারি প্রা্থমিক বিদ্যালয় </a:t>
            </a:r>
          </a:p>
          <a:p>
            <a:r>
              <a:rPr lang="bn-IN" sz="4800" dirty="0" smtClean="0"/>
              <a:t>ছাতক,সুনামগনজ</a:t>
            </a:r>
            <a:endParaRPr lang="en-GB" sz="4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95" y="616689"/>
            <a:ext cx="1625116" cy="16251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21166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130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375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901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098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98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662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618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3035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6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32965" y="1221063"/>
            <a:ext cx="3017131" cy="10083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338" y="3007378"/>
            <a:ext cx="10038764" cy="1938992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9.1.1</a:t>
            </a:r>
            <a:r>
              <a:rPr lang="bn-BD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অনুর্ধ্ব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১০০) 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rgbClr val="7030A0"/>
              </a:solidFill>
              <a:latin typeface="RinkiyMJ" pitchFamily="2" charset="0"/>
              <a:cs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3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251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164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914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624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839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4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89500" y="483050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sss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53629" y="947854"/>
            <a:ext cx="7292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চিহ্নগু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724829" y="2557494"/>
            <a:ext cx="2132735" cy="194222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3439103" y="2851309"/>
            <a:ext cx="1928501" cy="143850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vision 7"/>
          <p:cNvSpPr/>
          <p:nvPr/>
        </p:nvSpPr>
        <p:spPr>
          <a:xfrm>
            <a:off x="5949143" y="2557495"/>
            <a:ext cx="2228138" cy="1676764"/>
          </a:xfrm>
          <a:prstGeom prst="mathDivide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8830767" y="2694058"/>
            <a:ext cx="2031519" cy="24076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573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2179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2644" y="855384"/>
            <a:ext cx="3013263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95" y="2306215"/>
            <a:ext cx="909493" cy="2259448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766" y="2306215"/>
            <a:ext cx="909493" cy="2259448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602" y="2321704"/>
            <a:ext cx="909493" cy="2259448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777" y="2306215"/>
            <a:ext cx="909493" cy="2259448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292" y="2306215"/>
            <a:ext cx="909493" cy="2259448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537" y="2321704"/>
            <a:ext cx="909493" cy="2259448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859" y="2306215"/>
            <a:ext cx="909493" cy="2259448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09" y="2321704"/>
            <a:ext cx="909493" cy="2259448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243" y="2306214"/>
            <a:ext cx="909493" cy="2259448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009" y="2306214"/>
            <a:ext cx="909493" cy="2259448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6" y="2306214"/>
            <a:ext cx="909493" cy="225944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621085" y="3251272"/>
            <a:ext cx="579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47179" y="3205106"/>
            <a:ext cx="1059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30041" y="5229922"/>
            <a:ext cx="876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৩</a:t>
            </a:r>
            <a:endParaRPr lang="en-GB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4991431" y="5236545"/>
            <a:ext cx="705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২</a:t>
            </a:r>
            <a:endParaRPr lang="en-GB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8990352" y="5229922"/>
            <a:ext cx="770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৫</a:t>
            </a:r>
            <a:endParaRPr lang="en-GB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2946348" y="5479740"/>
            <a:ext cx="1083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42442" y="5359655"/>
            <a:ext cx="1275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01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3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" y="1358610"/>
            <a:ext cx="909493" cy="2259448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468" y="1358610"/>
            <a:ext cx="909493" cy="2259448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931" y="1358610"/>
            <a:ext cx="909493" cy="2259448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15" y="1358610"/>
            <a:ext cx="909493" cy="2259448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36" y="1358610"/>
            <a:ext cx="909493" cy="2259448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930" y="1358610"/>
            <a:ext cx="909493" cy="2259448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811" y="1358610"/>
            <a:ext cx="909493" cy="2259448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006" y="1358610"/>
            <a:ext cx="909493" cy="22594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3193530" y="2174488"/>
            <a:ext cx="76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0279" y="2328376"/>
            <a:ext cx="8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6267" y="4977147"/>
            <a:ext cx="1737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80948" y="4977147"/>
            <a:ext cx="1103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39618" y="5011086"/>
            <a:ext cx="1522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3217" y="5091289"/>
            <a:ext cx="1047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51284" y="5011086"/>
            <a:ext cx="2219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44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255792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751" y="1000279"/>
            <a:ext cx="1237810" cy="1735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905" y="1008388"/>
            <a:ext cx="1237810" cy="17191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0558" y="1367701"/>
            <a:ext cx="135112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৩০ </a:t>
            </a:r>
            <a:endParaRPr lang="en-US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751" y="2975572"/>
            <a:ext cx="1237810" cy="1370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249" y="2967463"/>
            <a:ext cx="1237810" cy="13704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24357" y="2867875"/>
            <a:ext cx="134929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/>
              <a:t>২৪</a:t>
            </a:r>
            <a:r>
              <a:rPr lang="bn-BD" sz="9600" dirty="0" smtClean="0"/>
              <a:t> </a:t>
            </a:r>
            <a:endParaRPr lang="en-US" sz="9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192889" y="4759530"/>
            <a:ext cx="2912533" cy="6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0557" y="4889004"/>
            <a:ext cx="1351129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/>
              <a:t>৫৪ </a:t>
            </a:r>
            <a:endParaRPr lang="en-US" sz="8800" dirty="0"/>
          </a:p>
        </p:txBody>
      </p:sp>
      <p:sp>
        <p:nvSpPr>
          <p:cNvPr id="16" name="Cross 15"/>
          <p:cNvSpPr/>
          <p:nvPr/>
        </p:nvSpPr>
        <p:spPr>
          <a:xfrm>
            <a:off x="3577321" y="5134972"/>
            <a:ext cx="959476" cy="95872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851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4134" y="443087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83040" y="1050212"/>
            <a:ext cx="2033517" cy="707886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দলীয় কাজ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18530" y="2818745"/>
            <a:ext cx="1378423" cy="17235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 ৫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/>
              <a:t>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7373" y="3018801"/>
            <a:ext cx="1495096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৪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16090" y="203200"/>
            <a:ext cx="11537244" cy="665479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22296" y="565750"/>
            <a:ext cx="11221155" cy="6175023"/>
          </a:xfrm>
          <a:prstGeom prst="rect">
            <a:avLst/>
          </a:prstGeom>
          <a:solidFill>
            <a:srgbClr val="00B050"/>
          </a:solidFill>
          <a:ln w="76200">
            <a:solidFill>
              <a:srgbClr val="122853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01650" y="881945"/>
            <a:ext cx="2466419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মূল্যায়ন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123922" y="2254868"/>
            <a:ext cx="4421874" cy="646331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নিচের সমস্যাগুলো সমাধান কর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566722" y="3836020"/>
            <a:ext cx="1534928" cy="144655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 ৩২</a:t>
            </a:r>
          </a:p>
          <a:p>
            <a:r>
              <a:rPr lang="bn-BD" sz="3200" dirty="0" smtClean="0"/>
              <a:t>+ ৪৫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77782" y="3530599"/>
            <a:ext cx="1310185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  </a:t>
            </a:r>
            <a:endParaRPr lang="bn-BD" sz="2400" dirty="0"/>
          </a:p>
          <a:p>
            <a:r>
              <a:rPr lang="bn-BD" sz="2400" dirty="0"/>
              <a:t> </a:t>
            </a:r>
            <a:r>
              <a:rPr lang="bn-BD" sz="3600" baseline="-25000" dirty="0"/>
              <a:t>+</a:t>
            </a:r>
            <a:r>
              <a:rPr lang="bn-BD" sz="3600" dirty="0"/>
              <a:t> ৬৪</a:t>
            </a:r>
          </a:p>
          <a:p>
            <a:r>
              <a:rPr lang="bn-IN" sz="3600" dirty="0" smtClean="0"/>
              <a:t>   </a:t>
            </a:r>
            <a:r>
              <a:rPr lang="bn-BD" sz="3600" dirty="0" smtClean="0"/>
              <a:t>২৫</a:t>
            </a:r>
          </a:p>
          <a:p>
            <a:r>
              <a:rPr lang="bn-IN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408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</TotalTime>
  <Words>116</Words>
  <Application>Microsoft Office PowerPoint</Application>
  <PresentationFormat>Widescreen</PresentationFormat>
  <Paragraphs>53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Century Gothic</vt:lpstr>
      <vt:lpstr>NikoshBAN</vt:lpstr>
      <vt:lpstr>RinkiyMJ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 Adnan Fahim</dc:creator>
  <cp:lastModifiedBy>Mahbub Adnan Fahim</cp:lastModifiedBy>
  <cp:revision>30</cp:revision>
  <dcterms:created xsi:type="dcterms:W3CDTF">2020-07-27T08:28:27Z</dcterms:created>
  <dcterms:modified xsi:type="dcterms:W3CDTF">2020-08-02T17:57:39Z</dcterms:modified>
</cp:coreProperties>
</file>